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90858-9CCF-4135-8CE6-9CD4B4125DEB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5C20-E106-4FAC-A22E-1F92416535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on service</a:t>
            </a:r>
            <a:r>
              <a:rPr lang="en-US" baseline="0" dirty="0" smtClean="0"/>
              <a:t> projects allows the team members to get to know each other before the leave for their 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35C20-E106-4FAC-A22E-1F924165354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Had the urge to do something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35C20-E106-4FAC-A22E-1F924165354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 travel to both foreign countries and states</a:t>
            </a:r>
            <a:r>
              <a:rPr lang="en-US" baseline="0" dirty="0" smtClean="0"/>
              <a:t> in the U.S.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35C20-E106-4FAC-A22E-1F924165354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Counseling/psychological</a:t>
            </a:r>
            <a:r>
              <a:rPr lang="en-US" baseline="0" dirty="0" smtClean="0"/>
              <a:t> support helps with culture shock, reverse culture shock, anxiety/stress….</a:t>
            </a:r>
          </a:p>
          <a:p>
            <a:r>
              <a:rPr lang="en-US" baseline="0" dirty="0" smtClean="0"/>
              <a:t>Reentry support: reentry seminars, gives members a chance to share victories and challenges they encountered.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35C20-E106-4FAC-A22E-1F924165354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BD59D4-DF2B-45BB-A058-1946BF83B6B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DED560-CB3C-44F8-9A19-145DB11D8B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ikekatkus@gmail.com" TargetMode="External"/><Relationship Id="rId2" Type="http://schemas.openxmlformats.org/officeDocument/2006/relationships/hyperlink" Target="mailto:honkaiming4jesu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3200400" cy="2057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Shelby Bates</a:t>
            </a:r>
          </a:p>
          <a:p>
            <a:pPr algn="ctr"/>
            <a:r>
              <a:rPr lang="en-US" dirty="0" smtClean="0"/>
              <a:t>Annalisa Day</a:t>
            </a:r>
          </a:p>
          <a:p>
            <a:pPr algn="ctr"/>
            <a:r>
              <a:rPr lang="en-US" dirty="0" err="1" smtClean="0"/>
              <a:t>Chelsi</a:t>
            </a:r>
            <a:r>
              <a:rPr lang="en-US" dirty="0" smtClean="0"/>
              <a:t> Delgado</a:t>
            </a:r>
          </a:p>
          <a:p>
            <a:pPr algn="ctr"/>
            <a:r>
              <a:rPr lang="en-US" dirty="0" smtClean="0"/>
              <a:t>Jessica Denis</a:t>
            </a:r>
          </a:p>
        </p:txBody>
      </p:sp>
      <p:pic>
        <p:nvPicPr>
          <p:cNvPr id="4" name="Picture 3" descr="http://4.bp.blogspot.com/_fWgI-RG-JzQ/TTSNcHY9v3I/AAAAAAAAAxg/wRWpw3DByIE/s1600/AAA+Adventures+in+Mission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7010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724400" y="3200400"/>
            <a:ext cx="3200400" cy="205740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Sarah Hart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err="1" smtClean="0">
                <a:solidFill>
                  <a:schemeClr val="tx2"/>
                </a:solidFill>
              </a:rPr>
              <a:t>Tye</a:t>
            </a:r>
            <a:r>
              <a:rPr lang="en-US" sz="2700" dirty="0" smtClean="0">
                <a:solidFill>
                  <a:schemeClr val="tx2"/>
                </a:solidFill>
              </a:rPr>
              <a:t> Jones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Travis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Marlar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Zach Williams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Persons going abroad to South Africa should be:</a:t>
            </a:r>
          </a:p>
          <a:p>
            <a:pPr lvl="1"/>
            <a:r>
              <a:rPr lang="en-US" dirty="0" smtClean="0"/>
              <a:t>Patient</a:t>
            </a:r>
          </a:p>
          <a:p>
            <a:pPr lvl="1"/>
            <a:r>
              <a:rPr lang="en-US" dirty="0" smtClean="0"/>
              <a:t>Trustful</a:t>
            </a:r>
          </a:p>
          <a:p>
            <a:pPr lvl="1"/>
            <a:r>
              <a:rPr lang="en-US" dirty="0" smtClean="0"/>
              <a:t>Faithful</a:t>
            </a:r>
          </a:p>
          <a:p>
            <a:pPr lvl="1"/>
            <a:r>
              <a:rPr lang="en-US" dirty="0" smtClean="0"/>
              <a:t>Open minded</a:t>
            </a:r>
          </a:p>
          <a:p>
            <a:pPr lvl="1"/>
            <a:r>
              <a:rPr lang="en-US" dirty="0" smtClean="0"/>
              <a:t>Mindful of local history</a:t>
            </a:r>
          </a:p>
          <a:p>
            <a:pPr lvl="1"/>
            <a:r>
              <a:rPr lang="en-US" dirty="0" smtClean="0"/>
              <a:t>Involved</a:t>
            </a:r>
          </a:p>
        </p:txBody>
      </p:sp>
    </p:spTree>
    <p:extLst>
      <p:ext uri="{BB962C8B-B14F-4D97-AF65-F5344CB8AC3E}">
        <p14:creationId xmlns:p14="http://schemas.microsoft.com/office/powerpoint/2010/main" xmlns="" val="3748832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Mike </a:t>
            </a:r>
            <a:r>
              <a:rPr lang="en-US" dirty="0" err="1" smtClean="0"/>
              <a:t>Katkus</a:t>
            </a:r>
            <a:endParaRPr lang="en-US" dirty="0" smtClean="0"/>
          </a:p>
          <a:p>
            <a:pPr lvl="1"/>
            <a:r>
              <a:rPr lang="en-US" dirty="0" smtClean="0"/>
              <a:t>2 Assignment over seas</a:t>
            </a:r>
          </a:p>
          <a:p>
            <a:pPr lvl="1"/>
            <a:r>
              <a:rPr lang="en-US" dirty="0" smtClean="0"/>
              <a:t>He now trains missionary apprentices</a:t>
            </a:r>
          </a:p>
          <a:p>
            <a:r>
              <a:rPr lang="en-US" dirty="0" smtClean="0"/>
              <a:t>Yellow, blue, and green countries, people, and cultures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9616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reentry to the U.S.</a:t>
            </a:r>
          </a:p>
          <a:p>
            <a:pPr lvl="1"/>
            <a:r>
              <a:rPr lang="en-US" dirty="0" smtClean="0"/>
              <a:t>4 day debriefing with supervisors</a:t>
            </a:r>
          </a:p>
          <a:p>
            <a:r>
              <a:rPr lang="en-US" dirty="0" smtClean="0"/>
              <a:t>Alumni Program</a:t>
            </a:r>
          </a:p>
          <a:p>
            <a:pPr lvl="1"/>
            <a:r>
              <a:rPr lang="en-US" dirty="0" smtClean="0"/>
              <a:t>Network of </a:t>
            </a:r>
            <a:r>
              <a:rPr lang="en-US" dirty="0" err="1" smtClean="0"/>
              <a:t>repats</a:t>
            </a:r>
            <a:r>
              <a:rPr lang="en-US" dirty="0" smtClean="0"/>
              <a:t> that talk about and share experiences</a:t>
            </a:r>
          </a:p>
          <a:p>
            <a:r>
              <a:rPr lang="en-US" dirty="0" smtClean="0"/>
              <a:t>AIM Ally</a:t>
            </a:r>
          </a:p>
          <a:p>
            <a:pPr lvl="1"/>
            <a:r>
              <a:rPr lang="en-US" dirty="0" smtClean="0"/>
              <a:t>Each missionary in the field is assigned a </a:t>
            </a:r>
            <a:r>
              <a:rPr lang="en-US" dirty="0" err="1" smtClean="0"/>
              <a:t>repat</a:t>
            </a:r>
            <a:r>
              <a:rPr lang="en-US" dirty="0" smtClean="0"/>
              <a:t> mentor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9784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acclimate back to the U.S. culture</a:t>
            </a:r>
          </a:p>
          <a:p>
            <a:pPr lvl="1"/>
            <a:r>
              <a:rPr lang="en-US" dirty="0" smtClean="0"/>
              <a:t>Hard to relate to people</a:t>
            </a:r>
          </a:p>
          <a:p>
            <a:pPr lvl="1"/>
            <a:r>
              <a:rPr lang="en-US" dirty="0" smtClean="0"/>
              <a:t>Mike’s acclimation was easy over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06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AIM.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Adventures in missions</a:t>
            </a:r>
            <a:r>
              <a:rPr lang="en-US" dirty="0" smtClean="0"/>
              <a:t>. Retrieved from http://www.aimsunset.org/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Honka</a:t>
            </a:r>
            <a:r>
              <a:rPr lang="en-US" dirty="0" smtClean="0"/>
              <a:t>, Alex. (2012, April). Telephone interview.</a:t>
            </a:r>
            <a:br>
              <a:rPr lang="en-US" dirty="0" smtClean="0"/>
            </a:br>
            <a:r>
              <a:rPr lang="en-US" dirty="0" smtClean="0"/>
              <a:t>04 </a:t>
            </a:r>
            <a:r>
              <a:rPr lang="en-US" dirty="0" err="1" smtClean="0"/>
              <a:t>Kenani</a:t>
            </a:r>
            <a:r>
              <a:rPr lang="en-US" dirty="0" smtClean="0"/>
              <a:t>, Rugby St. </a:t>
            </a:r>
            <a:br>
              <a:rPr lang="en-US" dirty="0" smtClean="0"/>
            </a:br>
            <a:r>
              <a:rPr lang="en-US" dirty="0" err="1" smtClean="0"/>
              <a:t>Weltevreden</a:t>
            </a:r>
            <a:r>
              <a:rPr lang="en-US" dirty="0" smtClean="0"/>
              <a:t> Park, Roodepoort, Johannesburg, South Africa</a:t>
            </a:r>
            <a:br>
              <a:rPr lang="en-US" dirty="0" smtClean="0"/>
            </a:br>
            <a:r>
              <a:rPr lang="en-US" dirty="0" smtClean="0"/>
              <a:t>+2.779.485.9877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honkaiming4jesus@gmail.com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Katkus</a:t>
            </a:r>
            <a:r>
              <a:rPr lang="en-US" dirty="0" smtClean="0"/>
              <a:t>, Mike. (2012, April). Telephone interview. </a:t>
            </a:r>
            <a:br>
              <a:rPr lang="en-US" dirty="0" smtClean="0"/>
            </a:br>
            <a:r>
              <a:rPr lang="en-US" dirty="0" smtClean="0"/>
              <a:t>5437 Marsha Sharp Freeway Apt E4</a:t>
            </a:r>
            <a:br>
              <a:rPr lang="en-US" dirty="0" smtClean="0"/>
            </a:br>
            <a:r>
              <a:rPr lang="en-US" dirty="0" smtClean="0"/>
              <a:t>Lubbock, TX 79407</a:t>
            </a:r>
            <a:br>
              <a:rPr lang="en-US" dirty="0" smtClean="0"/>
            </a:br>
            <a:r>
              <a:rPr lang="en-US" dirty="0" smtClean="0"/>
              <a:t>806.544.7411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mikekatkus@gmail.com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Adventures In Missions</a:t>
            </a:r>
          </a:p>
          <a:p>
            <a:r>
              <a:rPr lang="en-US" dirty="0" smtClean="0"/>
              <a:t>Supported by Sunset International Bible Institute</a:t>
            </a:r>
          </a:p>
          <a:p>
            <a:r>
              <a:rPr lang="en-US" dirty="0" smtClean="0"/>
              <a:t>Based out of Lubbock, Texas</a:t>
            </a:r>
          </a:p>
          <a:p>
            <a:r>
              <a:rPr lang="en-US" dirty="0" smtClean="0"/>
              <a:t>Members are generally college-aged and feel a push to do something different for the Lord</a:t>
            </a:r>
          </a:p>
          <a:p>
            <a:r>
              <a:rPr lang="en-US" dirty="0" smtClean="0"/>
              <a:t>Team members are sent to national and international areas to provide assistance and teach about Christ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AIM?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– 2 ½ year experience</a:t>
            </a:r>
          </a:p>
          <a:p>
            <a:r>
              <a:rPr lang="en-US" dirty="0" smtClean="0"/>
              <a:t>First 8 months spent in the classroom in Lubbock</a:t>
            </a:r>
          </a:p>
          <a:p>
            <a:pPr lvl="1"/>
            <a:r>
              <a:rPr lang="en-US" dirty="0" smtClean="0"/>
              <a:t>Learning about the Bible</a:t>
            </a:r>
          </a:p>
          <a:p>
            <a:pPr lvl="1"/>
            <a:r>
              <a:rPr lang="en-US" dirty="0" smtClean="0"/>
              <a:t>Strengthening their walk with Christ</a:t>
            </a:r>
          </a:p>
          <a:p>
            <a:pPr lvl="1"/>
            <a:r>
              <a:rPr lang="en-US" dirty="0" smtClean="0"/>
              <a:t>Learn how to share their knowledge in an effective manner.</a:t>
            </a:r>
          </a:p>
          <a:p>
            <a:pPr lvl="1"/>
            <a:r>
              <a:rPr lang="en-US" dirty="0" smtClean="0"/>
              <a:t>Work on service projects around Lubbock</a:t>
            </a:r>
          </a:p>
          <a:p>
            <a:r>
              <a:rPr lang="en-US" dirty="0" smtClean="0"/>
              <a:t>14-22 months spent in the mission field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AIM?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1973 by 16 young adults</a:t>
            </a:r>
          </a:p>
          <a:p>
            <a:r>
              <a:rPr lang="en-US" dirty="0" smtClean="0"/>
              <a:t>First mission trip: Dublin, Ireland</a:t>
            </a:r>
          </a:p>
          <a:p>
            <a:r>
              <a:rPr lang="en-US" dirty="0" smtClean="0"/>
              <a:t>Mission: to spread religion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AIM?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Begins in Lubbock</a:t>
            </a:r>
          </a:p>
          <a:p>
            <a:r>
              <a:rPr lang="en-US" dirty="0" smtClean="0"/>
              <a:t>Travel to foreign countries and American states</a:t>
            </a:r>
          </a:p>
          <a:p>
            <a:r>
              <a:rPr lang="en-US" dirty="0" smtClean="0"/>
              <a:t>Currently has members active in 29 states and 46 nations across the world</a:t>
            </a:r>
          </a:p>
          <a:p>
            <a:r>
              <a:rPr lang="en-US" dirty="0" smtClean="0"/>
              <a:t>South Africa is a great country for AIM to assist</a:t>
            </a:r>
          </a:p>
          <a:p>
            <a:pPr lvl="1"/>
            <a:r>
              <a:rPr lang="en-US" dirty="0" smtClean="0"/>
              <a:t>Large amount of poverty</a:t>
            </a:r>
          </a:p>
          <a:p>
            <a:pPr lvl="1"/>
            <a:r>
              <a:rPr lang="en-US" dirty="0" smtClean="0"/>
              <a:t>Hatred still exists between races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AIM?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if being involved with AIM is right for you</a:t>
            </a:r>
          </a:p>
          <a:p>
            <a:r>
              <a:rPr lang="en-US" dirty="0" smtClean="0"/>
              <a:t>Apply as early as possible</a:t>
            </a:r>
          </a:p>
          <a:p>
            <a:r>
              <a:rPr lang="en-US" dirty="0" smtClean="0"/>
              <a:t>Raise financial support</a:t>
            </a:r>
          </a:p>
          <a:p>
            <a:r>
              <a:rPr lang="en-US" dirty="0" smtClean="0"/>
              <a:t>Stay in touch with AIM both before you leave and once you go abroad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Involved with AIM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Available before, during, and after mission trip</a:t>
            </a:r>
          </a:p>
          <a:p>
            <a:pPr lvl="1"/>
            <a:r>
              <a:rPr lang="en-US" dirty="0" smtClean="0"/>
              <a:t>Prayer/Spiritual Support</a:t>
            </a:r>
          </a:p>
          <a:p>
            <a:pPr lvl="1"/>
            <a:r>
              <a:rPr lang="en-US" dirty="0" smtClean="0"/>
              <a:t>Moral Support</a:t>
            </a:r>
          </a:p>
          <a:p>
            <a:pPr lvl="1"/>
            <a:r>
              <a:rPr lang="en-US" dirty="0" smtClean="0"/>
              <a:t>Counseling/Psychological Support</a:t>
            </a:r>
          </a:p>
          <a:p>
            <a:pPr lvl="1"/>
            <a:r>
              <a:rPr lang="en-US" dirty="0" smtClean="0"/>
              <a:t>Crisis Support</a:t>
            </a:r>
          </a:p>
          <a:p>
            <a:pPr lvl="1"/>
            <a:r>
              <a:rPr lang="en-US" dirty="0" smtClean="0"/>
              <a:t>Financial support (budgeting)</a:t>
            </a:r>
          </a:p>
          <a:p>
            <a:pPr lvl="1"/>
            <a:r>
              <a:rPr lang="en-US" dirty="0" smtClean="0"/>
              <a:t>Communication Support</a:t>
            </a:r>
          </a:p>
          <a:p>
            <a:pPr lvl="1"/>
            <a:r>
              <a:rPr lang="en-US" dirty="0" smtClean="0"/>
              <a:t>Reentry Support</a:t>
            </a:r>
          </a:p>
          <a:p>
            <a:pPr lvl="1"/>
            <a:r>
              <a:rPr lang="en-US" dirty="0" smtClean="0"/>
              <a:t>Physical/Medical Support (dieting)</a:t>
            </a:r>
          </a:p>
          <a:p>
            <a:pPr lvl="1"/>
            <a:r>
              <a:rPr lang="en-US" dirty="0" smtClean="0"/>
              <a:t>Future Plans/ Career Support</a:t>
            </a:r>
          </a:p>
          <a:p>
            <a:pPr lvl="1"/>
            <a:r>
              <a:rPr lang="en-US" dirty="0" smtClean="0"/>
              <a:t>Family &amp; Missionary Kids Support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Missionary Care Services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Alex </a:t>
            </a:r>
            <a:r>
              <a:rPr lang="en-US" dirty="0" err="1" smtClean="0"/>
              <a:t>Honka</a:t>
            </a:r>
            <a:endParaRPr lang="en-US" dirty="0" smtClean="0"/>
          </a:p>
          <a:p>
            <a:pPr lvl="1"/>
            <a:r>
              <a:rPr lang="en-US" dirty="0" smtClean="0"/>
              <a:t>First over seas assignment</a:t>
            </a:r>
          </a:p>
          <a:p>
            <a:pPr lvl="1"/>
            <a:r>
              <a:rPr lang="en-US" dirty="0"/>
              <a:t>Johannesburg, South Africa </a:t>
            </a:r>
            <a:endParaRPr lang="en-US" dirty="0" smtClean="0"/>
          </a:p>
          <a:p>
            <a:pPr lvl="1"/>
            <a:r>
              <a:rPr lang="en-US" dirty="0" smtClean="0"/>
              <a:t>Arrival,</a:t>
            </a:r>
          </a:p>
          <a:p>
            <a:pPr lvl="2"/>
            <a:r>
              <a:rPr lang="en-US" dirty="0" smtClean="0"/>
              <a:t> Hectic 2 hour wait</a:t>
            </a:r>
          </a:p>
          <a:p>
            <a:pPr lvl="1"/>
            <a:r>
              <a:rPr lang="en-US" dirty="0" smtClean="0"/>
              <a:t>Jacques and </a:t>
            </a:r>
            <a:r>
              <a:rPr lang="en-US" dirty="0" err="1" smtClean="0"/>
              <a:t>Lizanne</a:t>
            </a:r>
            <a:endParaRPr lang="en-US" dirty="0" smtClean="0"/>
          </a:p>
          <a:p>
            <a:pPr lvl="2"/>
            <a:r>
              <a:rPr lang="en-US" dirty="0" smtClean="0"/>
              <a:t>Main local contacts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851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Welcomed as a friend</a:t>
            </a:r>
          </a:p>
          <a:p>
            <a:r>
              <a:rPr lang="en-US" dirty="0" smtClean="0"/>
              <a:t>Worked with:</a:t>
            </a:r>
          </a:p>
          <a:p>
            <a:pPr lvl="1"/>
            <a:r>
              <a:rPr lang="en-US" dirty="0" smtClean="0"/>
              <a:t>Team members</a:t>
            </a:r>
          </a:p>
          <a:p>
            <a:pPr lvl="1"/>
            <a:r>
              <a:rPr lang="en-US" dirty="0" smtClean="0"/>
              <a:t>Locals</a:t>
            </a:r>
          </a:p>
          <a:p>
            <a:pPr lvl="1"/>
            <a:r>
              <a:rPr lang="en-US" dirty="0" smtClean="0"/>
              <a:t>Poor</a:t>
            </a:r>
          </a:p>
          <a:p>
            <a:pPr lvl="1"/>
            <a:r>
              <a:rPr lang="en-US" dirty="0" smtClean="0"/>
              <a:t>Sick</a:t>
            </a:r>
          </a:p>
          <a:p>
            <a:r>
              <a:rPr lang="en-US" dirty="0" smtClean="0"/>
              <a:t>Locals saw him as a friend and in time as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1733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509</Words>
  <Application>Microsoft Office PowerPoint</Application>
  <PresentationFormat>On-screen Show (4:3)</PresentationFormat>
  <Paragraphs>104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What is AIM?</vt:lpstr>
      <vt:lpstr>What is AIM?</vt:lpstr>
      <vt:lpstr>Why AIM?</vt:lpstr>
      <vt:lpstr>Where is AIM?</vt:lpstr>
      <vt:lpstr>How to Get Involved with AIM</vt:lpstr>
      <vt:lpstr>Missionary Care Services</vt:lpstr>
      <vt:lpstr>Expatriate</vt:lpstr>
      <vt:lpstr>Expatriate</vt:lpstr>
      <vt:lpstr>Expatriate</vt:lpstr>
      <vt:lpstr>Repatriate </vt:lpstr>
      <vt:lpstr>Repatriate </vt:lpstr>
      <vt:lpstr>Repatriate 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</dc:creator>
  <cp:lastModifiedBy>Jessica</cp:lastModifiedBy>
  <cp:revision>28</cp:revision>
  <dcterms:created xsi:type="dcterms:W3CDTF">2012-04-30T23:12:18Z</dcterms:created>
  <dcterms:modified xsi:type="dcterms:W3CDTF">2012-05-01T03:34:57Z</dcterms:modified>
</cp:coreProperties>
</file>