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575"/>
    <p:restoredTop sz="94677"/>
  </p:normalViewPr>
  <p:slideViewPr>
    <p:cSldViewPr snapToGrid="0">
      <p:cViewPr varScale="1">
        <p:scale>
          <a:sx n="103" d="100"/>
          <a:sy n="103" d="100"/>
        </p:scale>
        <p:origin x="184" y="6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07992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8980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44ad09ec8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44ad09ec8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sharp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6178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44ad09ec8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44ad09ec8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sharp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3423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44cf163bb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44cf163bb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sharp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21868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45580628e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45580628e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7965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45580628e3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45580628e3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9727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45580628e3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45580628e3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589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45580628e3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45580628e3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2030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45580628e3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45580628e3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13913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45580628e3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45580628e3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7109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45580628e3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45580628e3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8586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558062b6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558062b6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991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455accc0a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455accc0a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416949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55accc0a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455accc0a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37796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455accc0a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455accc0a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561503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455accc0a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455accc0a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660017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45580628e3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45580628e3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199270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45580628e3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45580628e3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5850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45580628e3_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45580628e3_2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6577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558062b6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558062b6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1683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558062b6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558062b6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4887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4558062b6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4558062b6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2607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558062b6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4558062b67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180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4ad09ec8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44ad09ec8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sharp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86593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44ad09ec8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44ad09ec8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sharp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76543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4ad09ec8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44ad09ec8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sharp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18389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Foundations of Strategy Chapter 10</a:t>
            </a:r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9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Troy Harris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Homar Builtron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Nick Dieter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Nick Sharp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Looking more closely at process and practices</a:t>
            </a:r>
            <a:endParaRPr/>
          </a:p>
        </p:txBody>
      </p:sp>
      <p:sp>
        <p:nvSpPr>
          <p:cNvPr id="190" name="Google Shape;190;p22"/>
          <p:cNvSpPr txBox="1">
            <a:spLocks noGrp="1"/>
          </p:cNvSpPr>
          <p:nvPr>
            <p:ph type="body" idx="1"/>
          </p:nvPr>
        </p:nvSpPr>
        <p:spPr>
          <a:xfrm>
            <a:off x="311700" y="1441575"/>
            <a:ext cx="8520600" cy="39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Firms face messy issues, not usually simple and easy ones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Analyzing situation, generating ideas, and going off a trial and error method can be better than a grand plan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Strategy is not something that firms “have” but it is something that they “do”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Spawned approaches that focus on micro-foundations of strategy and the “practice” of strategy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Which is strategy enacted on a day-to-day basis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Studying managerial practices helps to understand what different skills are needed at different levels when engaging in strategy work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3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Managing Options</a:t>
            </a:r>
            <a:endParaRPr/>
          </a:p>
        </p:txBody>
      </p:sp>
      <p:sp>
        <p:nvSpPr>
          <p:cNvPr id="196" name="Google Shape;196;p23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Keep options open in turbulent times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Managing real options, not just financial option, makes sure that firms consider how to retain potential new business ventures without necessarily being obligated to partake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Real options explained as a tomato grower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Decisions open up options or close them down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Failure to take into account options can tie a firm’s hands when they try to increase shareholder equity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Reducing the cost of capital by substituting low-cost debt for high-cost equity destroys option value by preventing a firm from being able to take advantage of unexpected investment opportunities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Managing Options continued</a:t>
            </a:r>
            <a:endParaRPr/>
          </a:p>
        </p:txBody>
      </p:sp>
      <p:sp>
        <p:nvSpPr>
          <p:cNvPr id="202" name="Google Shape;202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5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“Viewing strategy as the management of a portfolio of options shifts the emphasis of strategy formulation from making resource commitments to the creation of opportunities”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When an industry is too unstable to forecast profitability, the attractive industries become the ones with many options, such as fashion clothing and investment banks, who have more options than a rental car company or electricity generation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Ties into the capabilities of an organization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Highly specialized one have few options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General capabilities have many options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5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recent years, our understanding of fit (or contingency) has progressed substantially as a result of two major concepts: complementarity and complexity. These concepts offer new insights into linkages within organizations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Complementarity Research</a:t>
            </a:r>
            <a:endParaRPr/>
          </a:p>
        </p:txBody>
      </p:sp>
      <p:sp>
        <p:nvSpPr>
          <p:cNvPr id="213" name="Google Shape;213;p2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Addresses the linkages among a firm’s management practices.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Key focus has been the transition from mass manufacturing to lean manufacturing.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It has been observed that reorganizing production processes tends to be counterproductive without the simultaneous adaption of a range of human resource practices.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Google Case: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Alphabet had more contractors than direct employees.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This cuts down on employee overhead since contractors earn less money and do not have access to benefits unlike full time employees.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7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Every firm is unique and must create a unique configuration of strategic variables and management practices. In practice, strategic choices tend to converge on a limited number of configurations.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Complexity Theory</a:t>
            </a:r>
            <a:endParaRPr/>
          </a:p>
        </p:txBody>
      </p:sp>
      <p:sp>
        <p:nvSpPr>
          <p:cNvPr id="224" name="Google Shape;224;p28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Organizations are complex systems whose behaviour results from the interactions of a large number of independent agents.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Made up of three interesting features: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Unpredictability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Self-Organization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Inertia, Chaos, and Evolutionary Adaptation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9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Contextuality of Linkages Within the Firm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9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b="1"/>
              <a:t>Contextuality:</a:t>
            </a:r>
            <a:r>
              <a:rPr lang="en"/>
              <a:t> the extent to which the benefits from any particular activity depend upon which other activities are taking place.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b="1"/>
              <a:t>Contextuality of Activities:</a:t>
            </a:r>
            <a:r>
              <a:rPr lang="en"/>
              <a:t> Some management activities are generic: their performance effects are independent of other activities.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b="1"/>
              <a:t>Contextuality of Interactions: </a:t>
            </a:r>
            <a:r>
              <a:rPr lang="en"/>
              <a:t>Do activities interact in similar ways across firms?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0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more complex, competitive business environment requires companies to perform at higher levels with broader repertoires of capabilities.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1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solution to increased complexity is to rely upon informal rather than formal structures and systems. The organizational requirements for coordination are different from those required for compliance and control.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Environment of Business </a:t>
            </a:r>
            <a:endParaRPr/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take a more speculative approach on today’s business environment and how it is changing rapidly.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21st century started with the dot.com boom in the stock market, NASDAQ in 2000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Following year terrorist attack on September 11th, Enron, 2008 Lehman Brothers and Icelandic Bank failure.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Natural world- Earthquakes, Hurricanes, etc.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do companies adapt to these changes and new conditions?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2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Self-Organization</a:t>
            </a:r>
            <a:endParaRPr/>
          </a:p>
        </p:txBody>
      </p:sp>
      <p:sp>
        <p:nvSpPr>
          <p:cNvPr id="246" name="Google Shape;246;p32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There are three factors that are conducive to self-organization in complex systems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Identity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Information</a:t>
            </a:r>
            <a:endParaRPr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Relationships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3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Identity</a:t>
            </a:r>
            <a:endParaRPr/>
          </a:p>
        </p:txBody>
      </p:sp>
      <p:sp>
        <p:nvSpPr>
          <p:cNvPr id="252" name="Google Shape;252;p33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For coordination to be effective in the absence of top-down directives, it requires shared understanding of what the organization is and an emotional attachment to what it represents.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b="1"/>
              <a:t>Organizational Identity</a:t>
            </a:r>
            <a:endParaRPr b="1"/>
          </a:p>
          <a:p>
            <a:pPr marL="1371600" lvl="2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"/>
              <a:t>Google’s Identity - “to organize the world’s information and make it universally accessible and useful”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 clear and coherent identity is an enormous organizing advantage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It can offer a foundation of stability</a:t>
            </a:r>
            <a:endParaRPr/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Information</a:t>
            </a:r>
            <a:endParaRPr/>
          </a:p>
        </p:txBody>
      </p:sp>
      <p:sp>
        <p:nvSpPr>
          <p:cNvPr id="258" name="Google Shape;258;p3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Information and communication networks support spontaneous patterns of complex coordination with little or hierarchical direction.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Real-time coordination is increasingly characterized by automated process where human intervention is absent.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Relationships</a:t>
            </a:r>
            <a:endParaRPr/>
          </a:p>
        </p:txBody>
      </p:sp>
      <p:sp>
        <p:nvSpPr>
          <p:cNvPr id="264" name="Google Shape;264;p3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People need to be free to reach anywhere in the organization to accomplish work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There is increasing evidence that a major part of the work of organizations is achieved through informal social networks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Breaking Down Corporate Boundaries</a:t>
            </a:r>
            <a:endParaRPr/>
          </a:p>
        </p:txBody>
      </p:sp>
      <p:sp>
        <p:nvSpPr>
          <p:cNvPr id="270" name="Google Shape;270;p3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There are limits to the range of capabilities that any company can develop internally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 order to expand the range of capabilities, firms look to collaborate in order to access the capabilities of other firms.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Strategic alliances permit stable yet flexible patterns for integrating the capabilities of different firms while sharing risks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Changing Roles of Managers</a:t>
            </a:r>
            <a:endParaRPr/>
          </a:p>
        </p:txBody>
      </p:sp>
      <p:sp>
        <p:nvSpPr>
          <p:cNvPr id="276" name="Google Shape;276;p37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Changing external conditions, new strategic priorities and different types of organization call for new approaches to management and leadership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CEOs were the leaders who were strategic decision makers, charting the direction and redirection of their companies, and making key decisions over acquisitions, divestments, new products and cost cutting.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As organizations and their environments become increasingly complex, the CEO is no longer able to access or synthesize the information necessary to be effective as a peak decision maker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Leadership  is less about decision making and more about cultivating identity and purpose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Changing Role of Managers (cont.)</a:t>
            </a:r>
            <a:endParaRPr/>
          </a:p>
        </p:txBody>
      </p:sp>
      <p:sp>
        <p:nvSpPr>
          <p:cNvPr id="282" name="Google Shape;282;p38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insights provided by complexity theory also offers more specific guidance to managers:</a:t>
            </a:r>
            <a:endParaRPr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Rapid evolution requires a combination of both incremental and radical change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Establish simple rules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Managing adaptive tension</a:t>
            </a:r>
            <a:endParaRPr sz="1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Turbulence</a:t>
            </a:r>
            <a:endParaRPr/>
          </a:p>
        </p:txBody>
      </p:sp>
      <p:sp>
        <p:nvSpPr>
          <p:cNvPr id="147" name="Google Shape;147;p1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turbulence - highly unpredictable and improbable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Black Swan Events-  Unusual extreme events or systematic change?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Interconnections through trade, financial flows, markets and communications.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Use the past to predict future events and reduce vulnerability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48" name="Google Shape;14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1849" y="0"/>
            <a:ext cx="3022150" cy="151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Competition </a:t>
            </a:r>
            <a:endParaRPr/>
          </a:p>
        </p:txBody>
      </p:sp>
      <p:sp>
        <p:nvSpPr>
          <p:cNvPr id="154" name="Google Shape;154;p1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Economic growth is one certainty-sluggish, and going in debt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causes strong price competition and squeezes profit margin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Companies are being pressured by internationalization of emerging markets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Technology </a:t>
            </a:r>
            <a:endParaRPr/>
          </a:p>
        </p:txBody>
      </p:sp>
      <p:sp>
        <p:nvSpPr>
          <p:cNvPr id="160" name="Google Shape;160;p17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Technology undermines current competitive advantages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Ex. BlockBuster-Netflix, Nokia-Iphone/Android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3-D printing may be the third industrial revolution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Pressure and Crisis of Capitalism </a:t>
            </a:r>
            <a:endParaRPr/>
          </a:p>
        </p:txBody>
      </p:sp>
      <p:sp>
        <p:nvSpPr>
          <p:cNvPr id="166" name="Google Shape;166;p18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must be legit and adapt to values and expectations of society.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Ethics, fairness, and sustainability present challenges for business.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China - state capitalism has the entrepreneurial drive and the backing by government planning and resources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Mutually owned co-op- business owned by the consumers, employees, or producers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Directions in Strategic Thinking</a:t>
            </a:r>
            <a:endParaRPr/>
          </a:p>
        </p:txBody>
      </p:sp>
      <p:sp>
        <p:nvSpPr>
          <p:cNvPr id="172" name="Google Shape;172;p19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External pressures are affecting firms, evident by how many business have failed in the last 10 years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Business environment is more demanding and firms must rethink their strategies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Reorienting Corporate Objectives</a:t>
            </a:r>
            <a:endParaRPr/>
          </a:p>
        </p:txBody>
      </p:sp>
      <p:sp>
        <p:nvSpPr>
          <p:cNvPr id="178" name="Google Shape;178;p20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Adapting corporate goals to accommodate social and environmental issues can hinder the firm’s ability to cope with higher levels of competition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Profit and value for the company is the main goal, but not the main focus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Focus on the drivers which are efficiency, customer satisfaction, innovation, and new product development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9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Seeking more complex sources of competitive advantage</a:t>
            </a:r>
            <a:endParaRPr/>
          </a:p>
        </p:txBody>
      </p:sp>
      <p:sp>
        <p:nvSpPr>
          <p:cNvPr id="184" name="Google Shape;184;p21"/>
          <p:cNvSpPr txBox="1">
            <a:spLocks noGrp="1"/>
          </p:cNvSpPr>
          <p:nvPr>
            <p:ph type="body" idx="1"/>
          </p:nvPr>
        </p:nvSpPr>
        <p:spPr>
          <a:xfrm>
            <a:off x="311700" y="1623300"/>
            <a:ext cx="8520600" cy="29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Focusing on the fundamentals does not mean making things simple necessarily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Competitive advantages are hard to sustain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Simple ones can be repeated by other firms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 few big firms, such as Toyota, Walmart, 3M, and Samsung have developed multiple layers of advantages, which allows them to maintain profitability and market share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“Foxes”- know many things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“Hedgehogs”-know one big thing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1338</Words>
  <Application>Microsoft Macintosh PowerPoint</Application>
  <PresentationFormat>On-screen Show (16:9)</PresentationFormat>
  <Paragraphs>131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Montserrat</vt:lpstr>
      <vt:lpstr>Lato</vt:lpstr>
      <vt:lpstr>Arial</vt:lpstr>
      <vt:lpstr>Focus</vt:lpstr>
      <vt:lpstr>Foundations of Strategy Chapter 10</vt:lpstr>
      <vt:lpstr>New Environment of Business </vt:lpstr>
      <vt:lpstr>Turbulence</vt:lpstr>
      <vt:lpstr>Competition </vt:lpstr>
      <vt:lpstr>Technology </vt:lpstr>
      <vt:lpstr>Social Pressure and Crisis of Capitalism </vt:lpstr>
      <vt:lpstr>New Directions in Strategic Thinking</vt:lpstr>
      <vt:lpstr>Reorienting Corporate Objectives</vt:lpstr>
      <vt:lpstr>Seeking more complex sources of competitive advantage</vt:lpstr>
      <vt:lpstr>Looking more closely at process and practices</vt:lpstr>
      <vt:lpstr>Managing Options</vt:lpstr>
      <vt:lpstr>Managing Options continued</vt:lpstr>
      <vt:lpstr>In recent years, our understanding of fit (or contingency) has progressed substantially as a result of two major concepts: complementarity and complexity. These concepts offer new insights into linkages within organizations</vt:lpstr>
      <vt:lpstr>Complementarity Research</vt:lpstr>
      <vt:lpstr>Every firm is unique and must create a unique configuration of strategic variables and management practices. In practice, strategic choices tend to converge on a limited number of configurations.</vt:lpstr>
      <vt:lpstr>Complexity Theory</vt:lpstr>
      <vt:lpstr>Contextuality of Linkages Within the Firm </vt:lpstr>
      <vt:lpstr>A more complex, competitive business environment requires companies to perform at higher levels with broader repertoires of capabilities.</vt:lpstr>
      <vt:lpstr>The solution to increased complexity is to rely upon informal rather than formal structures and systems. The organizational requirements for coordination are different from those required for compliance and control.</vt:lpstr>
      <vt:lpstr>Self-Organization</vt:lpstr>
      <vt:lpstr>Identity</vt:lpstr>
      <vt:lpstr>Information</vt:lpstr>
      <vt:lpstr>Relationships</vt:lpstr>
      <vt:lpstr>Breaking Down Corporate Boundaries</vt:lpstr>
      <vt:lpstr>The Changing Roles of Managers</vt:lpstr>
      <vt:lpstr>The Changing Role of Managers (cont.)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Strategy Chapter 10</dc:title>
  <cp:lastModifiedBy>Nicholas Dieter</cp:lastModifiedBy>
  <cp:revision>1</cp:revision>
  <dcterms:modified xsi:type="dcterms:W3CDTF">2018-10-26T04:51:14Z</dcterms:modified>
</cp:coreProperties>
</file>