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3" r:id="rId19"/>
    <p:sldId id="304" r:id="rId20"/>
    <p:sldId id="301" r:id="rId21"/>
    <p:sldId id="302" r:id="rId22"/>
    <p:sldId id="305" r:id="rId23"/>
    <p:sldId id="306" r:id="rId24"/>
    <p:sldId id="276" r:id="rId25"/>
    <p:sldId id="279" r:id="rId26"/>
    <p:sldId id="307" r:id="rId27"/>
    <p:sldId id="308" r:id="rId28"/>
    <p:sldId id="309" r:id="rId29"/>
    <p:sldId id="283" r:id="rId30"/>
    <p:sldId id="310" r:id="rId31"/>
  </p:sldIdLst>
  <p:sldSz cx="14630400" cy="9144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208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208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208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208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208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208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208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208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208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8081F1E-8984-431A-B7BB-694782EB934F}">
  <a:tblStyle styleId="{68081F1E-8984-431A-B7BB-694782EB934F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09331F-EBDB-4C54-98F0-C6E4FD4BBE69}" type="doc">
      <dgm:prSet loTypeId="urn:microsoft.com/office/officeart/2005/8/layout/hierarchy2" loCatId="hierarchy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39A223A-5FE6-4957-AFBC-A93AC3D34425}">
      <dgm:prSet phldrT="[Text]" custT="1"/>
      <dgm:spPr/>
      <dgm:t>
        <a:bodyPr/>
        <a:lstStyle/>
        <a:p>
          <a:r>
            <a:rPr lang="en-US" sz="1400" b="1" dirty="0"/>
            <a:t>Kip </a:t>
          </a:r>
          <a:r>
            <a:rPr lang="en-US" sz="1400" b="1" dirty="0" err="1"/>
            <a:t>Fulks</a:t>
          </a:r>
          <a:r>
            <a:rPr lang="en-US" sz="1400" b="1" dirty="0"/>
            <a:t>-Founding Partner and Chief Operating Officer</a:t>
          </a:r>
        </a:p>
      </dgm:t>
    </dgm:pt>
    <dgm:pt modelId="{6C060483-3C38-4F78-B11B-E3B4BB92B770}" type="parTrans" cxnId="{5BA1882E-880C-4819-BE98-E29B0CE1BBF8}">
      <dgm:prSet/>
      <dgm:spPr/>
      <dgm:t>
        <a:bodyPr/>
        <a:lstStyle/>
        <a:p>
          <a:endParaRPr lang="en-US"/>
        </a:p>
      </dgm:t>
    </dgm:pt>
    <dgm:pt modelId="{6C752161-0AE3-47F6-BA1C-87C488AA1D81}" type="sibTrans" cxnId="{5BA1882E-880C-4819-BE98-E29B0CE1BBF8}">
      <dgm:prSet/>
      <dgm:spPr/>
      <dgm:t>
        <a:bodyPr/>
        <a:lstStyle/>
        <a:p>
          <a:endParaRPr lang="en-US"/>
        </a:p>
      </dgm:t>
    </dgm:pt>
    <dgm:pt modelId="{75F3D09A-D548-47FB-A598-B4D17F4C4E00}">
      <dgm:prSet phldrT="[Text]" custT="1"/>
      <dgm:spPr/>
      <dgm:t>
        <a:bodyPr/>
        <a:lstStyle/>
        <a:p>
          <a:r>
            <a:rPr lang="en-US" sz="1400" b="1" dirty="0"/>
            <a:t>Byron K. Adams, Jr.- Chief Performance Officer</a:t>
          </a:r>
        </a:p>
      </dgm:t>
    </dgm:pt>
    <dgm:pt modelId="{1FC89AB5-82F1-4EC8-BE6C-337E97482F52}" type="parTrans" cxnId="{BE9D95C8-342A-4824-A554-9E336A2CB294}">
      <dgm:prSet custT="1"/>
      <dgm:spPr/>
      <dgm:t>
        <a:bodyPr/>
        <a:lstStyle/>
        <a:p>
          <a:endParaRPr lang="en-US" sz="3200"/>
        </a:p>
      </dgm:t>
    </dgm:pt>
    <dgm:pt modelId="{E080F480-2DAF-4365-9EBA-6E713E4AE07D}" type="sibTrans" cxnId="{BE9D95C8-342A-4824-A554-9E336A2CB294}">
      <dgm:prSet/>
      <dgm:spPr/>
      <dgm:t>
        <a:bodyPr/>
        <a:lstStyle/>
        <a:p>
          <a:endParaRPr lang="en-US"/>
        </a:p>
      </dgm:t>
    </dgm:pt>
    <dgm:pt modelId="{A7AED3DB-DC8E-4059-B8CA-60671E8A3ED4}">
      <dgm:prSet phldrT="[Text]" custT="1"/>
      <dgm:spPr/>
      <dgm:t>
        <a:bodyPr/>
        <a:lstStyle/>
        <a:p>
          <a:r>
            <a:rPr lang="en-US" sz="1400" b="1" dirty="0"/>
            <a:t>Charlie </a:t>
          </a:r>
          <a:r>
            <a:rPr lang="en-US" sz="1400" b="1" dirty="0" err="1"/>
            <a:t>Maurath</a:t>
          </a:r>
          <a:r>
            <a:rPr lang="en-US" sz="1400" b="1" dirty="0"/>
            <a:t>-President International Sales</a:t>
          </a:r>
        </a:p>
      </dgm:t>
    </dgm:pt>
    <dgm:pt modelId="{E02E7FC0-8A17-44EF-87FE-4A96E3CD8D3B}" type="parTrans" cxnId="{5D3223C8-4642-4F89-BDBF-760398DEB513}">
      <dgm:prSet custT="1"/>
      <dgm:spPr/>
      <dgm:t>
        <a:bodyPr/>
        <a:lstStyle/>
        <a:p>
          <a:endParaRPr lang="en-US" sz="1200"/>
        </a:p>
      </dgm:t>
    </dgm:pt>
    <dgm:pt modelId="{DEBD30D7-51D2-4C33-9921-8B6ED4C2F5C2}" type="sibTrans" cxnId="{5D3223C8-4642-4F89-BDBF-760398DEB513}">
      <dgm:prSet/>
      <dgm:spPr/>
      <dgm:t>
        <a:bodyPr/>
        <a:lstStyle/>
        <a:p>
          <a:endParaRPr lang="en-US"/>
        </a:p>
      </dgm:t>
    </dgm:pt>
    <dgm:pt modelId="{6337175B-E4C1-4F57-A414-42CD5767160A}">
      <dgm:prSet phldrT="[Text]" custT="1"/>
      <dgm:spPr/>
      <dgm:t>
        <a:bodyPr/>
        <a:lstStyle/>
        <a:p>
          <a:r>
            <a:rPr lang="en-US" sz="1400" b="1"/>
            <a:t>Diane Pelkey-VP Global Brand Communications</a:t>
          </a:r>
        </a:p>
      </dgm:t>
    </dgm:pt>
    <dgm:pt modelId="{9B38143D-C790-4F71-BD74-FB18EE71F5D4}" type="parTrans" cxnId="{60ED41D2-082B-479C-92BB-4B600B7F87F4}">
      <dgm:prSet custT="1"/>
      <dgm:spPr/>
      <dgm:t>
        <a:bodyPr/>
        <a:lstStyle/>
        <a:p>
          <a:endParaRPr lang="en-US" sz="1200"/>
        </a:p>
      </dgm:t>
    </dgm:pt>
    <dgm:pt modelId="{9D0F1708-0A50-43E0-B10F-8261CC8B839B}" type="sibTrans" cxnId="{60ED41D2-082B-479C-92BB-4B600B7F87F4}">
      <dgm:prSet/>
      <dgm:spPr/>
      <dgm:t>
        <a:bodyPr/>
        <a:lstStyle/>
        <a:p>
          <a:endParaRPr lang="en-US"/>
        </a:p>
      </dgm:t>
    </dgm:pt>
    <dgm:pt modelId="{9F997F12-C6FC-41A0-AC59-7A522CB177C3}">
      <dgm:prSet phldrT="[Text]" custT="1"/>
      <dgm:spPr/>
      <dgm:t>
        <a:bodyPr/>
        <a:lstStyle/>
        <a:p>
          <a:r>
            <a:rPr lang="en-US" sz="1400" b="1"/>
            <a:t>John Rogers-VP/GM of Global E-Commerce</a:t>
          </a:r>
        </a:p>
      </dgm:t>
    </dgm:pt>
    <dgm:pt modelId="{6D7269C4-87FA-4BE5-8777-8A0B3F52FCB4}" type="parTrans" cxnId="{EBBAE94A-A05F-472D-AA7C-7C246A3F15E1}">
      <dgm:prSet custT="1"/>
      <dgm:spPr/>
      <dgm:t>
        <a:bodyPr/>
        <a:lstStyle/>
        <a:p>
          <a:endParaRPr lang="en-US" sz="1200"/>
        </a:p>
      </dgm:t>
    </dgm:pt>
    <dgm:pt modelId="{36726D99-BA3C-490F-A062-803A8E94600E}" type="sibTrans" cxnId="{EBBAE94A-A05F-472D-AA7C-7C246A3F15E1}">
      <dgm:prSet/>
      <dgm:spPr/>
      <dgm:t>
        <a:bodyPr/>
        <a:lstStyle/>
        <a:p>
          <a:endParaRPr lang="en-US"/>
        </a:p>
      </dgm:t>
    </dgm:pt>
    <dgm:pt modelId="{AD705AC6-2754-43BC-B73E-4BB43AE353C0}">
      <dgm:prSet phldrT="[Text]" custT="1"/>
      <dgm:spPr/>
      <dgm:t>
        <a:bodyPr/>
        <a:lstStyle/>
        <a:p>
          <a:r>
            <a:rPr lang="en-US" sz="1400" b="1"/>
            <a:t>Kevin Eskridge-VP of China</a:t>
          </a:r>
        </a:p>
      </dgm:t>
    </dgm:pt>
    <dgm:pt modelId="{CE947AAF-4450-41D8-AA2E-6E2DE7D297B5}" type="parTrans" cxnId="{90C5D526-E923-4D87-9AD3-58D926F073B2}">
      <dgm:prSet custT="1"/>
      <dgm:spPr/>
      <dgm:t>
        <a:bodyPr/>
        <a:lstStyle/>
        <a:p>
          <a:endParaRPr lang="en-US" sz="1200"/>
        </a:p>
      </dgm:t>
    </dgm:pt>
    <dgm:pt modelId="{DCA4A3FB-9D80-4808-A874-4399767AD8B4}" type="sibTrans" cxnId="{90C5D526-E923-4D87-9AD3-58D926F073B2}">
      <dgm:prSet/>
      <dgm:spPr/>
      <dgm:t>
        <a:bodyPr/>
        <a:lstStyle/>
        <a:p>
          <a:endParaRPr lang="en-US"/>
        </a:p>
      </dgm:t>
    </dgm:pt>
    <dgm:pt modelId="{D5978C19-AF69-45BD-85A0-94990959E6B1}">
      <dgm:prSet phldrT="[Text]" custT="1"/>
      <dgm:spPr/>
      <dgm:t>
        <a:bodyPr/>
        <a:lstStyle/>
        <a:p>
          <a:r>
            <a:rPr lang="en-US" sz="1400" b="1"/>
            <a:t>Matt Shearer-VP of EMEA</a:t>
          </a:r>
        </a:p>
      </dgm:t>
    </dgm:pt>
    <dgm:pt modelId="{FFB38474-ECEF-478F-8436-27FE2530CB61}" type="parTrans" cxnId="{89FEEE87-4F8A-4BED-A9AC-701CEA7EE057}">
      <dgm:prSet custT="1"/>
      <dgm:spPr/>
      <dgm:t>
        <a:bodyPr/>
        <a:lstStyle/>
        <a:p>
          <a:endParaRPr lang="en-US" sz="1200"/>
        </a:p>
      </dgm:t>
    </dgm:pt>
    <dgm:pt modelId="{56F28289-5231-4145-A604-BC42C747ACD1}" type="sibTrans" cxnId="{89FEEE87-4F8A-4BED-A9AC-701CEA7EE057}">
      <dgm:prSet/>
      <dgm:spPr/>
      <dgm:t>
        <a:bodyPr/>
        <a:lstStyle/>
        <a:p>
          <a:endParaRPr lang="en-US"/>
        </a:p>
      </dgm:t>
    </dgm:pt>
    <dgm:pt modelId="{0BC5041B-1AB2-44E8-9943-5DF3B87A7D2A}">
      <dgm:prSet phldrT="[Text]" custT="1"/>
      <dgm:spPr/>
      <dgm:t>
        <a:bodyPr/>
        <a:lstStyle/>
        <a:p>
          <a:r>
            <a:rPr lang="en-US" sz="1400" b="1"/>
            <a:t>Steve Sommers-VP of Global Brand Marketing</a:t>
          </a:r>
        </a:p>
      </dgm:t>
    </dgm:pt>
    <dgm:pt modelId="{0E1D281D-F971-4F64-9526-DE6D54B810E3}" type="parTrans" cxnId="{7E07C68B-5A9E-42D9-93C0-AB9401125366}">
      <dgm:prSet custT="1"/>
      <dgm:spPr/>
      <dgm:t>
        <a:bodyPr/>
        <a:lstStyle/>
        <a:p>
          <a:endParaRPr lang="en-US" sz="1200"/>
        </a:p>
      </dgm:t>
    </dgm:pt>
    <dgm:pt modelId="{4F089D72-F4D1-4237-8DAF-F8F2692ACA60}" type="sibTrans" cxnId="{7E07C68B-5A9E-42D9-93C0-AB9401125366}">
      <dgm:prSet/>
      <dgm:spPr/>
      <dgm:t>
        <a:bodyPr/>
        <a:lstStyle/>
        <a:p>
          <a:endParaRPr lang="en-US"/>
        </a:p>
      </dgm:t>
    </dgm:pt>
    <dgm:pt modelId="{3FB08F50-FB5F-4C42-AA00-9BF5830A8893}">
      <dgm:prSet phldrT="[Text]" custT="1"/>
      <dgm:spPr/>
      <dgm:t>
        <a:bodyPr/>
        <a:lstStyle/>
        <a:p>
          <a:r>
            <a:rPr lang="en-US" sz="1400" b="1" dirty="0"/>
            <a:t>Adam Peak- Senior VP of US Sales</a:t>
          </a:r>
        </a:p>
      </dgm:t>
    </dgm:pt>
    <dgm:pt modelId="{D02E5632-E275-4080-9C40-B5DA55C0F7D7}" type="parTrans" cxnId="{ADAE394A-CBA1-40B8-9683-621BFE3418A6}">
      <dgm:prSet custT="1"/>
      <dgm:spPr/>
      <dgm:t>
        <a:bodyPr/>
        <a:lstStyle/>
        <a:p>
          <a:endParaRPr lang="en-US" sz="1200"/>
        </a:p>
      </dgm:t>
    </dgm:pt>
    <dgm:pt modelId="{509FFFE3-A901-439B-9B4D-A80DE2C815EA}" type="sibTrans" cxnId="{ADAE394A-CBA1-40B8-9683-621BFE3418A6}">
      <dgm:prSet/>
      <dgm:spPr/>
      <dgm:t>
        <a:bodyPr/>
        <a:lstStyle/>
        <a:p>
          <a:endParaRPr lang="en-US"/>
        </a:p>
      </dgm:t>
    </dgm:pt>
    <dgm:pt modelId="{6A1D7539-302F-454A-9299-65BB16B673C3}">
      <dgm:prSet phldrT="[Text]" custT="1"/>
      <dgm:spPr/>
      <dgm:t>
        <a:bodyPr/>
        <a:lstStyle/>
        <a:p>
          <a:r>
            <a:rPr lang="en-US" sz="1400" b="1"/>
            <a:t>Brian Cummings- VP of Sales</a:t>
          </a:r>
        </a:p>
      </dgm:t>
    </dgm:pt>
    <dgm:pt modelId="{2886825A-BC1C-46F1-8288-5868D4FB9F8B}" type="parTrans" cxnId="{3AB8E44C-2B34-433B-B54F-9EFBA8DE5C3A}">
      <dgm:prSet custT="1"/>
      <dgm:spPr/>
      <dgm:t>
        <a:bodyPr/>
        <a:lstStyle/>
        <a:p>
          <a:endParaRPr lang="en-US" sz="1200"/>
        </a:p>
      </dgm:t>
    </dgm:pt>
    <dgm:pt modelId="{3F677180-C761-4B94-84D5-FE6CEBA84250}" type="sibTrans" cxnId="{3AB8E44C-2B34-433B-B54F-9EFBA8DE5C3A}">
      <dgm:prSet/>
      <dgm:spPr/>
      <dgm:t>
        <a:bodyPr/>
        <a:lstStyle/>
        <a:p>
          <a:endParaRPr lang="en-US"/>
        </a:p>
      </dgm:t>
    </dgm:pt>
    <dgm:pt modelId="{FA51F2D0-55A0-41DE-8DCE-C0CB5C89569C}">
      <dgm:prSet phldrT="[Text]" custT="1"/>
      <dgm:spPr/>
      <dgm:t>
        <a:bodyPr/>
        <a:lstStyle/>
        <a:p>
          <a:r>
            <a:rPr lang="en-US" sz="1400" b="1"/>
            <a:t>Fred Knowles-SVP of Human Resources</a:t>
          </a:r>
        </a:p>
      </dgm:t>
    </dgm:pt>
    <dgm:pt modelId="{75B2D6AA-1909-4E3F-B92E-FED9E3C0E156}" type="parTrans" cxnId="{520559C1-166F-444B-9A54-8DDAB8610287}">
      <dgm:prSet custT="1"/>
      <dgm:spPr/>
      <dgm:t>
        <a:bodyPr/>
        <a:lstStyle/>
        <a:p>
          <a:endParaRPr lang="en-US" sz="1200"/>
        </a:p>
      </dgm:t>
    </dgm:pt>
    <dgm:pt modelId="{E30D66D9-56FB-4A6E-9932-223A6BB4021F}" type="sibTrans" cxnId="{520559C1-166F-444B-9A54-8DDAB8610287}">
      <dgm:prSet/>
      <dgm:spPr/>
      <dgm:t>
        <a:bodyPr/>
        <a:lstStyle/>
        <a:p>
          <a:endParaRPr lang="en-US"/>
        </a:p>
      </dgm:t>
    </dgm:pt>
    <dgm:pt modelId="{1178A34C-66B2-4A55-BE0A-E389915E3025}">
      <dgm:prSet phldrT="[Text]" custT="1"/>
      <dgm:spPr/>
      <dgm:t>
        <a:bodyPr/>
        <a:lstStyle/>
        <a:p>
          <a:r>
            <a:rPr lang="en-US" sz="1400" b="1"/>
            <a:t>Edith Matthews-VP of HR Business Partners</a:t>
          </a:r>
        </a:p>
      </dgm:t>
    </dgm:pt>
    <dgm:pt modelId="{A1886870-C560-420E-A592-95D3141BCA78}" type="parTrans" cxnId="{8A4C34BD-E37D-4307-8897-DCB33277AC56}">
      <dgm:prSet custT="1"/>
      <dgm:spPr/>
      <dgm:t>
        <a:bodyPr/>
        <a:lstStyle/>
        <a:p>
          <a:endParaRPr lang="en-US" sz="1200"/>
        </a:p>
      </dgm:t>
    </dgm:pt>
    <dgm:pt modelId="{5E067A3A-CE40-423D-956F-3A9B4A325A20}" type="sibTrans" cxnId="{8A4C34BD-E37D-4307-8897-DCB33277AC56}">
      <dgm:prSet/>
      <dgm:spPr/>
      <dgm:t>
        <a:bodyPr/>
        <a:lstStyle/>
        <a:p>
          <a:endParaRPr lang="en-US"/>
        </a:p>
      </dgm:t>
    </dgm:pt>
    <dgm:pt modelId="{55B2809B-012C-4366-B101-44BDD2B69638}">
      <dgm:prSet phldrT="[Text]" custT="1"/>
      <dgm:spPr/>
      <dgm:t>
        <a:bodyPr/>
        <a:lstStyle/>
        <a:p>
          <a:r>
            <a:rPr lang="en-US" sz="1400" b="1"/>
            <a:t>Gene McCarthy-SVP of Footwear</a:t>
          </a:r>
        </a:p>
      </dgm:t>
    </dgm:pt>
    <dgm:pt modelId="{E5D69C4A-BC0E-47DF-B2B4-A0D875720B91}" type="parTrans" cxnId="{E8ADF4FD-F734-4FDA-833E-B6AEB94A84A6}">
      <dgm:prSet custT="1"/>
      <dgm:spPr/>
      <dgm:t>
        <a:bodyPr/>
        <a:lstStyle/>
        <a:p>
          <a:endParaRPr lang="en-US" sz="1200"/>
        </a:p>
      </dgm:t>
    </dgm:pt>
    <dgm:pt modelId="{626E13C9-D7E8-4153-BF01-76AD7E2FCC9E}" type="sibTrans" cxnId="{E8ADF4FD-F734-4FDA-833E-B6AEB94A84A6}">
      <dgm:prSet/>
      <dgm:spPr/>
      <dgm:t>
        <a:bodyPr/>
        <a:lstStyle/>
        <a:p>
          <a:endParaRPr lang="en-US"/>
        </a:p>
      </dgm:t>
    </dgm:pt>
    <dgm:pt modelId="{3F3C0E50-753A-430F-BE41-64C97224D8AB}">
      <dgm:prSet phldrT="[Text]" custT="1"/>
      <dgm:spPr/>
      <dgm:t>
        <a:bodyPr/>
        <a:lstStyle/>
        <a:p>
          <a:r>
            <a:rPr lang="en-US" sz="1400" b="1"/>
            <a:t>Keith Dunlap-VP of Footwear Sourcing</a:t>
          </a:r>
        </a:p>
      </dgm:t>
    </dgm:pt>
    <dgm:pt modelId="{99079177-B7CE-4AC1-979D-20258AFA8590}" type="parTrans" cxnId="{7F26D1AD-4999-4D74-A2CE-F910A290D895}">
      <dgm:prSet custT="1"/>
      <dgm:spPr/>
      <dgm:t>
        <a:bodyPr/>
        <a:lstStyle/>
        <a:p>
          <a:endParaRPr lang="en-US" sz="1200"/>
        </a:p>
      </dgm:t>
    </dgm:pt>
    <dgm:pt modelId="{01A9DC30-1F7F-4EA8-AFE3-E98747B3D098}" type="sibTrans" cxnId="{7F26D1AD-4999-4D74-A2CE-F910A290D895}">
      <dgm:prSet/>
      <dgm:spPr/>
      <dgm:t>
        <a:bodyPr/>
        <a:lstStyle/>
        <a:p>
          <a:endParaRPr lang="en-US"/>
        </a:p>
      </dgm:t>
    </dgm:pt>
    <dgm:pt modelId="{E64C24F1-48C0-44AF-8972-761F7BCE725C}">
      <dgm:prSet phldrT="[Text]" custT="1"/>
      <dgm:spPr/>
      <dgm:t>
        <a:bodyPr/>
        <a:lstStyle/>
        <a:p>
          <a:r>
            <a:rPr lang="en-US" sz="1400" b="1"/>
            <a:t>Henry Stafford-SVP of Apparel, Accessories and Outdoors</a:t>
          </a:r>
        </a:p>
      </dgm:t>
    </dgm:pt>
    <dgm:pt modelId="{B9507D4A-780A-4E43-A63F-5064A4EA76BB}" type="parTrans" cxnId="{D3283CC3-98A3-4BF7-A8C3-F4B015C489F5}">
      <dgm:prSet custT="1"/>
      <dgm:spPr/>
      <dgm:t>
        <a:bodyPr/>
        <a:lstStyle/>
        <a:p>
          <a:endParaRPr lang="en-US" sz="1200"/>
        </a:p>
      </dgm:t>
    </dgm:pt>
    <dgm:pt modelId="{5E5C57B2-8500-48EF-BEAD-F891982E09EE}" type="sibTrans" cxnId="{D3283CC3-98A3-4BF7-A8C3-F4B015C489F5}">
      <dgm:prSet/>
      <dgm:spPr/>
      <dgm:t>
        <a:bodyPr/>
        <a:lstStyle/>
        <a:p>
          <a:endParaRPr lang="en-US"/>
        </a:p>
      </dgm:t>
    </dgm:pt>
    <dgm:pt modelId="{885C83D8-200D-42E0-9665-2C99529BDFB4}">
      <dgm:prSet phldrT="[Text]" custT="1"/>
      <dgm:spPr/>
      <dgm:t>
        <a:bodyPr/>
        <a:lstStyle/>
        <a:p>
          <a:r>
            <a:rPr lang="en-US" sz="1400" b="1"/>
            <a:t>Edward Giard-VP of Licensing and Accessories</a:t>
          </a:r>
        </a:p>
      </dgm:t>
    </dgm:pt>
    <dgm:pt modelId="{56EEFD23-72A3-49A6-910B-1D5AFFDF0E27}" type="parTrans" cxnId="{9BA716CD-0252-4390-A6B1-C53F5362DE9F}">
      <dgm:prSet custT="1"/>
      <dgm:spPr/>
      <dgm:t>
        <a:bodyPr/>
        <a:lstStyle/>
        <a:p>
          <a:endParaRPr lang="en-US" sz="1200"/>
        </a:p>
      </dgm:t>
    </dgm:pt>
    <dgm:pt modelId="{53782A0D-0331-41BF-BC03-9BBDEFA69FB5}" type="sibTrans" cxnId="{9BA716CD-0252-4390-A6B1-C53F5362DE9F}">
      <dgm:prSet/>
      <dgm:spPr/>
      <dgm:t>
        <a:bodyPr/>
        <a:lstStyle/>
        <a:p>
          <a:endParaRPr lang="en-US"/>
        </a:p>
      </dgm:t>
    </dgm:pt>
    <dgm:pt modelId="{E1612482-36C6-405E-8E9C-B3944200075E}">
      <dgm:prSet phldrT="[Text]" custT="1"/>
      <dgm:spPr/>
      <dgm:t>
        <a:bodyPr/>
        <a:lstStyle/>
        <a:p>
          <a:r>
            <a:rPr lang="en-US" sz="1400" b="1"/>
            <a:t>Glenn Silbert-VP of Men's, Youth, and Accessories</a:t>
          </a:r>
        </a:p>
      </dgm:t>
    </dgm:pt>
    <dgm:pt modelId="{D8C12FFD-464B-404B-9871-B3392A198499}" type="parTrans" cxnId="{5FDE93E4-3F6A-4770-9515-97516C389123}">
      <dgm:prSet custT="1"/>
      <dgm:spPr/>
      <dgm:t>
        <a:bodyPr/>
        <a:lstStyle/>
        <a:p>
          <a:endParaRPr lang="en-US" sz="1200"/>
        </a:p>
      </dgm:t>
    </dgm:pt>
    <dgm:pt modelId="{EDBE7FED-1CE5-49C9-BE41-4213310CD85B}" type="sibTrans" cxnId="{5FDE93E4-3F6A-4770-9515-97516C389123}">
      <dgm:prSet/>
      <dgm:spPr/>
      <dgm:t>
        <a:bodyPr/>
        <a:lstStyle/>
        <a:p>
          <a:endParaRPr lang="en-US"/>
        </a:p>
      </dgm:t>
    </dgm:pt>
    <dgm:pt modelId="{FF68375E-3D01-4162-8895-3806483D4605}">
      <dgm:prSet phldrT="[Text]" custT="1"/>
      <dgm:spPr/>
      <dgm:t>
        <a:bodyPr/>
        <a:lstStyle/>
        <a:p>
          <a:r>
            <a:rPr lang="en-US" sz="1400" b="1"/>
            <a:t>Gwyn Wiadro-VP of Women's Apparel</a:t>
          </a:r>
        </a:p>
      </dgm:t>
    </dgm:pt>
    <dgm:pt modelId="{7846A8B1-F3E8-452A-B28F-EE955DC2FCB6}" type="parTrans" cxnId="{AA69B1FE-20B8-40DD-9CBC-D5D9F5059BDE}">
      <dgm:prSet custT="1"/>
      <dgm:spPr/>
      <dgm:t>
        <a:bodyPr/>
        <a:lstStyle/>
        <a:p>
          <a:endParaRPr lang="en-US" sz="1200"/>
        </a:p>
      </dgm:t>
    </dgm:pt>
    <dgm:pt modelId="{DFD0CBD4-B2E2-4FB7-8D31-1D9DBBA3C34D}" type="sibTrans" cxnId="{AA69B1FE-20B8-40DD-9CBC-D5D9F5059BDE}">
      <dgm:prSet/>
      <dgm:spPr/>
      <dgm:t>
        <a:bodyPr/>
        <a:lstStyle/>
        <a:p>
          <a:endParaRPr lang="en-US"/>
        </a:p>
      </dgm:t>
    </dgm:pt>
    <dgm:pt modelId="{27B56E53-D3F2-4E5D-A437-E672E42D6EBA}">
      <dgm:prSet phldrT="[Text]" custT="1"/>
      <dgm:spPr/>
      <dgm:t>
        <a:bodyPr/>
        <a:lstStyle/>
        <a:p>
          <a:r>
            <a:rPr lang="en-US" sz="1400" b="1"/>
            <a:t>Lisa Struble-VP President of Technical Design</a:t>
          </a:r>
        </a:p>
      </dgm:t>
    </dgm:pt>
    <dgm:pt modelId="{4D098258-D7EA-4B86-8FE4-DF43691C0688}" type="parTrans" cxnId="{D6A2EBDB-5E59-4D4C-926B-135EE1B7382B}">
      <dgm:prSet custT="1"/>
      <dgm:spPr/>
      <dgm:t>
        <a:bodyPr/>
        <a:lstStyle/>
        <a:p>
          <a:endParaRPr lang="en-US" sz="1200"/>
        </a:p>
      </dgm:t>
    </dgm:pt>
    <dgm:pt modelId="{E8A3D0C9-2165-4DA7-B216-EAA7DD16A5D7}" type="sibTrans" cxnId="{D6A2EBDB-5E59-4D4C-926B-135EE1B7382B}">
      <dgm:prSet/>
      <dgm:spPr/>
      <dgm:t>
        <a:bodyPr/>
        <a:lstStyle/>
        <a:p>
          <a:endParaRPr lang="en-US"/>
        </a:p>
      </dgm:t>
    </dgm:pt>
    <dgm:pt modelId="{C9E7E570-8B29-40FC-A37D-14B3AC10CA46}">
      <dgm:prSet phldrT="[Text]" custT="1"/>
      <dgm:spPr/>
      <dgm:t>
        <a:bodyPr/>
        <a:lstStyle/>
        <a:p>
          <a:r>
            <a:rPr lang="en-US" sz="1400" b="1"/>
            <a:t>Matt Mirchin-SVP of Brand and Sports Marketing</a:t>
          </a:r>
        </a:p>
      </dgm:t>
    </dgm:pt>
    <dgm:pt modelId="{2149BD59-A62D-4C65-8A0A-37629B76D56C}" type="parTrans" cxnId="{97393555-5663-4C54-82C2-AEBD976FB19E}">
      <dgm:prSet custT="1"/>
      <dgm:spPr/>
      <dgm:t>
        <a:bodyPr/>
        <a:lstStyle/>
        <a:p>
          <a:endParaRPr lang="en-US" sz="1800"/>
        </a:p>
      </dgm:t>
    </dgm:pt>
    <dgm:pt modelId="{7BF9219C-F360-4A10-8804-267D8172F1D7}" type="sibTrans" cxnId="{97393555-5663-4C54-82C2-AEBD976FB19E}">
      <dgm:prSet/>
      <dgm:spPr/>
      <dgm:t>
        <a:bodyPr/>
        <a:lstStyle/>
        <a:p>
          <a:endParaRPr lang="en-US"/>
        </a:p>
      </dgm:t>
    </dgm:pt>
    <dgm:pt modelId="{E2DC1132-C589-4930-81D3-6848172CE182}">
      <dgm:prSet phldrT="[Text]" custT="1"/>
      <dgm:spPr/>
      <dgm:t>
        <a:bodyPr/>
        <a:lstStyle/>
        <a:p>
          <a:r>
            <a:rPr lang="en-US" sz="1400" b="1"/>
            <a:t>Jamie Bragg-VP of Team Sports</a:t>
          </a:r>
        </a:p>
      </dgm:t>
    </dgm:pt>
    <dgm:pt modelId="{E28EF65D-3E60-444C-BB90-04DBAF4375FC}" type="parTrans" cxnId="{D2B6D022-D5FF-41BB-8C33-5F86D70A8EC7}">
      <dgm:prSet custT="1"/>
      <dgm:spPr/>
      <dgm:t>
        <a:bodyPr/>
        <a:lstStyle/>
        <a:p>
          <a:endParaRPr lang="en-US" sz="1200"/>
        </a:p>
      </dgm:t>
    </dgm:pt>
    <dgm:pt modelId="{A441E637-29E7-4B66-8BE0-4C6CF424024D}" type="sibTrans" cxnId="{D2B6D022-D5FF-41BB-8C33-5F86D70A8EC7}">
      <dgm:prSet/>
      <dgm:spPr/>
      <dgm:t>
        <a:bodyPr/>
        <a:lstStyle/>
        <a:p>
          <a:endParaRPr lang="en-US"/>
        </a:p>
      </dgm:t>
    </dgm:pt>
    <dgm:pt modelId="{4B452BA3-25BE-4CAA-BE04-065514591D63}">
      <dgm:prSet phldrT="[Text]" custT="1"/>
      <dgm:spPr/>
      <dgm:t>
        <a:bodyPr/>
        <a:lstStyle/>
        <a:p>
          <a:r>
            <a:rPr lang="en-US" sz="1400" b="1"/>
            <a:t>Steve Battista-SVP of Brand</a:t>
          </a:r>
        </a:p>
      </dgm:t>
    </dgm:pt>
    <dgm:pt modelId="{C9F01286-CCA8-4AF1-B2D6-2F96C2E97059}" type="parTrans" cxnId="{3C9A87BB-557B-4602-9ED8-05D5E52B6049}">
      <dgm:prSet custT="1"/>
      <dgm:spPr/>
      <dgm:t>
        <a:bodyPr/>
        <a:lstStyle/>
        <a:p>
          <a:endParaRPr lang="en-US" sz="2000"/>
        </a:p>
      </dgm:t>
    </dgm:pt>
    <dgm:pt modelId="{BB6EA285-32B2-4CF8-8D5B-5277E5FB1B84}" type="sibTrans" cxnId="{3C9A87BB-557B-4602-9ED8-05D5E52B6049}">
      <dgm:prSet/>
      <dgm:spPr/>
      <dgm:t>
        <a:bodyPr/>
        <a:lstStyle/>
        <a:p>
          <a:endParaRPr lang="en-US"/>
        </a:p>
      </dgm:t>
    </dgm:pt>
    <dgm:pt modelId="{B044CE04-F929-48D4-9FCF-5E07EF80D60A}">
      <dgm:prSet phldrT="[Text]" custT="1"/>
      <dgm:spPr/>
      <dgm:t>
        <a:bodyPr/>
        <a:lstStyle/>
        <a:p>
          <a:r>
            <a:rPr lang="en-US" sz="1400" b="1"/>
            <a:t>Amy Larkin-VP of Culture</a:t>
          </a:r>
        </a:p>
      </dgm:t>
    </dgm:pt>
    <dgm:pt modelId="{DAEC9C5F-3DEE-4703-9D52-418D42F8CCC9}" type="parTrans" cxnId="{D0A790D7-4097-497E-A322-5FC4F55FF2F9}">
      <dgm:prSet custT="1"/>
      <dgm:spPr/>
      <dgm:t>
        <a:bodyPr/>
        <a:lstStyle/>
        <a:p>
          <a:endParaRPr lang="en-US" sz="1200"/>
        </a:p>
      </dgm:t>
    </dgm:pt>
    <dgm:pt modelId="{8CDA6A4F-9FDA-4C1C-9B7F-3B375CE31D97}" type="sibTrans" cxnId="{D0A790D7-4097-497E-A322-5FC4F55FF2F9}">
      <dgm:prSet/>
      <dgm:spPr/>
      <dgm:t>
        <a:bodyPr/>
        <a:lstStyle/>
        <a:p>
          <a:endParaRPr lang="en-US"/>
        </a:p>
      </dgm:t>
    </dgm:pt>
    <dgm:pt modelId="{98181AB5-4D8F-40B6-BB03-5CE6F3F7B173}">
      <dgm:prSet phldrT="[Text]" custT="1"/>
      <dgm:spPr/>
      <dgm:t>
        <a:bodyPr/>
        <a:lstStyle/>
        <a:p>
          <a:r>
            <a:rPr lang="en-US" sz="1400" b="1" dirty="0"/>
            <a:t>Joseph Giles-Chief Information Officer</a:t>
          </a:r>
        </a:p>
      </dgm:t>
    </dgm:pt>
    <dgm:pt modelId="{43FD69FE-904D-4715-8C23-2120CF297C5E}" type="parTrans" cxnId="{07A7B0A3-A7D3-4B4B-B43C-F63926804233}">
      <dgm:prSet custT="1"/>
      <dgm:spPr/>
      <dgm:t>
        <a:bodyPr/>
        <a:lstStyle/>
        <a:p>
          <a:endParaRPr lang="en-US" sz="1200"/>
        </a:p>
      </dgm:t>
    </dgm:pt>
    <dgm:pt modelId="{02098A3D-8A2B-4992-80E9-84092972F299}" type="sibTrans" cxnId="{07A7B0A3-A7D3-4B4B-B43C-F63926804233}">
      <dgm:prSet/>
      <dgm:spPr/>
      <dgm:t>
        <a:bodyPr/>
        <a:lstStyle/>
        <a:p>
          <a:endParaRPr lang="en-US"/>
        </a:p>
      </dgm:t>
    </dgm:pt>
    <dgm:pt modelId="{7FCDBFAF-DDA5-4E1A-852B-A31E7E24B11E}">
      <dgm:prSet phldrT="[Text]" custT="1"/>
      <dgm:spPr/>
      <dgm:t>
        <a:bodyPr/>
        <a:lstStyle/>
        <a:p>
          <a:r>
            <a:rPr lang="en-US" sz="1400" b="1"/>
            <a:t>Dave Demsky-VP PMO</a:t>
          </a:r>
        </a:p>
      </dgm:t>
    </dgm:pt>
    <dgm:pt modelId="{EC651184-BA7E-48D3-943C-91A6FF396069}" type="parTrans" cxnId="{814D63B3-8EE1-442C-BA0A-A2F4F9839985}">
      <dgm:prSet custT="1"/>
      <dgm:spPr/>
      <dgm:t>
        <a:bodyPr/>
        <a:lstStyle/>
        <a:p>
          <a:endParaRPr lang="en-US" sz="1200"/>
        </a:p>
      </dgm:t>
    </dgm:pt>
    <dgm:pt modelId="{EC33DB53-A95F-43E7-A4B3-6A9ECDC30232}" type="sibTrans" cxnId="{814D63B3-8EE1-442C-BA0A-A2F4F9839985}">
      <dgm:prSet/>
      <dgm:spPr/>
      <dgm:t>
        <a:bodyPr/>
        <a:lstStyle/>
        <a:p>
          <a:endParaRPr lang="en-US"/>
        </a:p>
      </dgm:t>
    </dgm:pt>
    <dgm:pt modelId="{9FAB1693-D664-4A51-B50E-6D2F3DFB0658}">
      <dgm:prSet phldrT="[Text]" custT="1"/>
      <dgm:spPr/>
      <dgm:t>
        <a:bodyPr/>
        <a:lstStyle/>
        <a:p>
          <a:r>
            <a:rPr lang="en-US" sz="1400" b="1"/>
            <a:t>David Berman-VP Corporate Controller</a:t>
          </a:r>
        </a:p>
      </dgm:t>
    </dgm:pt>
    <dgm:pt modelId="{AD33050D-2430-47E3-B689-2D72F196E532}" type="parTrans" cxnId="{391E40A0-E943-4E50-BA2B-05F41465F8CD}">
      <dgm:prSet custT="1"/>
      <dgm:spPr/>
      <dgm:t>
        <a:bodyPr/>
        <a:lstStyle/>
        <a:p>
          <a:endParaRPr lang="en-US" sz="1200"/>
        </a:p>
      </dgm:t>
    </dgm:pt>
    <dgm:pt modelId="{20BDBE11-D8D7-45C7-860E-B3FDE80561A9}" type="sibTrans" cxnId="{391E40A0-E943-4E50-BA2B-05F41465F8CD}">
      <dgm:prSet/>
      <dgm:spPr/>
      <dgm:t>
        <a:bodyPr/>
        <a:lstStyle/>
        <a:p>
          <a:endParaRPr lang="en-US"/>
        </a:p>
      </dgm:t>
    </dgm:pt>
    <dgm:pt modelId="{71522254-76DA-4552-A367-777DD951B67A}">
      <dgm:prSet phldrT="[Text]" custT="1"/>
      <dgm:spPr/>
      <dgm:t>
        <a:bodyPr/>
        <a:lstStyle/>
        <a:p>
          <a:r>
            <a:rPr lang="en-US" sz="1400" b="1" dirty="0"/>
            <a:t>John Stanton-VP of Corporate Governance and Compliance</a:t>
          </a:r>
        </a:p>
      </dgm:t>
    </dgm:pt>
    <dgm:pt modelId="{E1EA2C47-D9C5-4665-ADA2-F6D89D9EF56B}" type="parTrans" cxnId="{E9A2EE50-C5B2-48B5-BDDB-69E3B749B937}">
      <dgm:prSet custT="1"/>
      <dgm:spPr/>
      <dgm:t>
        <a:bodyPr/>
        <a:lstStyle/>
        <a:p>
          <a:endParaRPr lang="en-US" sz="1200"/>
        </a:p>
      </dgm:t>
    </dgm:pt>
    <dgm:pt modelId="{1BA9B602-4BD1-4252-99C4-F8035E5369EC}" type="sibTrans" cxnId="{E9A2EE50-C5B2-48B5-BDDB-69E3B749B937}">
      <dgm:prSet/>
      <dgm:spPr/>
      <dgm:t>
        <a:bodyPr/>
        <a:lstStyle/>
        <a:p>
          <a:endParaRPr lang="en-US"/>
        </a:p>
      </dgm:t>
    </dgm:pt>
    <dgm:pt modelId="{865E12EA-5F24-454C-9CFE-930D0D03F476}">
      <dgm:prSet phldrT="[Text]" custT="1"/>
      <dgm:spPr/>
      <dgm:t>
        <a:bodyPr/>
        <a:lstStyle/>
        <a:p>
          <a:r>
            <a:rPr lang="en-US" sz="1400" b="1"/>
            <a:t>Shawn Herrin-VP of Business Intelligence</a:t>
          </a:r>
        </a:p>
      </dgm:t>
    </dgm:pt>
    <dgm:pt modelId="{FC542E70-B72F-44EE-AFF2-7E41F988D9C0}" type="parTrans" cxnId="{AB450771-4BD1-4560-BCA5-D0B4D0C9EC17}">
      <dgm:prSet custT="1"/>
      <dgm:spPr/>
      <dgm:t>
        <a:bodyPr/>
        <a:lstStyle/>
        <a:p>
          <a:endParaRPr lang="en-US" sz="1200"/>
        </a:p>
      </dgm:t>
    </dgm:pt>
    <dgm:pt modelId="{6DF2370E-D2DD-4ABF-9516-0D198026395B}" type="sibTrans" cxnId="{AB450771-4BD1-4560-BCA5-D0B4D0C9EC17}">
      <dgm:prSet/>
      <dgm:spPr/>
      <dgm:t>
        <a:bodyPr/>
        <a:lstStyle/>
        <a:p>
          <a:endParaRPr lang="en-US"/>
        </a:p>
      </dgm:t>
    </dgm:pt>
    <dgm:pt modelId="{2E9ED725-BAD9-4044-ADE3-971AF2538C4E}">
      <dgm:prSet phldrT="[Text]" custT="1"/>
      <dgm:spPr/>
      <dgm:t>
        <a:bodyPr/>
        <a:lstStyle/>
        <a:p>
          <a:r>
            <a:rPr lang="en-US" sz="1400" b="1" dirty="0"/>
            <a:t>Scott Plank-Executive VP Business Development</a:t>
          </a:r>
        </a:p>
      </dgm:t>
    </dgm:pt>
    <dgm:pt modelId="{4B129F49-E211-43DC-903A-F1171A6A730E}" type="parTrans" cxnId="{A43D2A8F-B370-486B-87F3-F75AC495EEDE}">
      <dgm:prSet custT="1"/>
      <dgm:spPr/>
      <dgm:t>
        <a:bodyPr/>
        <a:lstStyle/>
        <a:p>
          <a:endParaRPr lang="en-US" sz="1200"/>
        </a:p>
      </dgm:t>
    </dgm:pt>
    <dgm:pt modelId="{F4379661-FFB6-448D-9397-DF8B1E2FCBC1}" type="sibTrans" cxnId="{A43D2A8F-B370-486B-87F3-F75AC495EEDE}">
      <dgm:prSet/>
      <dgm:spPr/>
      <dgm:t>
        <a:bodyPr/>
        <a:lstStyle/>
        <a:p>
          <a:endParaRPr lang="en-US"/>
        </a:p>
      </dgm:t>
    </dgm:pt>
    <dgm:pt modelId="{DECA3879-178B-407E-A6C7-EB509D7DEE32}">
      <dgm:prSet phldrT="[Text]" custT="1"/>
      <dgm:spPr/>
      <dgm:t>
        <a:bodyPr/>
        <a:lstStyle/>
        <a:p>
          <a:r>
            <a:rPr lang="en-US" sz="1400" b="1"/>
            <a:t>Cynthia Raposo-VP Legal</a:t>
          </a:r>
        </a:p>
      </dgm:t>
    </dgm:pt>
    <dgm:pt modelId="{DC1788C2-653C-47CE-B02B-C828BF190D42}" type="parTrans" cxnId="{C4E96E64-DEE4-4C93-9BA2-66E647538DD2}">
      <dgm:prSet custT="1"/>
      <dgm:spPr/>
      <dgm:t>
        <a:bodyPr/>
        <a:lstStyle/>
        <a:p>
          <a:endParaRPr lang="en-US" sz="1200"/>
        </a:p>
      </dgm:t>
    </dgm:pt>
    <dgm:pt modelId="{6420B73D-6DF8-4FFD-BEBB-C8A868AC5F6A}" type="sibTrans" cxnId="{C4E96E64-DEE4-4C93-9BA2-66E647538DD2}">
      <dgm:prSet/>
      <dgm:spPr/>
      <dgm:t>
        <a:bodyPr/>
        <a:lstStyle/>
        <a:p>
          <a:endParaRPr lang="en-US"/>
        </a:p>
      </dgm:t>
    </dgm:pt>
    <dgm:pt modelId="{35BED3DB-DD68-4C12-B362-46462E1BAD00}">
      <dgm:prSet phldrT="[Text]" custT="1"/>
      <dgm:spPr/>
      <dgm:t>
        <a:bodyPr/>
        <a:lstStyle/>
        <a:p>
          <a:r>
            <a:rPr lang="en-US" sz="1400" b="1" dirty="0"/>
            <a:t>Kevin M. Haley- SVP of Innovation</a:t>
          </a:r>
        </a:p>
      </dgm:t>
    </dgm:pt>
    <dgm:pt modelId="{6B6FBEEB-B16D-41A8-BB8D-AA8CEE3B01F1}" type="parTrans" cxnId="{75C1D179-1DF9-40E5-9DCF-D1F507896295}">
      <dgm:prSet custT="1"/>
      <dgm:spPr/>
      <dgm:t>
        <a:bodyPr/>
        <a:lstStyle/>
        <a:p>
          <a:endParaRPr lang="en-US" sz="1200"/>
        </a:p>
      </dgm:t>
    </dgm:pt>
    <dgm:pt modelId="{A5B51AD8-0C15-4638-BEE1-DDD07C22D083}" type="sibTrans" cxnId="{75C1D179-1DF9-40E5-9DCF-D1F507896295}">
      <dgm:prSet/>
      <dgm:spPr/>
      <dgm:t>
        <a:bodyPr/>
        <a:lstStyle/>
        <a:p>
          <a:endParaRPr lang="en-US"/>
        </a:p>
      </dgm:t>
    </dgm:pt>
    <dgm:pt modelId="{33B4390B-02D4-4931-B27E-0743AF9AEC1C}">
      <dgm:prSet phldrT="[Text]" custT="1"/>
      <dgm:spPr/>
      <dgm:t>
        <a:bodyPr/>
        <a:lstStyle/>
        <a:p>
          <a:r>
            <a:rPr lang="en-US" sz="1400" b="1" dirty="0"/>
            <a:t>Rich </a:t>
          </a:r>
          <a:r>
            <a:rPr lang="en-US" sz="1400" b="1" dirty="0" err="1"/>
            <a:t>Rapuano</a:t>
          </a:r>
          <a:r>
            <a:rPr lang="en-US" sz="1400" b="1" dirty="0"/>
            <a:t>-SVP of Planning</a:t>
          </a:r>
        </a:p>
      </dgm:t>
    </dgm:pt>
    <dgm:pt modelId="{864124C4-AB58-4A61-BDB8-09654B4DF411}" type="parTrans" cxnId="{745550D1-47DE-406E-8E39-2FB1C9768BA5}">
      <dgm:prSet custT="1"/>
      <dgm:spPr/>
      <dgm:t>
        <a:bodyPr/>
        <a:lstStyle/>
        <a:p>
          <a:endParaRPr lang="en-US" sz="1200"/>
        </a:p>
      </dgm:t>
    </dgm:pt>
    <dgm:pt modelId="{1EC9DED5-E893-4627-ABEF-D67BCA90976C}" type="sibTrans" cxnId="{745550D1-47DE-406E-8E39-2FB1C9768BA5}">
      <dgm:prSet/>
      <dgm:spPr/>
      <dgm:t>
        <a:bodyPr/>
        <a:lstStyle/>
        <a:p>
          <a:endParaRPr lang="en-US"/>
        </a:p>
      </dgm:t>
    </dgm:pt>
    <dgm:pt modelId="{E5A66BEE-919E-4D77-846E-07048EAA7844}">
      <dgm:prSet phldrT="[Text]" custT="1"/>
      <dgm:spPr/>
      <dgm:t>
        <a:bodyPr/>
        <a:lstStyle/>
        <a:p>
          <a:r>
            <a:rPr lang="en-US" sz="1400" b="1"/>
            <a:t>Scott Salkeld- VP of Strategy</a:t>
          </a:r>
        </a:p>
      </dgm:t>
    </dgm:pt>
    <dgm:pt modelId="{25222BF1-0AAF-45F0-91FF-474EEB7A4923}" type="parTrans" cxnId="{1E774811-E0FF-44AF-B3B6-A6ABFFFE2C0E}">
      <dgm:prSet custT="1"/>
      <dgm:spPr/>
      <dgm:t>
        <a:bodyPr/>
        <a:lstStyle/>
        <a:p>
          <a:endParaRPr lang="en-US" sz="1200"/>
        </a:p>
      </dgm:t>
    </dgm:pt>
    <dgm:pt modelId="{2D34F078-512F-47C1-A029-8F74795E7E20}" type="sibTrans" cxnId="{1E774811-E0FF-44AF-B3B6-A6ABFFFE2C0E}">
      <dgm:prSet/>
      <dgm:spPr/>
      <dgm:t>
        <a:bodyPr/>
        <a:lstStyle/>
        <a:p>
          <a:endParaRPr lang="en-US"/>
        </a:p>
      </dgm:t>
    </dgm:pt>
    <dgm:pt modelId="{5F9CBF0E-3613-4F87-AB0F-DDD363D2BC33}">
      <dgm:prSet phldrT="[Text]" custT="1"/>
      <dgm:spPr/>
      <dgm:t>
        <a:bodyPr/>
        <a:lstStyle/>
        <a:p>
          <a:r>
            <a:rPr lang="en-US" sz="1400" b="1" dirty="0"/>
            <a:t>Todd Montesano-VP of Strategy Alliances</a:t>
          </a:r>
        </a:p>
      </dgm:t>
    </dgm:pt>
    <dgm:pt modelId="{DF5A7FEA-F2EB-45A3-B3F6-0B9245297E3B}" type="parTrans" cxnId="{F40161EE-C0C9-4EC9-B815-6EC09F5E4D86}">
      <dgm:prSet custT="1"/>
      <dgm:spPr/>
      <dgm:t>
        <a:bodyPr/>
        <a:lstStyle/>
        <a:p>
          <a:endParaRPr lang="en-US" sz="1200"/>
        </a:p>
      </dgm:t>
    </dgm:pt>
    <dgm:pt modelId="{61E72584-2D86-4AB9-8D71-152D1C6BACE8}" type="sibTrans" cxnId="{F40161EE-C0C9-4EC9-B815-6EC09F5E4D86}">
      <dgm:prSet/>
      <dgm:spPr/>
      <dgm:t>
        <a:bodyPr/>
        <a:lstStyle/>
        <a:p>
          <a:endParaRPr lang="en-US"/>
        </a:p>
      </dgm:t>
    </dgm:pt>
    <dgm:pt modelId="{0F52EA72-281D-4C88-82FD-A0D3AD29A0B4}">
      <dgm:prSet phldrT="[Text]" custT="1"/>
      <dgm:spPr/>
      <dgm:t>
        <a:bodyPr/>
        <a:lstStyle/>
        <a:p>
          <a:r>
            <a:rPr lang="en-US" sz="1400" b="1" dirty="0"/>
            <a:t>Jim Hardy-Chief Supply Chain Officer</a:t>
          </a:r>
        </a:p>
      </dgm:t>
    </dgm:pt>
    <dgm:pt modelId="{CE874B91-E5CE-4668-B8A9-353F0E44E750}" type="parTrans" cxnId="{40E0F8EA-E714-4596-B296-F4618911F76A}">
      <dgm:prSet custT="1"/>
      <dgm:spPr/>
      <dgm:t>
        <a:bodyPr/>
        <a:lstStyle/>
        <a:p>
          <a:endParaRPr lang="en-US" sz="1800"/>
        </a:p>
      </dgm:t>
    </dgm:pt>
    <dgm:pt modelId="{CD26704A-3621-4D49-8C3D-0063AFC5C222}" type="sibTrans" cxnId="{40E0F8EA-E714-4596-B296-F4618911F76A}">
      <dgm:prSet/>
      <dgm:spPr/>
      <dgm:t>
        <a:bodyPr/>
        <a:lstStyle/>
        <a:p>
          <a:endParaRPr lang="en-US"/>
        </a:p>
      </dgm:t>
    </dgm:pt>
    <dgm:pt modelId="{9DFDC005-BA5E-4EC2-8E52-E11C7160FC3C}">
      <dgm:prSet phldrT="[Text]" custT="1"/>
      <dgm:spPr/>
      <dgm:t>
        <a:bodyPr/>
        <a:lstStyle/>
        <a:p>
          <a:r>
            <a:rPr lang="en-US" sz="1400" b="1" dirty="0"/>
            <a:t>Keith Hoover-VP of Sourcing Resources</a:t>
          </a:r>
        </a:p>
      </dgm:t>
    </dgm:pt>
    <dgm:pt modelId="{29CA1354-12C6-46A6-BFB2-E8245B72A4C1}" type="parTrans" cxnId="{145E3362-11BB-43AD-B981-48715AC902C5}">
      <dgm:prSet custT="1"/>
      <dgm:spPr/>
      <dgm:t>
        <a:bodyPr/>
        <a:lstStyle/>
        <a:p>
          <a:endParaRPr lang="en-US" sz="1200"/>
        </a:p>
      </dgm:t>
    </dgm:pt>
    <dgm:pt modelId="{92704D32-A89B-4D4F-83E8-D425E202DE29}" type="sibTrans" cxnId="{145E3362-11BB-43AD-B981-48715AC902C5}">
      <dgm:prSet/>
      <dgm:spPr/>
      <dgm:t>
        <a:bodyPr/>
        <a:lstStyle/>
        <a:p>
          <a:endParaRPr lang="en-US"/>
        </a:p>
      </dgm:t>
    </dgm:pt>
    <dgm:pt modelId="{D6F4E5B3-2FB5-4A80-B28E-B3A575995FF8}">
      <dgm:prSet phldrT="[Text]" custT="1"/>
      <dgm:spPr/>
      <dgm:t>
        <a:bodyPr/>
        <a:lstStyle/>
        <a:p>
          <a:r>
            <a:rPr lang="en-US" sz="1400" b="1" dirty="0"/>
            <a:t>Mike </a:t>
          </a:r>
          <a:r>
            <a:rPr lang="en-US" sz="1400" b="1" dirty="0" err="1"/>
            <a:t>Fafaul</a:t>
          </a:r>
          <a:r>
            <a:rPr lang="en-US" sz="1400" b="1" dirty="0"/>
            <a:t>-SVP of Global Logistics</a:t>
          </a:r>
        </a:p>
      </dgm:t>
    </dgm:pt>
    <dgm:pt modelId="{F030CC82-E695-482A-97DD-D7468CFC0DDE}" type="parTrans" cxnId="{BE99BFCA-A781-48F6-A52F-5AB10E9711F6}">
      <dgm:prSet custT="1"/>
      <dgm:spPr/>
      <dgm:t>
        <a:bodyPr/>
        <a:lstStyle/>
        <a:p>
          <a:endParaRPr lang="en-US" sz="1200"/>
        </a:p>
      </dgm:t>
    </dgm:pt>
    <dgm:pt modelId="{3F2053AC-C752-4660-97E6-76D12DA0B206}" type="sibTrans" cxnId="{BE99BFCA-A781-48F6-A52F-5AB10E9711F6}">
      <dgm:prSet/>
      <dgm:spPr/>
      <dgm:t>
        <a:bodyPr/>
        <a:lstStyle/>
        <a:p>
          <a:endParaRPr lang="en-US"/>
        </a:p>
      </dgm:t>
    </dgm:pt>
    <dgm:pt modelId="{5A10D6F4-C645-4792-9B1E-BF7BF0E985E5}">
      <dgm:prSet phldrT="[Text]" custT="1"/>
      <dgm:spPr/>
      <dgm:t>
        <a:bodyPr/>
        <a:lstStyle/>
        <a:p>
          <a:r>
            <a:rPr lang="en-US" sz="1400" b="1" dirty="0"/>
            <a:t>Kevin Plank-CEO (Founder)</a:t>
          </a:r>
        </a:p>
      </dgm:t>
    </dgm:pt>
    <dgm:pt modelId="{64978CBE-6614-439B-87E6-829A99AE9092}" type="parTrans" cxnId="{2F8BA67C-FC8C-4C94-AC1A-BFB3F2F3E2DF}">
      <dgm:prSet/>
      <dgm:spPr/>
      <dgm:t>
        <a:bodyPr/>
        <a:lstStyle/>
        <a:p>
          <a:endParaRPr lang="en-US"/>
        </a:p>
      </dgm:t>
    </dgm:pt>
    <dgm:pt modelId="{0DFEC333-2BED-4280-A9B9-DFEFB1A37242}" type="sibTrans" cxnId="{2F8BA67C-FC8C-4C94-AC1A-BFB3F2F3E2DF}">
      <dgm:prSet/>
      <dgm:spPr/>
      <dgm:t>
        <a:bodyPr/>
        <a:lstStyle/>
        <a:p>
          <a:endParaRPr lang="en-US"/>
        </a:p>
      </dgm:t>
    </dgm:pt>
    <dgm:pt modelId="{AA4D29D4-802D-4007-BF40-7F6062A86AA9}" type="pres">
      <dgm:prSet presAssocID="{0109331F-EBDB-4C54-98F0-C6E4FD4BBE6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1A17786-94B0-49DB-B85A-C516E6066197}" type="pres">
      <dgm:prSet presAssocID="{5A10D6F4-C645-4792-9B1E-BF7BF0E985E5}" presName="root1" presStyleCnt="0"/>
      <dgm:spPr/>
    </dgm:pt>
    <dgm:pt modelId="{C5DBD211-8163-41C2-ADDF-3BA20B80C7AD}" type="pres">
      <dgm:prSet presAssocID="{5A10D6F4-C645-4792-9B1E-BF7BF0E985E5}" presName="LevelOneTextNode" presStyleLbl="node0" presStyleIdx="0" presStyleCnt="2" custScaleX="187678" custScaleY="347265" custLinFactX="-207651" custLinFactY="-200000" custLinFactNeighborX="-300000" custLinFactNeighborY="-2448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10B664-699C-421B-9A2D-144571418010}" type="pres">
      <dgm:prSet presAssocID="{5A10D6F4-C645-4792-9B1E-BF7BF0E985E5}" presName="level2hierChild" presStyleCnt="0"/>
      <dgm:spPr/>
    </dgm:pt>
    <dgm:pt modelId="{080342AB-8864-4C71-9B3C-0B03367E90C7}" type="pres">
      <dgm:prSet presAssocID="{B39A223A-5FE6-4957-AFBC-A93AC3D34425}" presName="root1" presStyleCnt="0"/>
      <dgm:spPr/>
    </dgm:pt>
    <dgm:pt modelId="{217D94CF-B021-40F1-A1D3-08F1FAB95B65}" type="pres">
      <dgm:prSet presAssocID="{B39A223A-5FE6-4957-AFBC-A93AC3D34425}" presName="LevelOneTextNode" presStyleLbl="node0" presStyleIdx="1" presStyleCnt="2" custScaleX="241140" custScaleY="361338" custLinFactX="-200000" custLinFactY="-71621" custLinFactNeighborX="-29295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413BE1-D99D-4C62-8BB9-6F5D1FE76A3B}" type="pres">
      <dgm:prSet presAssocID="{B39A223A-5FE6-4957-AFBC-A93AC3D34425}" presName="level2hierChild" presStyleCnt="0"/>
      <dgm:spPr/>
    </dgm:pt>
    <dgm:pt modelId="{F6C2DF3E-9C53-41C2-89F7-5AB29E2E611E}" type="pres">
      <dgm:prSet presAssocID="{1FC89AB5-82F1-4EC8-BE6C-337E97482F52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6E3A47B6-6401-4FCF-9E9B-8BF31B271DC0}" type="pres">
      <dgm:prSet presAssocID="{1FC89AB5-82F1-4EC8-BE6C-337E97482F52}" presName="connTx" presStyleLbl="parChTrans1D2" presStyleIdx="0" presStyleCnt="4"/>
      <dgm:spPr/>
      <dgm:t>
        <a:bodyPr/>
        <a:lstStyle/>
        <a:p>
          <a:endParaRPr lang="en-US"/>
        </a:p>
      </dgm:t>
    </dgm:pt>
    <dgm:pt modelId="{420C8256-3E46-4D26-A5FE-C448A90FD66D}" type="pres">
      <dgm:prSet presAssocID="{75F3D09A-D548-47FB-A598-B4D17F4C4E00}" presName="root2" presStyleCnt="0"/>
      <dgm:spPr/>
    </dgm:pt>
    <dgm:pt modelId="{CA3977FC-E2DB-4111-8B62-F7FF26B31C10}" type="pres">
      <dgm:prSet presAssocID="{75F3D09A-D548-47FB-A598-B4D17F4C4E00}" presName="LevelTwoTextNode" presStyleLbl="node2" presStyleIdx="0" presStyleCnt="4" custScaleX="204842" custScaleY="333393" custLinFactX="-100000" custLinFactY="-200000" custLinFactNeighborX="-100412" custLinFactNeighborY="-2044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39773E-1DB3-4E64-B780-6BFEDB7A1D93}" type="pres">
      <dgm:prSet presAssocID="{75F3D09A-D548-47FB-A598-B4D17F4C4E00}" presName="level3hierChild" presStyleCnt="0"/>
      <dgm:spPr/>
    </dgm:pt>
    <dgm:pt modelId="{B519A0A5-D1B4-49E7-A94C-6802F2348E19}" type="pres">
      <dgm:prSet presAssocID="{E02E7FC0-8A17-44EF-87FE-4A96E3CD8D3B}" presName="conn2-1" presStyleLbl="parChTrans1D3" presStyleIdx="0" presStyleCnt="18"/>
      <dgm:spPr/>
      <dgm:t>
        <a:bodyPr/>
        <a:lstStyle/>
        <a:p>
          <a:endParaRPr lang="en-US"/>
        </a:p>
      </dgm:t>
    </dgm:pt>
    <dgm:pt modelId="{0186A57F-B912-468B-82D7-845A942C9208}" type="pres">
      <dgm:prSet presAssocID="{E02E7FC0-8A17-44EF-87FE-4A96E3CD8D3B}" presName="connTx" presStyleLbl="parChTrans1D3" presStyleIdx="0" presStyleCnt="18"/>
      <dgm:spPr/>
      <dgm:t>
        <a:bodyPr/>
        <a:lstStyle/>
        <a:p>
          <a:endParaRPr lang="en-US"/>
        </a:p>
      </dgm:t>
    </dgm:pt>
    <dgm:pt modelId="{8A21A71F-3909-4390-BCC8-93CB1E85C458}" type="pres">
      <dgm:prSet presAssocID="{A7AED3DB-DC8E-4059-B8CA-60671E8A3ED4}" presName="root2" presStyleCnt="0"/>
      <dgm:spPr/>
    </dgm:pt>
    <dgm:pt modelId="{B98735F6-77D9-43E8-8592-4D70ED87DDCC}" type="pres">
      <dgm:prSet presAssocID="{A7AED3DB-DC8E-4059-B8CA-60671E8A3ED4}" presName="LevelTwoTextNode" presStyleLbl="node3" presStyleIdx="0" presStyleCnt="18" custScaleX="177977" custScaleY="72859" custLinFactY="-125819" custLinFactNeighborX="-693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273C2D-B23A-422C-8C7E-FDDAD7D1053F}" type="pres">
      <dgm:prSet presAssocID="{A7AED3DB-DC8E-4059-B8CA-60671E8A3ED4}" presName="level3hierChild" presStyleCnt="0"/>
      <dgm:spPr/>
    </dgm:pt>
    <dgm:pt modelId="{3EC0F2C9-04E0-4398-9C35-03254CF7EFA0}" type="pres">
      <dgm:prSet presAssocID="{9B38143D-C790-4F71-BD74-FB18EE71F5D4}" presName="conn2-1" presStyleLbl="parChTrans1D4" presStyleIdx="0" presStyleCnt="14"/>
      <dgm:spPr/>
      <dgm:t>
        <a:bodyPr/>
        <a:lstStyle/>
        <a:p>
          <a:endParaRPr lang="en-US"/>
        </a:p>
      </dgm:t>
    </dgm:pt>
    <dgm:pt modelId="{361983F1-A3C1-4088-A0A5-789CC0181D27}" type="pres">
      <dgm:prSet presAssocID="{9B38143D-C790-4F71-BD74-FB18EE71F5D4}" presName="connTx" presStyleLbl="parChTrans1D4" presStyleIdx="0" presStyleCnt="14"/>
      <dgm:spPr/>
      <dgm:t>
        <a:bodyPr/>
        <a:lstStyle/>
        <a:p>
          <a:endParaRPr lang="en-US"/>
        </a:p>
      </dgm:t>
    </dgm:pt>
    <dgm:pt modelId="{E3A306BC-CEAF-421C-A709-D8F503ECF641}" type="pres">
      <dgm:prSet presAssocID="{6337175B-E4C1-4F57-A414-42CD5767160A}" presName="root2" presStyleCnt="0"/>
      <dgm:spPr/>
    </dgm:pt>
    <dgm:pt modelId="{7D92C075-ED28-43E5-90F0-1683DBC92C47}" type="pres">
      <dgm:prSet presAssocID="{6337175B-E4C1-4F57-A414-42CD5767160A}" presName="LevelTwoTextNode" presStyleLbl="node4" presStyleIdx="0" presStyleCnt="14" custScaleX="205709" custScaleY="46475" custLinFactX="68604" custLinFactY="59923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D170A3-07CD-46F8-99EE-E6A407E47249}" type="pres">
      <dgm:prSet presAssocID="{6337175B-E4C1-4F57-A414-42CD5767160A}" presName="level3hierChild" presStyleCnt="0"/>
      <dgm:spPr/>
    </dgm:pt>
    <dgm:pt modelId="{8113ED86-3E0A-4C03-8EE3-3867519BBB4C}" type="pres">
      <dgm:prSet presAssocID="{6D7269C4-87FA-4BE5-8777-8A0B3F52FCB4}" presName="conn2-1" presStyleLbl="parChTrans1D4" presStyleIdx="1" presStyleCnt="14"/>
      <dgm:spPr/>
      <dgm:t>
        <a:bodyPr/>
        <a:lstStyle/>
        <a:p>
          <a:endParaRPr lang="en-US"/>
        </a:p>
      </dgm:t>
    </dgm:pt>
    <dgm:pt modelId="{B38027CC-4D58-4454-920B-3314A713C818}" type="pres">
      <dgm:prSet presAssocID="{6D7269C4-87FA-4BE5-8777-8A0B3F52FCB4}" presName="connTx" presStyleLbl="parChTrans1D4" presStyleIdx="1" presStyleCnt="14"/>
      <dgm:spPr/>
      <dgm:t>
        <a:bodyPr/>
        <a:lstStyle/>
        <a:p>
          <a:endParaRPr lang="en-US"/>
        </a:p>
      </dgm:t>
    </dgm:pt>
    <dgm:pt modelId="{929A96EE-34AD-4F95-9F6D-1E2EDC6AB7DB}" type="pres">
      <dgm:prSet presAssocID="{9F997F12-C6FC-41A0-AC59-7A522CB177C3}" presName="root2" presStyleCnt="0"/>
      <dgm:spPr/>
    </dgm:pt>
    <dgm:pt modelId="{4F0B422F-E459-4A1D-9719-BCCF796ADEF6}" type="pres">
      <dgm:prSet presAssocID="{9F997F12-C6FC-41A0-AC59-7A522CB177C3}" presName="LevelTwoTextNode" presStyleLbl="node4" presStyleIdx="1" presStyleCnt="14" custScaleX="180618" custScaleY="57097" custLinFactY="-100000" custLinFactNeighborX="-14863" custLinFactNeighborY="-159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B40CDB-BDB8-4C72-9E6D-8809F9DAC84B}" type="pres">
      <dgm:prSet presAssocID="{9F997F12-C6FC-41A0-AC59-7A522CB177C3}" presName="level3hierChild" presStyleCnt="0"/>
      <dgm:spPr/>
    </dgm:pt>
    <dgm:pt modelId="{6813F9DE-072F-4523-9D8F-4151A2A9C381}" type="pres">
      <dgm:prSet presAssocID="{CE947AAF-4450-41D8-AA2E-6E2DE7D297B5}" presName="conn2-1" presStyleLbl="parChTrans1D4" presStyleIdx="2" presStyleCnt="14"/>
      <dgm:spPr/>
      <dgm:t>
        <a:bodyPr/>
        <a:lstStyle/>
        <a:p>
          <a:endParaRPr lang="en-US"/>
        </a:p>
      </dgm:t>
    </dgm:pt>
    <dgm:pt modelId="{65A6EBBC-8D5C-4E6E-95AC-C2329114F4AC}" type="pres">
      <dgm:prSet presAssocID="{CE947AAF-4450-41D8-AA2E-6E2DE7D297B5}" presName="connTx" presStyleLbl="parChTrans1D4" presStyleIdx="2" presStyleCnt="14"/>
      <dgm:spPr/>
      <dgm:t>
        <a:bodyPr/>
        <a:lstStyle/>
        <a:p>
          <a:endParaRPr lang="en-US"/>
        </a:p>
      </dgm:t>
    </dgm:pt>
    <dgm:pt modelId="{128AC5E1-F2A6-4656-9D66-F3E243A864B7}" type="pres">
      <dgm:prSet presAssocID="{AD705AC6-2754-43BC-B73E-4BB43AE353C0}" presName="root2" presStyleCnt="0"/>
      <dgm:spPr/>
    </dgm:pt>
    <dgm:pt modelId="{B15303F6-1A7B-4AA2-9E0A-16A4B992C42A}" type="pres">
      <dgm:prSet presAssocID="{AD705AC6-2754-43BC-B73E-4BB43AE353C0}" presName="LevelTwoTextNode" presStyleLbl="node4" presStyleIdx="2" presStyleCnt="14" custScaleX="177706" custScaleY="56511" custLinFactY="-100000" custLinFactNeighborX="-13240" custLinFactNeighborY="-1614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3B5F70-1CFE-4453-B4A5-9DC9F53797B3}" type="pres">
      <dgm:prSet presAssocID="{AD705AC6-2754-43BC-B73E-4BB43AE353C0}" presName="level3hierChild" presStyleCnt="0"/>
      <dgm:spPr/>
    </dgm:pt>
    <dgm:pt modelId="{C02A32C5-196A-452D-800D-8C3D47CD4589}" type="pres">
      <dgm:prSet presAssocID="{FFB38474-ECEF-478F-8436-27FE2530CB61}" presName="conn2-1" presStyleLbl="parChTrans1D4" presStyleIdx="3" presStyleCnt="14"/>
      <dgm:spPr/>
      <dgm:t>
        <a:bodyPr/>
        <a:lstStyle/>
        <a:p>
          <a:endParaRPr lang="en-US"/>
        </a:p>
      </dgm:t>
    </dgm:pt>
    <dgm:pt modelId="{50C90D5F-21EE-4D12-92AB-E1DA7215CA6A}" type="pres">
      <dgm:prSet presAssocID="{FFB38474-ECEF-478F-8436-27FE2530CB61}" presName="connTx" presStyleLbl="parChTrans1D4" presStyleIdx="3" presStyleCnt="14"/>
      <dgm:spPr/>
      <dgm:t>
        <a:bodyPr/>
        <a:lstStyle/>
        <a:p>
          <a:endParaRPr lang="en-US"/>
        </a:p>
      </dgm:t>
    </dgm:pt>
    <dgm:pt modelId="{B835A433-DCC8-42CE-8674-C1ED291E2BB5}" type="pres">
      <dgm:prSet presAssocID="{D5978C19-AF69-45BD-85A0-94990959E6B1}" presName="root2" presStyleCnt="0"/>
      <dgm:spPr/>
    </dgm:pt>
    <dgm:pt modelId="{5EFD43A6-D1E2-4EAA-AA9F-0BC7894C5ABC}" type="pres">
      <dgm:prSet presAssocID="{D5978C19-AF69-45BD-85A0-94990959E6B1}" presName="LevelTwoTextNode" presStyleLbl="node4" presStyleIdx="3" presStyleCnt="14" custScaleX="172353" custScaleY="60424" custLinFactY="-100000" custLinFactNeighborX="-16213" custLinFactNeighborY="-1613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A0098C1-2B65-4280-B97E-101CF0023A22}" type="pres">
      <dgm:prSet presAssocID="{D5978C19-AF69-45BD-85A0-94990959E6B1}" presName="level3hierChild" presStyleCnt="0"/>
      <dgm:spPr/>
    </dgm:pt>
    <dgm:pt modelId="{4277C1B7-88FA-49DF-B5BF-67F0E4CCB88F}" type="pres">
      <dgm:prSet presAssocID="{0E1D281D-F971-4F64-9526-DE6D54B810E3}" presName="conn2-1" presStyleLbl="parChTrans1D4" presStyleIdx="4" presStyleCnt="14"/>
      <dgm:spPr/>
      <dgm:t>
        <a:bodyPr/>
        <a:lstStyle/>
        <a:p>
          <a:endParaRPr lang="en-US"/>
        </a:p>
      </dgm:t>
    </dgm:pt>
    <dgm:pt modelId="{83F3786B-3EDB-459F-B168-D4425A0485B5}" type="pres">
      <dgm:prSet presAssocID="{0E1D281D-F971-4F64-9526-DE6D54B810E3}" presName="connTx" presStyleLbl="parChTrans1D4" presStyleIdx="4" presStyleCnt="14"/>
      <dgm:spPr/>
      <dgm:t>
        <a:bodyPr/>
        <a:lstStyle/>
        <a:p>
          <a:endParaRPr lang="en-US"/>
        </a:p>
      </dgm:t>
    </dgm:pt>
    <dgm:pt modelId="{3400028A-1FE0-41DC-8157-B5982D8BC41C}" type="pres">
      <dgm:prSet presAssocID="{0BC5041B-1AB2-44E8-9943-5DF3B87A7D2A}" presName="root2" presStyleCnt="0"/>
      <dgm:spPr/>
    </dgm:pt>
    <dgm:pt modelId="{6084DC88-3F68-4D84-ACC3-A8DF57D52E04}" type="pres">
      <dgm:prSet presAssocID="{0BC5041B-1AB2-44E8-9943-5DF3B87A7D2A}" presName="LevelTwoTextNode" presStyleLbl="node4" presStyleIdx="4" presStyleCnt="14" custScaleX="188864" custScaleY="56027" custLinFactY="-100000" custLinFactNeighborX="-16395" custLinFactNeighborY="-1740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10076B-FE96-4257-89DB-E85251F1FD3D}" type="pres">
      <dgm:prSet presAssocID="{0BC5041B-1AB2-44E8-9943-5DF3B87A7D2A}" presName="level3hierChild" presStyleCnt="0"/>
      <dgm:spPr/>
    </dgm:pt>
    <dgm:pt modelId="{F4A3505D-8EBE-444D-B7E2-8855FC4E4E16}" type="pres">
      <dgm:prSet presAssocID="{D02E5632-E275-4080-9C40-B5DA55C0F7D7}" presName="conn2-1" presStyleLbl="parChTrans1D3" presStyleIdx="1" presStyleCnt="18"/>
      <dgm:spPr/>
      <dgm:t>
        <a:bodyPr/>
        <a:lstStyle/>
        <a:p>
          <a:endParaRPr lang="en-US"/>
        </a:p>
      </dgm:t>
    </dgm:pt>
    <dgm:pt modelId="{A31D76BD-0126-4902-80FA-6D232596B728}" type="pres">
      <dgm:prSet presAssocID="{D02E5632-E275-4080-9C40-B5DA55C0F7D7}" presName="connTx" presStyleLbl="parChTrans1D3" presStyleIdx="1" presStyleCnt="18"/>
      <dgm:spPr/>
      <dgm:t>
        <a:bodyPr/>
        <a:lstStyle/>
        <a:p>
          <a:endParaRPr lang="en-US"/>
        </a:p>
      </dgm:t>
    </dgm:pt>
    <dgm:pt modelId="{2331D5E0-291D-49D8-A1E3-A2844E2123EA}" type="pres">
      <dgm:prSet presAssocID="{3FB08F50-FB5F-4C42-AA00-9BF5830A8893}" presName="root2" presStyleCnt="0"/>
      <dgm:spPr/>
    </dgm:pt>
    <dgm:pt modelId="{EE3D85AE-FF51-4334-B015-DA504DDAFFAB}" type="pres">
      <dgm:prSet presAssocID="{3FB08F50-FB5F-4C42-AA00-9BF5830A8893}" presName="LevelTwoTextNode" presStyleLbl="node3" presStyleIdx="1" presStyleCnt="18" custScaleX="158336" custScaleY="57828" custLinFactY="-100000" custLinFactNeighborX="4100" custLinFactNeighborY="-1269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E1548F-F495-4BB3-BDB0-8B656DD34A75}" type="pres">
      <dgm:prSet presAssocID="{3FB08F50-FB5F-4C42-AA00-9BF5830A8893}" presName="level3hierChild" presStyleCnt="0"/>
      <dgm:spPr/>
    </dgm:pt>
    <dgm:pt modelId="{2FE193A3-75C4-4712-ABFA-029CD9033418}" type="pres">
      <dgm:prSet presAssocID="{2886825A-BC1C-46F1-8288-5868D4FB9F8B}" presName="conn2-1" presStyleLbl="parChTrans1D4" presStyleIdx="5" presStyleCnt="14"/>
      <dgm:spPr/>
      <dgm:t>
        <a:bodyPr/>
        <a:lstStyle/>
        <a:p>
          <a:endParaRPr lang="en-US"/>
        </a:p>
      </dgm:t>
    </dgm:pt>
    <dgm:pt modelId="{DBBB9D62-B599-46F1-B00D-464B68CFE09B}" type="pres">
      <dgm:prSet presAssocID="{2886825A-BC1C-46F1-8288-5868D4FB9F8B}" presName="connTx" presStyleLbl="parChTrans1D4" presStyleIdx="5" presStyleCnt="14"/>
      <dgm:spPr/>
      <dgm:t>
        <a:bodyPr/>
        <a:lstStyle/>
        <a:p>
          <a:endParaRPr lang="en-US"/>
        </a:p>
      </dgm:t>
    </dgm:pt>
    <dgm:pt modelId="{97C5E879-B1DF-4B31-BFA0-DD34D4E3BD3E}" type="pres">
      <dgm:prSet presAssocID="{6A1D7539-302F-454A-9299-65BB16B673C3}" presName="root2" presStyleCnt="0"/>
      <dgm:spPr/>
    </dgm:pt>
    <dgm:pt modelId="{BE5756D9-4965-428F-83BF-DD38FFBD634C}" type="pres">
      <dgm:prSet presAssocID="{6A1D7539-302F-454A-9299-65BB16B673C3}" presName="LevelTwoTextNode" presStyleLbl="node4" presStyleIdx="5" presStyleCnt="14" custScaleX="128576" custScaleY="55390" custLinFactY="-100000" custLinFactNeighborX="11342" custLinFactNeighborY="-1303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3B248E-6830-49DF-B738-7581C46FA917}" type="pres">
      <dgm:prSet presAssocID="{6A1D7539-302F-454A-9299-65BB16B673C3}" presName="level3hierChild" presStyleCnt="0"/>
      <dgm:spPr/>
    </dgm:pt>
    <dgm:pt modelId="{EA4AE510-04A1-4B1D-877D-6CE02631C6BE}" type="pres">
      <dgm:prSet presAssocID="{75B2D6AA-1909-4E3F-B92E-FED9E3C0E156}" presName="conn2-1" presStyleLbl="parChTrans1D3" presStyleIdx="2" presStyleCnt="18"/>
      <dgm:spPr/>
      <dgm:t>
        <a:bodyPr/>
        <a:lstStyle/>
        <a:p>
          <a:endParaRPr lang="en-US"/>
        </a:p>
      </dgm:t>
    </dgm:pt>
    <dgm:pt modelId="{AAB30761-6118-4031-BCAB-55DBA5B77D57}" type="pres">
      <dgm:prSet presAssocID="{75B2D6AA-1909-4E3F-B92E-FED9E3C0E156}" presName="connTx" presStyleLbl="parChTrans1D3" presStyleIdx="2" presStyleCnt="18"/>
      <dgm:spPr/>
      <dgm:t>
        <a:bodyPr/>
        <a:lstStyle/>
        <a:p>
          <a:endParaRPr lang="en-US"/>
        </a:p>
      </dgm:t>
    </dgm:pt>
    <dgm:pt modelId="{44DF87F6-8C59-403E-BB65-942108A8CBFC}" type="pres">
      <dgm:prSet presAssocID="{FA51F2D0-55A0-41DE-8DCE-C0CB5C89569C}" presName="root2" presStyleCnt="0"/>
      <dgm:spPr/>
    </dgm:pt>
    <dgm:pt modelId="{693EE009-00D4-4E03-AEE8-31682C3C498C}" type="pres">
      <dgm:prSet presAssocID="{FA51F2D0-55A0-41DE-8DCE-C0CB5C89569C}" presName="LevelTwoTextNode" presStyleLbl="node3" presStyleIdx="2" presStyleCnt="18" custScaleX="173110" custScaleY="50337" custLinFactX="200000" custLinFactNeighborX="239010" custLinFactNeighborY="-340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22B2DF-F8B1-42B2-A821-5645AA1C1532}" type="pres">
      <dgm:prSet presAssocID="{FA51F2D0-55A0-41DE-8DCE-C0CB5C89569C}" presName="level3hierChild" presStyleCnt="0"/>
      <dgm:spPr/>
    </dgm:pt>
    <dgm:pt modelId="{14730089-5400-4508-9701-70ED9C7B5845}" type="pres">
      <dgm:prSet presAssocID="{A1886870-C560-420E-A592-95D3141BCA78}" presName="conn2-1" presStyleLbl="parChTrans1D4" presStyleIdx="6" presStyleCnt="14"/>
      <dgm:spPr/>
      <dgm:t>
        <a:bodyPr/>
        <a:lstStyle/>
        <a:p>
          <a:endParaRPr lang="en-US"/>
        </a:p>
      </dgm:t>
    </dgm:pt>
    <dgm:pt modelId="{787AD6D5-9C18-43F9-9C9E-FCFAF15A4F93}" type="pres">
      <dgm:prSet presAssocID="{A1886870-C560-420E-A592-95D3141BCA78}" presName="connTx" presStyleLbl="parChTrans1D4" presStyleIdx="6" presStyleCnt="14"/>
      <dgm:spPr/>
      <dgm:t>
        <a:bodyPr/>
        <a:lstStyle/>
        <a:p>
          <a:endParaRPr lang="en-US"/>
        </a:p>
      </dgm:t>
    </dgm:pt>
    <dgm:pt modelId="{B65B7DAC-831F-4781-9CD7-2DAC8EF79C11}" type="pres">
      <dgm:prSet presAssocID="{1178A34C-66B2-4A55-BE0A-E389915E3025}" presName="root2" presStyleCnt="0"/>
      <dgm:spPr/>
    </dgm:pt>
    <dgm:pt modelId="{7B005D8E-92C6-4446-8CCD-8488397B45D5}" type="pres">
      <dgm:prSet presAssocID="{1178A34C-66B2-4A55-BE0A-E389915E3025}" presName="LevelTwoTextNode" presStyleLbl="node4" presStyleIdx="6" presStyleCnt="14" custScaleX="179376" custScaleY="59027" custLinFactX="200000" custLinFactNeighborX="236184" custLinFactNeighborY="-319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26DAC4-FA99-4E64-B8BC-FC277C4D493C}" type="pres">
      <dgm:prSet presAssocID="{1178A34C-66B2-4A55-BE0A-E389915E3025}" presName="level3hierChild" presStyleCnt="0"/>
      <dgm:spPr/>
    </dgm:pt>
    <dgm:pt modelId="{552436F2-6E6E-42F8-B11E-375ED39CFD1D}" type="pres">
      <dgm:prSet presAssocID="{E5D69C4A-BC0E-47DF-B2B4-A0D875720B91}" presName="conn2-1" presStyleLbl="parChTrans1D3" presStyleIdx="3" presStyleCnt="18"/>
      <dgm:spPr/>
      <dgm:t>
        <a:bodyPr/>
        <a:lstStyle/>
        <a:p>
          <a:endParaRPr lang="en-US"/>
        </a:p>
      </dgm:t>
    </dgm:pt>
    <dgm:pt modelId="{83A0C3BE-E576-416F-83CF-6CF967C31B02}" type="pres">
      <dgm:prSet presAssocID="{E5D69C4A-BC0E-47DF-B2B4-A0D875720B91}" presName="connTx" presStyleLbl="parChTrans1D3" presStyleIdx="3" presStyleCnt="18"/>
      <dgm:spPr/>
      <dgm:t>
        <a:bodyPr/>
        <a:lstStyle/>
        <a:p>
          <a:endParaRPr lang="en-US"/>
        </a:p>
      </dgm:t>
    </dgm:pt>
    <dgm:pt modelId="{36AC4283-7491-4AB6-B56B-EDEB1D654F83}" type="pres">
      <dgm:prSet presAssocID="{55B2809B-012C-4366-B101-44BDD2B69638}" presName="root2" presStyleCnt="0"/>
      <dgm:spPr/>
    </dgm:pt>
    <dgm:pt modelId="{ABC80375-1DAE-4F26-9E09-198F13907BA0}" type="pres">
      <dgm:prSet presAssocID="{55B2809B-012C-4366-B101-44BDD2B69638}" presName="LevelTwoTextNode" presStyleLbl="node3" presStyleIdx="3" presStyleCnt="18" custScaleX="156406" custScaleY="56991" custLinFactX="200000" custLinFactNeighborX="256650" custLinFactNeighborY="-314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7B12AC-D625-44F4-BC03-D49903B71FB1}" type="pres">
      <dgm:prSet presAssocID="{55B2809B-012C-4366-B101-44BDD2B69638}" presName="level3hierChild" presStyleCnt="0"/>
      <dgm:spPr/>
    </dgm:pt>
    <dgm:pt modelId="{29573824-D91A-4E17-9594-ED971D6A7C39}" type="pres">
      <dgm:prSet presAssocID="{99079177-B7CE-4AC1-979D-20258AFA8590}" presName="conn2-1" presStyleLbl="parChTrans1D4" presStyleIdx="7" presStyleCnt="14"/>
      <dgm:spPr/>
      <dgm:t>
        <a:bodyPr/>
        <a:lstStyle/>
        <a:p>
          <a:endParaRPr lang="en-US"/>
        </a:p>
      </dgm:t>
    </dgm:pt>
    <dgm:pt modelId="{E52CFD54-75F4-4135-A0C8-7F4B9E9645F7}" type="pres">
      <dgm:prSet presAssocID="{99079177-B7CE-4AC1-979D-20258AFA8590}" presName="connTx" presStyleLbl="parChTrans1D4" presStyleIdx="7" presStyleCnt="14"/>
      <dgm:spPr/>
      <dgm:t>
        <a:bodyPr/>
        <a:lstStyle/>
        <a:p>
          <a:endParaRPr lang="en-US"/>
        </a:p>
      </dgm:t>
    </dgm:pt>
    <dgm:pt modelId="{4DDB4B99-E7CF-488A-BC2A-4B02B5B8856A}" type="pres">
      <dgm:prSet presAssocID="{3F3C0E50-753A-430F-BE41-64C97224D8AB}" presName="root2" presStyleCnt="0"/>
      <dgm:spPr/>
    </dgm:pt>
    <dgm:pt modelId="{E0AC24E2-7D04-4F71-AEFF-B144A7EA390A}" type="pres">
      <dgm:prSet presAssocID="{3F3C0E50-753A-430F-BE41-64C97224D8AB}" presName="LevelTwoTextNode" presStyleLbl="node4" presStyleIdx="7" presStyleCnt="14" custScaleX="169679" custScaleY="39213" custLinFactX="200000" custLinFactNeighborX="262072" custLinFactNeighborY="-218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1CAE08-AD9E-4249-B818-293FA7B6AB29}" type="pres">
      <dgm:prSet presAssocID="{3F3C0E50-753A-430F-BE41-64C97224D8AB}" presName="level3hierChild" presStyleCnt="0"/>
      <dgm:spPr/>
    </dgm:pt>
    <dgm:pt modelId="{1F5402D3-7AE8-44DE-81E7-FE1D3A77C274}" type="pres">
      <dgm:prSet presAssocID="{B9507D4A-780A-4E43-A63F-5064A4EA76BB}" presName="conn2-1" presStyleLbl="parChTrans1D3" presStyleIdx="4" presStyleCnt="18"/>
      <dgm:spPr/>
      <dgm:t>
        <a:bodyPr/>
        <a:lstStyle/>
        <a:p>
          <a:endParaRPr lang="en-US"/>
        </a:p>
      </dgm:t>
    </dgm:pt>
    <dgm:pt modelId="{E807A539-454D-4353-82C7-B6A7630D07D2}" type="pres">
      <dgm:prSet presAssocID="{B9507D4A-780A-4E43-A63F-5064A4EA76BB}" presName="connTx" presStyleLbl="parChTrans1D3" presStyleIdx="4" presStyleCnt="18"/>
      <dgm:spPr/>
      <dgm:t>
        <a:bodyPr/>
        <a:lstStyle/>
        <a:p>
          <a:endParaRPr lang="en-US"/>
        </a:p>
      </dgm:t>
    </dgm:pt>
    <dgm:pt modelId="{337A5DEC-56CD-40F1-B9EB-65192099BDB6}" type="pres">
      <dgm:prSet presAssocID="{E64C24F1-48C0-44AF-8972-761F7BCE725C}" presName="root2" presStyleCnt="0"/>
      <dgm:spPr/>
    </dgm:pt>
    <dgm:pt modelId="{F0048F46-AFA4-4AEC-92FF-B6F48C69DEF5}" type="pres">
      <dgm:prSet presAssocID="{E64C24F1-48C0-44AF-8972-761F7BCE725C}" presName="LevelTwoTextNode" presStyleLbl="node3" presStyleIdx="4" presStyleCnt="18" custScaleX="120835" custScaleY="77007" custLinFactX="200000" custLinFactNeighborX="287948" custLinFactNeighborY="-267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54F110-F9ED-476A-8904-29B0209152DF}" type="pres">
      <dgm:prSet presAssocID="{E64C24F1-48C0-44AF-8972-761F7BCE725C}" presName="level3hierChild" presStyleCnt="0"/>
      <dgm:spPr/>
    </dgm:pt>
    <dgm:pt modelId="{7B511001-03B8-4055-B0CF-6652873B4CE7}" type="pres">
      <dgm:prSet presAssocID="{56EEFD23-72A3-49A6-910B-1D5AFFDF0E27}" presName="conn2-1" presStyleLbl="parChTrans1D4" presStyleIdx="8" presStyleCnt="14"/>
      <dgm:spPr/>
      <dgm:t>
        <a:bodyPr/>
        <a:lstStyle/>
        <a:p>
          <a:endParaRPr lang="en-US"/>
        </a:p>
      </dgm:t>
    </dgm:pt>
    <dgm:pt modelId="{75E40519-57E5-443B-88F8-D9F59B222667}" type="pres">
      <dgm:prSet presAssocID="{56EEFD23-72A3-49A6-910B-1D5AFFDF0E27}" presName="connTx" presStyleLbl="parChTrans1D4" presStyleIdx="8" presStyleCnt="14"/>
      <dgm:spPr/>
      <dgm:t>
        <a:bodyPr/>
        <a:lstStyle/>
        <a:p>
          <a:endParaRPr lang="en-US"/>
        </a:p>
      </dgm:t>
    </dgm:pt>
    <dgm:pt modelId="{0629AC72-30D7-4B4C-8DCD-0606EE6FE1FB}" type="pres">
      <dgm:prSet presAssocID="{885C83D8-200D-42E0-9665-2C99529BDFB4}" presName="root2" presStyleCnt="0"/>
      <dgm:spPr/>
    </dgm:pt>
    <dgm:pt modelId="{1DD6D014-D454-4FC4-A622-AE9ADFF96B1A}" type="pres">
      <dgm:prSet presAssocID="{885C83D8-200D-42E0-9665-2C99529BDFB4}" presName="LevelTwoTextNode" presStyleLbl="node4" presStyleIdx="8" presStyleCnt="14" custScaleX="128731" custScaleY="67626" custLinFactX="200000" custLinFactNeighborX="295448" custLinFactNeighborY="-151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1DD809-3143-458B-94E5-DA2A65EC0C4D}" type="pres">
      <dgm:prSet presAssocID="{885C83D8-200D-42E0-9665-2C99529BDFB4}" presName="level3hierChild" presStyleCnt="0"/>
      <dgm:spPr/>
    </dgm:pt>
    <dgm:pt modelId="{98B1231D-4C18-41ED-A316-6A1D123ED346}" type="pres">
      <dgm:prSet presAssocID="{D8C12FFD-464B-404B-9871-B3392A198499}" presName="conn2-1" presStyleLbl="parChTrans1D4" presStyleIdx="9" presStyleCnt="14"/>
      <dgm:spPr/>
      <dgm:t>
        <a:bodyPr/>
        <a:lstStyle/>
        <a:p>
          <a:endParaRPr lang="en-US"/>
        </a:p>
      </dgm:t>
    </dgm:pt>
    <dgm:pt modelId="{B5B2A86F-7B0F-46A6-A8FE-223160052C81}" type="pres">
      <dgm:prSet presAssocID="{D8C12FFD-464B-404B-9871-B3392A198499}" presName="connTx" presStyleLbl="parChTrans1D4" presStyleIdx="9" presStyleCnt="14"/>
      <dgm:spPr/>
      <dgm:t>
        <a:bodyPr/>
        <a:lstStyle/>
        <a:p>
          <a:endParaRPr lang="en-US"/>
        </a:p>
      </dgm:t>
    </dgm:pt>
    <dgm:pt modelId="{0765E677-02D4-4EBB-A187-28534CE9F0AA}" type="pres">
      <dgm:prSet presAssocID="{E1612482-36C6-405E-8E9C-B3944200075E}" presName="root2" presStyleCnt="0"/>
      <dgm:spPr/>
    </dgm:pt>
    <dgm:pt modelId="{E6D1F206-E740-4DAD-B0FC-C146E6B7E058}" type="pres">
      <dgm:prSet presAssocID="{E1612482-36C6-405E-8E9C-B3944200075E}" presName="LevelTwoTextNode" presStyleLbl="node4" presStyleIdx="9" presStyleCnt="14" custScaleX="107540" custScaleY="72952" custLinFactX="200000" custLinFactNeighborX="296610" custLinFactNeighborY="-1846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9E6145-15BB-4A4A-8604-6720FBA2F24B}" type="pres">
      <dgm:prSet presAssocID="{E1612482-36C6-405E-8E9C-B3944200075E}" presName="level3hierChild" presStyleCnt="0"/>
      <dgm:spPr/>
    </dgm:pt>
    <dgm:pt modelId="{3E5981E3-00DC-4313-A3B9-76C5587F7320}" type="pres">
      <dgm:prSet presAssocID="{7846A8B1-F3E8-452A-B28F-EE955DC2FCB6}" presName="conn2-1" presStyleLbl="parChTrans1D4" presStyleIdx="10" presStyleCnt="14"/>
      <dgm:spPr/>
      <dgm:t>
        <a:bodyPr/>
        <a:lstStyle/>
        <a:p>
          <a:endParaRPr lang="en-US"/>
        </a:p>
      </dgm:t>
    </dgm:pt>
    <dgm:pt modelId="{FCCB22B9-2798-44A9-876C-BE854B8BE3FB}" type="pres">
      <dgm:prSet presAssocID="{7846A8B1-F3E8-452A-B28F-EE955DC2FCB6}" presName="connTx" presStyleLbl="parChTrans1D4" presStyleIdx="10" presStyleCnt="14"/>
      <dgm:spPr/>
      <dgm:t>
        <a:bodyPr/>
        <a:lstStyle/>
        <a:p>
          <a:endParaRPr lang="en-US"/>
        </a:p>
      </dgm:t>
    </dgm:pt>
    <dgm:pt modelId="{103A2660-4637-4CD9-AD61-1CA8ACB9E707}" type="pres">
      <dgm:prSet presAssocID="{FF68375E-3D01-4162-8895-3806483D4605}" presName="root2" presStyleCnt="0"/>
      <dgm:spPr/>
    </dgm:pt>
    <dgm:pt modelId="{77CCDD91-697A-4603-84D4-9862CD64ADCF}" type="pres">
      <dgm:prSet presAssocID="{FF68375E-3D01-4162-8895-3806483D4605}" presName="LevelTwoTextNode" presStyleLbl="node4" presStyleIdx="10" presStyleCnt="14" custScaleX="118705" custScaleY="56375" custLinFactX="200000" custLinFactNeighborX="296535" custLinFactNeighborY="-145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470165-D99C-462D-933F-EDD879B3051C}" type="pres">
      <dgm:prSet presAssocID="{FF68375E-3D01-4162-8895-3806483D4605}" presName="level3hierChild" presStyleCnt="0"/>
      <dgm:spPr/>
    </dgm:pt>
    <dgm:pt modelId="{3BFC3552-3635-4777-B692-8A9F906BA587}" type="pres">
      <dgm:prSet presAssocID="{4D098258-D7EA-4B86-8FE4-DF43691C0688}" presName="conn2-1" presStyleLbl="parChTrans1D4" presStyleIdx="11" presStyleCnt="14"/>
      <dgm:spPr/>
      <dgm:t>
        <a:bodyPr/>
        <a:lstStyle/>
        <a:p>
          <a:endParaRPr lang="en-US"/>
        </a:p>
      </dgm:t>
    </dgm:pt>
    <dgm:pt modelId="{3EF385EC-658C-4131-84F2-E582B80D0A7B}" type="pres">
      <dgm:prSet presAssocID="{4D098258-D7EA-4B86-8FE4-DF43691C0688}" presName="connTx" presStyleLbl="parChTrans1D4" presStyleIdx="11" presStyleCnt="14"/>
      <dgm:spPr/>
      <dgm:t>
        <a:bodyPr/>
        <a:lstStyle/>
        <a:p>
          <a:endParaRPr lang="en-US"/>
        </a:p>
      </dgm:t>
    </dgm:pt>
    <dgm:pt modelId="{D5BA3F0D-54A9-4EC7-8CF1-C07AD7CFB18B}" type="pres">
      <dgm:prSet presAssocID="{27B56E53-D3F2-4E5D-A437-E672E42D6EBA}" presName="root2" presStyleCnt="0"/>
      <dgm:spPr/>
    </dgm:pt>
    <dgm:pt modelId="{488BC6E6-57C2-4E4C-910C-6C796962C1E2}" type="pres">
      <dgm:prSet presAssocID="{27B56E53-D3F2-4E5D-A437-E672E42D6EBA}" presName="LevelTwoTextNode" presStyleLbl="node4" presStyleIdx="11" presStyleCnt="14" custScaleX="116854" custScaleY="58628" custLinFactX="200000" custLinFactNeighborX="295766" custLinFactNeighborY="-274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A16158-BC83-4EF2-ABAA-5587A0A83D18}" type="pres">
      <dgm:prSet presAssocID="{27B56E53-D3F2-4E5D-A437-E672E42D6EBA}" presName="level3hierChild" presStyleCnt="0"/>
      <dgm:spPr/>
    </dgm:pt>
    <dgm:pt modelId="{F784ABF6-EE2D-4BD9-946B-16593B546F72}" type="pres">
      <dgm:prSet presAssocID="{2149BD59-A62D-4C65-8A0A-37629B76D56C}" presName="conn2-1" presStyleLbl="parChTrans1D3" presStyleIdx="5" presStyleCnt="18"/>
      <dgm:spPr/>
      <dgm:t>
        <a:bodyPr/>
        <a:lstStyle/>
        <a:p>
          <a:endParaRPr lang="en-US"/>
        </a:p>
      </dgm:t>
    </dgm:pt>
    <dgm:pt modelId="{0A18D0FE-D687-45A7-9463-464B9A810361}" type="pres">
      <dgm:prSet presAssocID="{2149BD59-A62D-4C65-8A0A-37629B76D56C}" presName="connTx" presStyleLbl="parChTrans1D3" presStyleIdx="5" presStyleCnt="18"/>
      <dgm:spPr/>
      <dgm:t>
        <a:bodyPr/>
        <a:lstStyle/>
        <a:p>
          <a:endParaRPr lang="en-US"/>
        </a:p>
      </dgm:t>
    </dgm:pt>
    <dgm:pt modelId="{4547CF1A-96B3-43FF-9D2E-FAC1B2026F05}" type="pres">
      <dgm:prSet presAssocID="{C9E7E570-8B29-40FC-A37D-14B3AC10CA46}" presName="root2" presStyleCnt="0"/>
      <dgm:spPr/>
    </dgm:pt>
    <dgm:pt modelId="{1D07B972-1B8E-4206-BD4C-4D61EF1FE2F7}" type="pres">
      <dgm:prSet presAssocID="{C9E7E570-8B29-40FC-A37D-14B3AC10CA46}" presName="LevelTwoTextNode" presStyleLbl="node3" presStyleIdx="5" presStyleCnt="18" custScaleX="99321" custScaleY="65857" custLinFactX="266111" custLinFactY="84334" custLinFactNeighborX="3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C201B1-D5D1-4214-ADCA-EDB7D1715F6D}" type="pres">
      <dgm:prSet presAssocID="{C9E7E570-8B29-40FC-A37D-14B3AC10CA46}" presName="level3hierChild" presStyleCnt="0"/>
      <dgm:spPr/>
    </dgm:pt>
    <dgm:pt modelId="{EBD1D13C-EB13-445D-9CC7-7419D20D54D5}" type="pres">
      <dgm:prSet presAssocID="{E28EF65D-3E60-444C-BB90-04DBAF4375FC}" presName="conn2-1" presStyleLbl="parChTrans1D4" presStyleIdx="12" presStyleCnt="14"/>
      <dgm:spPr/>
      <dgm:t>
        <a:bodyPr/>
        <a:lstStyle/>
        <a:p>
          <a:endParaRPr lang="en-US"/>
        </a:p>
      </dgm:t>
    </dgm:pt>
    <dgm:pt modelId="{9048F52C-ECCD-4477-864F-B394BE6D6F10}" type="pres">
      <dgm:prSet presAssocID="{E28EF65D-3E60-444C-BB90-04DBAF4375FC}" presName="connTx" presStyleLbl="parChTrans1D4" presStyleIdx="12" presStyleCnt="14"/>
      <dgm:spPr/>
      <dgm:t>
        <a:bodyPr/>
        <a:lstStyle/>
        <a:p>
          <a:endParaRPr lang="en-US"/>
        </a:p>
      </dgm:t>
    </dgm:pt>
    <dgm:pt modelId="{C5651335-EC4A-4876-AFC6-4AEED032758F}" type="pres">
      <dgm:prSet presAssocID="{E2DC1132-C589-4930-81D3-6848172CE182}" presName="root2" presStyleCnt="0"/>
      <dgm:spPr/>
    </dgm:pt>
    <dgm:pt modelId="{D30B3CC5-8A70-4F9B-8BAB-C617255BAB1D}" type="pres">
      <dgm:prSet presAssocID="{E2DC1132-C589-4930-81D3-6848172CE182}" presName="LevelTwoTextNode" presStyleLbl="node4" presStyleIdx="12" presStyleCnt="14" custScaleX="96136" custScaleY="58763" custLinFactX="249586" custLinFactY="95828" custLinFactNeighborX="3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299883-C354-4EB7-89D1-9C7AE9FB2FD3}" type="pres">
      <dgm:prSet presAssocID="{E2DC1132-C589-4930-81D3-6848172CE182}" presName="level3hierChild" presStyleCnt="0"/>
      <dgm:spPr/>
    </dgm:pt>
    <dgm:pt modelId="{40F812A4-8AC1-4C50-985C-59A1CA0C3309}" type="pres">
      <dgm:prSet presAssocID="{C9F01286-CCA8-4AF1-B2D6-2F96C2E97059}" presName="conn2-1" presStyleLbl="parChTrans1D3" presStyleIdx="6" presStyleCnt="18"/>
      <dgm:spPr/>
      <dgm:t>
        <a:bodyPr/>
        <a:lstStyle/>
        <a:p>
          <a:endParaRPr lang="en-US"/>
        </a:p>
      </dgm:t>
    </dgm:pt>
    <dgm:pt modelId="{A6EC4099-9C1A-4092-A8E4-04653BF63868}" type="pres">
      <dgm:prSet presAssocID="{C9F01286-CCA8-4AF1-B2D6-2F96C2E97059}" presName="connTx" presStyleLbl="parChTrans1D3" presStyleIdx="6" presStyleCnt="18"/>
      <dgm:spPr/>
      <dgm:t>
        <a:bodyPr/>
        <a:lstStyle/>
        <a:p>
          <a:endParaRPr lang="en-US"/>
        </a:p>
      </dgm:t>
    </dgm:pt>
    <dgm:pt modelId="{E20B4565-4488-4E62-8616-0F72C452ABAC}" type="pres">
      <dgm:prSet presAssocID="{4B452BA3-25BE-4CAA-BE04-065514591D63}" presName="root2" presStyleCnt="0"/>
      <dgm:spPr/>
    </dgm:pt>
    <dgm:pt modelId="{0C229B13-5A24-468E-A986-32078EF7C209}" type="pres">
      <dgm:prSet presAssocID="{4B452BA3-25BE-4CAA-BE04-065514591D63}" presName="LevelTwoTextNode" presStyleLbl="node3" presStyleIdx="6" presStyleCnt="18" custScaleX="97971" custScaleY="59060" custLinFactX="270661" custLinFactY="83073" custLinFactNeighborX="3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85CE47-1BE7-4712-97C1-C4AEABA2ACA9}" type="pres">
      <dgm:prSet presAssocID="{4B452BA3-25BE-4CAA-BE04-065514591D63}" presName="level3hierChild" presStyleCnt="0"/>
      <dgm:spPr/>
    </dgm:pt>
    <dgm:pt modelId="{59E7BBCD-D0AE-4476-A5CA-5B2241F67B13}" type="pres">
      <dgm:prSet presAssocID="{DAEC9C5F-3DEE-4703-9D52-418D42F8CCC9}" presName="conn2-1" presStyleLbl="parChTrans1D4" presStyleIdx="13" presStyleCnt="14"/>
      <dgm:spPr/>
      <dgm:t>
        <a:bodyPr/>
        <a:lstStyle/>
        <a:p>
          <a:endParaRPr lang="en-US"/>
        </a:p>
      </dgm:t>
    </dgm:pt>
    <dgm:pt modelId="{488012FF-E7D2-4B1E-9C20-125D6E7D9527}" type="pres">
      <dgm:prSet presAssocID="{DAEC9C5F-3DEE-4703-9D52-418D42F8CCC9}" presName="connTx" presStyleLbl="parChTrans1D4" presStyleIdx="13" presStyleCnt="14"/>
      <dgm:spPr/>
      <dgm:t>
        <a:bodyPr/>
        <a:lstStyle/>
        <a:p>
          <a:endParaRPr lang="en-US"/>
        </a:p>
      </dgm:t>
    </dgm:pt>
    <dgm:pt modelId="{82EF73A8-E60D-49E4-A66B-2FCC60063D5F}" type="pres">
      <dgm:prSet presAssocID="{B044CE04-F929-48D4-9FCF-5E07EF80D60A}" presName="root2" presStyleCnt="0"/>
      <dgm:spPr/>
    </dgm:pt>
    <dgm:pt modelId="{FEE7EB5B-5378-4672-98A3-0833FA18734C}" type="pres">
      <dgm:prSet presAssocID="{B044CE04-F929-48D4-9FCF-5E07EF80D60A}" presName="LevelTwoTextNode" presStyleLbl="node4" presStyleIdx="13" presStyleCnt="14" custScaleX="119019" custScaleY="61735" custLinFactX="241841" custLinFactY="82932" custLinFactNeighborX="3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3FA20E-FBD4-4C5D-9EAE-50AD20812EA0}" type="pres">
      <dgm:prSet presAssocID="{B044CE04-F929-48D4-9FCF-5E07EF80D60A}" presName="level3hierChild" presStyleCnt="0"/>
      <dgm:spPr/>
    </dgm:pt>
    <dgm:pt modelId="{43D75A0A-50FC-44E4-84AF-A51CD4FCAF56}" type="pres">
      <dgm:prSet presAssocID="{43FD69FE-904D-4715-8C23-2120CF297C5E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29607D87-60F0-44BC-9BDA-C006C0815E96}" type="pres">
      <dgm:prSet presAssocID="{43FD69FE-904D-4715-8C23-2120CF297C5E}" presName="connTx" presStyleLbl="parChTrans1D2" presStyleIdx="1" presStyleCnt="4"/>
      <dgm:spPr/>
      <dgm:t>
        <a:bodyPr/>
        <a:lstStyle/>
        <a:p>
          <a:endParaRPr lang="en-US"/>
        </a:p>
      </dgm:t>
    </dgm:pt>
    <dgm:pt modelId="{E4B1F597-39BB-4203-8438-3B27BCC475D8}" type="pres">
      <dgm:prSet presAssocID="{98181AB5-4D8F-40B6-BB03-5CE6F3F7B173}" presName="root2" presStyleCnt="0"/>
      <dgm:spPr/>
    </dgm:pt>
    <dgm:pt modelId="{1C842EF3-997D-4810-8BF0-DE62F0A9287F}" type="pres">
      <dgm:prSet presAssocID="{98181AB5-4D8F-40B6-BB03-5CE6F3F7B173}" presName="LevelTwoTextNode" presStyleLbl="node2" presStyleIdx="1" presStyleCnt="4" custScaleX="171770" custScaleY="273632" custLinFactX="-78489" custLinFactY="-212286" custLinFactNeighborX="-100000" custLinFactNeighborY="-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55D545-BD77-41D6-9F85-DDC509D9D0D0}" type="pres">
      <dgm:prSet presAssocID="{98181AB5-4D8F-40B6-BB03-5CE6F3F7B173}" presName="level3hierChild" presStyleCnt="0"/>
      <dgm:spPr/>
    </dgm:pt>
    <dgm:pt modelId="{E2F3A6C9-75E9-4405-A053-612951AA816F}" type="pres">
      <dgm:prSet presAssocID="{EC651184-BA7E-48D3-943C-91A6FF396069}" presName="conn2-1" presStyleLbl="parChTrans1D3" presStyleIdx="7" presStyleCnt="18"/>
      <dgm:spPr/>
      <dgm:t>
        <a:bodyPr/>
        <a:lstStyle/>
        <a:p>
          <a:endParaRPr lang="en-US"/>
        </a:p>
      </dgm:t>
    </dgm:pt>
    <dgm:pt modelId="{56D57771-A876-4BBA-A851-7ED64FFD0FB4}" type="pres">
      <dgm:prSet presAssocID="{EC651184-BA7E-48D3-943C-91A6FF396069}" presName="connTx" presStyleLbl="parChTrans1D3" presStyleIdx="7" presStyleCnt="18"/>
      <dgm:spPr/>
      <dgm:t>
        <a:bodyPr/>
        <a:lstStyle/>
        <a:p>
          <a:endParaRPr lang="en-US"/>
        </a:p>
      </dgm:t>
    </dgm:pt>
    <dgm:pt modelId="{D8019EFA-B810-45CA-9158-464CB61089D4}" type="pres">
      <dgm:prSet presAssocID="{7FCDBFAF-DDA5-4E1A-852B-A31E7E24B11E}" presName="root2" presStyleCnt="0"/>
      <dgm:spPr/>
    </dgm:pt>
    <dgm:pt modelId="{A33431EB-A759-4F07-A6B3-5EEBDDCBC53B}" type="pres">
      <dgm:prSet presAssocID="{7FCDBFAF-DDA5-4E1A-852B-A31E7E24B11E}" presName="LevelTwoTextNode" presStyleLbl="node3" presStyleIdx="7" presStyleCnt="18" custScaleX="97083" custScaleY="55936" custLinFactX="200000" custLinFactY="-103656" custLinFactNeighborX="219014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85384F-3176-4ACE-9E88-2157278523CD}" type="pres">
      <dgm:prSet presAssocID="{7FCDBFAF-DDA5-4E1A-852B-A31E7E24B11E}" presName="level3hierChild" presStyleCnt="0"/>
      <dgm:spPr/>
    </dgm:pt>
    <dgm:pt modelId="{6B2C0D85-79FD-47F7-AC9F-170316E74B6A}" type="pres">
      <dgm:prSet presAssocID="{AD33050D-2430-47E3-B689-2D72F196E532}" presName="conn2-1" presStyleLbl="parChTrans1D3" presStyleIdx="8" presStyleCnt="18"/>
      <dgm:spPr/>
      <dgm:t>
        <a:bodyPr/>
        <a:lstStyle/>
        <a:p>
          <a:endParaRPr lang="en-US"/>
        </a:p>
      </dgm:t>
    </dgm:pt>
    <dgm:pt modelId="{DCDF5505-8516-43E1-A29D-59A6D67F3FCB}" type="pres">
      <dgm:prSet presAssocID="{AD33050D-2430-47E3-B689-2D72F196E532}" presName="connTx" presStyleLbl="parChTrans1D3" presStyleIdx="8" presStyleCnt="18"/>
      <dgm:spPr/>
      <dgm:t>
        <a:bodyPr/>
        <a:lstStyle/>
        <a:p>
          <a:endParaRPr lang="en-US"/>
        </a:p>
      </dgm:t>
    </dgm:pt>
    <dgm:pt modelId="{07BBE30D-524C-4DC4-B679-7D2348C861D7}" type="pres">
      <dgm:prSet presAssocID="{9FAB1693-D664-4A51-B50E-6D2F3DFB0658}" presName="root2" presStyleCnt="0"/>
      <dgm:spPr/>
    </dgm:pt>
    <dgm:pt modelId="{B9E3B8CE-C687-4004-AC0B-6BE1F38C98B0}" type="pres">
      <dgm:prSet presAssocID="{9FAB1693-D664-4A51-B50E-6D2F3DFB0658}" presName="LevelTwoTextNode" presStyleLbl="node3" presStyleIdx="8" presStyleCnt="18" custScaleX="101510" custScaleY="58717" custLinFactX="200000" custLinFactY="-111747" custLinFactNeighborX="218377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8EDCF5-A716-4A05-817D-7562DE4653CF}" type="pres">
      <dgm:prSet presAssocID="{9FAB1693-D664-4A51-B50E-6D2F3DFB0658}" presName="level3hierChild" presStyleCnt="0"/>
      <dgm:spPr/>
    </dgm:pt>
    <dgm:pt modelId="{BACBCC15-80D7-4DE1-9BA1-4CE8EE9F334B}" type="pres">
      <dgm:prSet presAssocID="{E1EA2C47-D9C5-4665-ADA2-F6D89D9EF56B}" presName="conn2-1" presStyleLbl="parChTrans1D3" presStyleIdx="9" presStyleCnt="18"/>
      <dgm:spPr/>
      <dgm:t>
        <a:bodyPr/>
        <a:lstStyle/>
        <a:p>
          <a:endParaRPr lang="en-US"/>
        </a:p>
      </dgm:t>
    </dgm:pt>
    <dgm:pt modelId="{302FB561-D8A9-4E7E-A34D-A275B9558207}" type="pres">
      <dgm:prSet presAssocID="{E1EA2C47-D9C5-4665-ADA2-F6D89D9EF56B}" presName="connTx" presStyleLbl="parChTrans1D3" presStyleIdx="9" presStyleCnt="18"/>
      <dgm:spPr/>
      <dgm:t>
        <a:bodyPr/>
        <a:lstStyle/>
        <a:p>
          <a:endParaRPr lang="en-US"/>
        </a:p>
      </dgm:t>
    </dgm:pt>
    <dgm:pt modelId="{AC6A06D6-876F-4F20-9222-70BC2463F567}" type="pres">
      <dgm:prSet presAssocID="{71522254-76DA-4552-A367-777DD951B67A}" presName="root2" presStyleCnt="0"/>
      <dgm:spPr/>
    </dgm:pt>
    <dgm:pt modelId="{FF4BB48D-4B8A-4865-888C-2DD965F81532}" type="pres">
      <dgm:prSet presAssocID="{71522254-76DA-4552-A367-777DD951B67A}" presName="LevelTwoTextNode" presStyleLbl="node3" presStyleIdx="9" presStyleCnt="18" custScaleX="104499" custScaleY="65575" custLinFactX="112466" custLinFactY="-90281" custLinFactNeighborX="2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E5A05D-BFF3-4078-913D-7D5203084C7F}" type="pres">
      <dgm:prSet presAssocID="{71522254-76DA-4552-A367-777DD951B67A}" presName="level3hierChild" presStyleCnt="0"/>
      <dgm:spPr/>
    </dgm:pt>
    <dgm:pt modelId="{F0BDBDC5-830F-468C-BEC0-43C179842C24}" type="pres">
      <dgm:prSet presAssocID="{FC542E70-B72F-44EE-AFF2-7E41F988D9C0}" presName="conn2-1" presStyleLbl="parChTrans1D3" presStyleIdx="10" presStyleCnt="18"/>
      <dgm:spPr/>
      <dgm:t>
        <a:bodyPr/>
        <a:lstStyle/>
        <a:p>
          <a:endParaRPr lang="en-US"/>
        </a:p>
      </dgm:t>
    </dgm:pt>
    <dgm:pt modelId="{B7498DCE-9E9F-4A63-A038-00BCF0AC3B88}" type="pres">
      <dgm:prSet presAssocID="{FC542E70-B72F-44EE-AFF2-7E41F988D9C0}" presName="connTx" presStyleLbl="parChTrans1D3" presStyleIdx="10" presStyleCnt="18"/>
      <dgm:spPr/>
      <dgm:t>
        <a:bodyPr/>
        <a:lstStyle/>
        <a:p>
          <a:endParaRPr lang="en-US"/>
        </a:p>
      </dgm:t>
    </dgm:pt>
    <dgm:pt modelId="{E70BA3B7-92C7-4AEA-97E9-6EE571EC05D7}" type="pres">
      <dgm:prSet presAssocID="{865E12EA-5F24-454C-9CFE-930D0D03F476}" presName="root2" presStyleCnt="0"/>
      <dgm:spPr/>
    </dgm:pt>
    <dgm:pt modelId="{43D07B3E-2ECB-44AB-93EE-C385B6F5FB12}" type="pres">
      <dgm:prSet presAssocID="{865E12EA-5F24-454C-9CFE-930D0D03F476}" presName="LevelTwoTextNode" presStyleLbl="node3" presStyleIdx="10" presStyleCnt="18" custScaleX="109252" custScaleY="73920" custLinFactX="200000" custLinFactNeighborX="261573" custLinFactNeighborY="-930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CA1C9A-A826-479B-BA32-412B4F92D018}" type="pres">
      <dgm:prSet presAssocID="{865E12EA-5F24-454C-9CFE-930D0D03F476}" presName="level3hierChild" presStyleCnt="0"/>
      <dgm:spPr/>
    </dgm:pt>
    <dgm:pt modelId="{75841D30-A3A8-45DD-9C83-00EF3938AD87}" type="pres">
      <dgm:prSet presAssocID="{4B129F49-E211-43DC-903A-F1171A6A730E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3277564D-DE43-4397-AA69-39D82C5F2312}" type="pres">
      <dgm:prSet presAssocID="{4B129F49-E211-43DC-903A-F1171A6A730E}" presName="connTx" presStyleLbl="parChTrans1D2" presStyleIdx="2" presStyleCnt="4"/>
      <dgm:spPr/>
      <dgm:t>
        <a:bodyPr/>
        <a:lstStyle/>
        <a:p>
          <a:endParaRPr lang="en-US"/>
        </a:p>
      </dgm:t>
    </dgm:pt>
    <dgm:pt modelId="{ED128F02-1CA3-4BD8-ACEA-3259CDB1604D}" type="pres">
      <dgm:prSet presAssocID="{2E9ED725-BAD9-4044-ADE3-971AF2538C4E}" presName="root2" presStyleCnt="0"/>
      <dgm:spPr/>
    </dgm:pt>
    <dgm:pt modelId="{A7B1A91C-53D4-4167-96A6-B71CD5BA209A}" type="pres">
      <dgm:prSet presAssocID="{2E9ED725-BAD9-4044-ADE3-971AF2538C4E}" presName="LevelTwoTextNode" presStyleLbl="node2" presStyleIdx="2" presStyleCnt="4" custScaleX="199849" custScaleY="412667" custLinFactX="-61566" custLinFactY="-100000" custLinFactNeighborX="-100000" custLinFactNeighborY="-1783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F12E5E-D7E7-489A-A08A-87D7E8224BBD}" type="pres">
      <dgm:prSet presAssocID="{2E9ED725-BAD9-4044-ADE3-971AF2538C4E}" presName="level3hierChild" presStyleCnt="0"/>
      <dgm:spPr/>
    </dgm:pt>
    <dgm:pt modelId="{813DF7DD-8790-4CC3-9F3F-9056A657DE47}" type="pres">
      <dgm:prSet presAssocID="{DC1788C2-653C-47CE-B02B-C828BF190D42}" presName="conn2-1" presStyleLbl="parChTrans1D3" presStyleIdx="11" presStyleCnt="18"/>
      <dgm:spPr/>
      <dgm:t>
        <a:bodyPr/>
        <a:lstStyle/>
        <a:p>
          <a:endParaRPr lang="en-US"/>
        </a:p>
      </dgm:t>
    </dgm:pt>
    <dgm:pt modelId="{83174329-9CE7-4D0D-8690-7C9129421761}" type="pres">
      <dgm:prSet presAssocID="{DC1788C2-653C-47CE-B02B-C828BF190D42}" presName="connTx" presStyleLbl="parChTrans1D3" presStyleIdx="11" presStyleCnt="18"/>
      <dgm:spPr/>
      <dgm:t>
        <a:bodyPr/>
        <a:lstStyle/>
        <a:p>
          <a:endParaRPr lang="en-US"/>
        </a:p>
      </dgm:t>
    </dgm:pt>
    <dgm:pt modelId="{19724332-F6BD-4EFA-9016-C28266EABA86}" type="pres">
      <dgm:prSet presAssocID="{DECA3879-178B-407E-A6C7-EB509D7DEE32}" presName="root2" presStyleCnt="0"/>
      <dgm:spPr/>
    </dgm:pt>
    <dgm:pt modelId="{84F045F5-A988-4107-BD9B-2EDF3D149B2C}" type="pres">
      <dgm:prSet presAssocID="{DECA3879-178B-407E-A6C7-EB509D7DEE32}" presName="LevelTwoTextNode" presStyleLbl="node3" presStyleIdx="11" presStyleCnt="18" custScaleX="95381" custScaleY="49745" custLinFactX="204722" custLinFactNeighborX="300000" custLinFactNeighborY="-876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33A237-1180-4B11-87EC-D38CA769638D}" type="pres">
      <dgm:prSet presAssocID="{DECA3879-178B-407E-A6C7-EB509D7DEE32}" presName="level3hierChild" presStyleCnt="0"/>
      <dgm:spPr/>
    </dgm:pt>
    <dgm:pt modelId="{9CACFAC3-0EB8-4BFE-93BA-13E34AB26DCE}" type="pres">
      <dgm:prSet presAssocID="{6B6FBEEB-B16D-41A8-BB8D-AA8CEE3B01F1}" presName="conn2-1" presStyleLbl="parChTrans1D3" presStyleIdx="12" presStyleCnt="18"/>
      <dgm:spPr/>
      <dgm:t>
        <a:bodyPr/>
        <a:lstStyle/>
        <a:p>
          <a:endParaRPr lang="en-US"/>
        </a:p>
      </dgm:t>
    </dgm:pt>
    <dgm:pt modelId="{DA545B6A-31BE-472E-9344-32BA1BCBF8E0}" type="pres">
      <dgm:prSet presAssocID="{6B6FBEEB-B16D-41A8-BB8D-AA8CEE3B01F1}" presName="connTx" presStyleLbl="parChTrans1D3" presStyleIdx="12" presStyleCnt="18"/>
      <dgm:spPr/>
      <dgm:t>
        <a:bodyPr/>
        <a:lstStyle/>
        <a:p>
          <a:endParaRPr lang="en-US"/>
        </a:p>
      </dgm:t>
    </dgm:pt>
    <dgm:pt modelId="{0527A87E-70E4-4CBB-98BD-B1CCCDC44AF3}" type="pres">
      <dgm:prSet presAssocID="{35BED3DB-DD68-4C12-B362-46462E1BAD00}" presName="root2" presStyleCnt="0"/>
      <dgm:spPr/>
    </dgm:pt>
    <dgm:pt modelId="{87962A3D-57D9-442B-A0F9-A94437253A60}" type="pres">
      <dgm:prSet presAssocID="{35BED3DB-DD68-4C12-B362-46462E1BAD00}" presName="LevelTwoTextNode" presStyleLbl="node3" presStyleIdx="12" presStyleCnt="18" custScaleX="146547" custScaleY="223121" custLinFactX="94327" custLinFactY="-100000" custLinFactNeighborX="100000" custLinFactNeighborY="-1843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CD56BA-BBEF-44A6-BE92-2D2FF15D1C04}" type="pres">
      <dgm:prSet presAssocID="{35BED3DB-DD68-4C12-B362-46462E1BAD00}" presName="level3hierChild" presStyleCnt="0"/>
      <dgm:spPr/>
    </dgm:pt>
    <dgm:pt modelId="{42717AA2-9812-4D7F-9195-26FA7789EC03}" type="pres">
      <dgm:prSet presAssocID="{864124C4-AB58-4A61-BDB8-09654B4DF411}" presName="conn2-1" presStyleLbl="parChTrans1D3" presStyleIdx="13" presStyleCnt="18"/>
      <dgm:spPr/>
      <dgm:t>
        <a:bodyPr/>
        <a:lstStyle/>
        <a:p>
          <a:endParaRPr lang="en-US"/>
        </a:p>
      </dgm:t>
    </dgm:pt>
    <dgm:pt modelId="{11147629-1D62-4C07-8C51-41F85B996331}" type="pres">
      <dgm:prSet presAssocID="{864124C4-AB58-4A61-BDB8-09654B4DF411}" presName="connTx" presStyleLbl="parChTrans1D3" presStyleIdx="13" presStyleCnt="18"/>
      <dgm:spPr/>
      <dgm:t>
        <a:bodyPr/>
        <a:lstStyle/>
        <a:p>
          <a:endParaRPr lang="en-US"/>
        </a:p>
      </dgm:t>
    </dgm:pt>
    <dgm:pt modelId="{EFF37118-9B9C-4319-A752-6B24C969A04D}" type="pres">
      <dgm:prSet presAssocID="{33B4390B-02D4-4931-B27E-0743AF9AEC1C}" presName="root2" presStyleCnt="0"/>
      <dgm:spPr/>
    </dgm:pt>
    <dgm:pt modelId="{3EDCDE74-7D59-434C-935C-5DE64C3F66DA}" type="pres">
      <dgm:prSet presAssocID="{33B4390B-02D4-4931-B27E-0743AF9AEC1C}" presName="LevelTwoTextNode" presStyleLbl="node3" presStyleIdx="13" presStyleCnt="18" custScaleX="169577" custScaleY="217942" custLinFactY="-200000" custLinFactNeighborX="-78062" custLinFactNeighborY="-2881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183C601-9D7F-40BD-8573-DE316D004D8B}" type="pres">
      <dgm:prSet presAssocID="{33B4390B-02D4-4931-B27E-0743AF9AEC1C}" presName="level3hierChild" presStyleCnt="0"/>
      <dgm:spPr/>
    </dgm:pt>
    <dgm:pt modelId="{28800CB8-61BD-40F2-8077-311997BB9727}" type="pres">
      <dgm:prSet presAssocID="{25222BF1-0AAF-45F0-91FF-474EEB7A4923}" presName="conn2-1" presStyleLbl="parChTrans1D3" presStyleIdx="14" presStyleCnt="18"/>
      <dgm:spPr/>
      <dgm:t>
        <a:bodyPr/>
        <a:lstStyle/>
        <a:p>
          <a:endParaRPr lang="en-US"/>
        </a:p>
      </dgm:t>
    </dgm:pt>
    <dgm:pt modelId="{AD14629A-AB55-44DF-A6E5-AA7C9BAD92A5}" type="pres">
      <dgm:prSet presAssocID="{25222BF1-0AAF-45F0-91FF-474EEB7A4923}" presName="connTx" presStyleLbl="parChTrans1D3" presStyleIdx="14" presStyleCnt="18"/>
      <dgm:spPr/>
      <dgm:t>
        <a:bodyPr/>
        <a:lstStyle/>
        <a:p>
          <a:endParaRPr lang="en-US"/>
        </a:p>
      </dgm:t>
    </dgm:pt>
    <dgm:pt modelId="{BDCCD0F7-0CB2-49D8-AF65-EAF6ACD7476C}" type="pres">
      <dgm:prSet presAssocID="{E5A66BEE-919E-4D77-846E-07048EAA7844}" presName="root2" presStyleCnt="0"/>
      <dgm:spPr/>
    </dgm:pt>
    <dgm:pt modelId="{BA1A1D7B-CC36-423A-86D6-2E83C4606FD0}" type="pres">
      <dgm:prSet presAssocID="{E5A66BEE-919E-4D77-846E-07048EAA7844}" presName="LevelTwoTextNode" presStyleLbl="node3" presStyleIdx="14" presStyleCnt="18" custScaleX="173307" custScaleY="126340" custLinFactX="-42010" custLinFactY="-100000" custLinFactNeighborX="-100000" custLinFactNeighborY="-1231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199B61-5731-4278-A897-C12F58BFA527}" type="pres">
      <dgm:prSet presAssocID="{E5A66BEE-919E-4D77-846E-07048EAA7844}" presName="level3hierChild" presStyleCnt="0"/>
      <dgm:spPr/>
    </dgm:pt>
    <dgm:pt modelId="{75200ABA-7B90-4039-AC43-A463E217AB07}" type="pres">
      <dgm:prSet presAssocID="{DF5A7FEA-F2EB-45A3-B3F6-0B9245297E3B}" presName="conn2-1" presStyleLbl="parChTrans1D3" presStyleIdx="15" presStyleCnt="18"/>
      <dgm:spPr/>
      <dgm:t>
        <a:bodyPr/>
        <a:lstStyle/>
        <a:p>
          <a:endParaRPr lang="en-US"/>
        </a:p>
      </dgm:t>
    </dgm:pt>
    <dgm:pt modelId="{1E444900-1E69-4DBA-836C-FE97B169BA68}" type="pres">
      <dgm:prSet presAssocID="{DF5A7FEA-F2EB-45A3-B3F6-0B9245297E3B}" presName="connTx" presStyleLbl="parChTrans1D3" presStyleIdx="15" presStyleCnt="18"/>
      <dgm:spPr/>
      <dgm:t>
        <a:bodyPr/>
        <a:lstStyle/>
        <a:p>
          <a:endParaRPr lang="en-US"/>
        </a:p>
      </dgm:t>
    </dgm:pt>
    <dgm:pt modelId="{0891E588-0FE8-4833-88D5-C3277ABD731B}" type="pres">
      <dgm:prSet presAssocID="{5F9CBF0E-3613-4F87-AB0F-DDD363D2BC33}" presName="root2" presStyleCnt="0"/>
      <dgm:spPr/>
    </dgm:pt>
    <dgm:pt modelId="{DEDF7FDC-251E-4D4F-BFCB-8711224D94EE}" type="pres">
      <dgm:prSet presAssocID="{5F9CBF0E-3613-4F87-AB0F-DDD363D2BC33}" presName="LevelTwoTextNode" presStyleLbl="node3" presStyleIdx="15" presStyleCnt="18" custScaleX="186076" custScaleY="200519" custLinFactY="-216899" custLinFactNeighborX="81289" custLinFactNeighborY="-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CF1E12-705B-4BEA-87EA-D07C646E07B6}" type="pres">
      <dgm:prSet presAssocID="{5F9CBF0E-3613-4F87-AB0F-DDD363D2BC33}" presName="level3hierChild" presStyleCnt="0"/>
      <dgm:spPr/>
    </dgm:pt>
    <dgm:pt modelId="{33BAFB70-1E46-4BEF-8DAA-DA05CF6D5BFC}" type="pres">
      <dgm:prSet presAssocID="{CE874B91-E5CE-4668-B8A9-353F0E44E750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C8CF4D4D-0DA4-48C0-89E7-948A9D9A54CA}" type="pres">
      <dgm:prSet presAssocID="{CE874B91-E5CE-4668-B8A9-353F0E44E750}" presName="connTx" presStyleLbl="parChTrans1D2" presStyleIdx="3" presStyleCnt="4"/>
      <dgm:spPr/>
      <dgm:t>
        <a:bodyPr/>
        <a:lstStyle/>
        <a:p>
          <a:endParaRPr lang="en-US"/>
        </a:p>
      </dgm:t>
    </dgm:pt>
    <dgm:pt modelId="{909D915A-5FD6-4103-822D-EA262F6885D7}" type="pres">
      <dgm:prSet presAssocID="{0F52EA72-281D-4C88-82FD-A0D3AD29A0B4}" presName="root2" presStyleCnt="0"/>
      <dgm:spPr/>
    </dgm:pt>
    <dgm:pt modelId="{0E2ECC45-B472-4B81-A9EF-59F669511E6F}" type="pres">
      <dgm:prSet presAssocID="{0F52EA72-281D-4C88-82FD-A0D3AD29A0B4}" presName="LevelTwoTextNode" presStyleLbl="node2" presStyleIdx="3" presStyleCnt="4" custScaleX="230811" custScaleY="352013" custLinFactX="-93747" custLinFactY="-101838" custLinFactNeighborX="-100000" custLinFactNeighborY="-2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64468F-BD86-442E-AD50-3803914ADF3F}" type="pres">
      <dgm:prSet presAssocID="{0F52EA72-281D-4C88-82FD-A0D3AD29A0B4}" presName="level3hierChild" presStyleCnt="0"/>
      <dgm:spPr/>
    </dgm:pt>
    <dgm:pt modelId="{87385CA3-51A2-464A-A3CE-9D4D34A4675F}" type="pres">
      <dgm:prSet presAssocID="{29CA1354-12C6-46A6-BFB2-E8245B72A4C1}" presName="conn2-1" presStyleLbl="parChTrans1D3" presStyleIdx="16" presStyleCnt="18"/>
      <dgm:spPr/>
      <dgm:t>
        <a:bodyPr/>
        <a:lstStyle/>
        <a:p>
          <a:endParaRPr lang="en-US"/>
        </a:p>
      </dgm:t>
    </dgm:pt>
    <dgm:pt modelId="{1BA9B155-E84A-48D8-A65D-0D039DA4FE19}" type="pres">
      <dgm:prSet presAssocID="{29CA1354-12C6-46A6-BFB2-E8245B72A4C1}" presName="connTx" presStyleLbl="parChTrans1D3" presStyleIdx="16" presStyleCnt="18"/>
      <dgm:spPr/>
      <dgm:t>
        <a:bodyPr/>
        <a:lstStyle/>
        <a:p>
          <a:endParaRPr lang="en-US"/>
        </a:p>
      </dgm:t>
    </dgm:pt>
    <dgm:pt modelId="{31644CC4-D934-4D77-B95F-A99602F76A86}" type="pres">
      <dgm:prSet presAssocID="{9DFDC005-BA5E-4EC2-8E52-E11C7160FC3C}" presName="root2" presStyleCnt="0"/>
      <dgm:spPr/>
    </dgm:pt>
    <dgm:pt modelId="{673C8697-EB74-4494-82A8-8205BFC5B095}" type="pres">
      <dgm:prSet presAssocID="{9DFDC005-BA5E-4EC2-8E52-E11C7160FC3C}" presName="LevelTwoTextNode" presStyleLbl="node3" presStyleIdx="16" presStyleCnt="18" custScaleX="210209" custScaleY="347740" custLinFactY="-96431" custLinFactNeighborX="-70835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F893C1-E7CD-42E0-892D-ECA8BCBC5AB2}" type="pres">
      <dgm:prSet presAssocID="{9DFDC005-BA5E-4EC2-8E52-E11C7160FC3C}" presName="level3hierChild" presStyleCnt="0"/>
      <dgm:spPr/>
    </dgm:pt>
    <dgm:pt modelId="{16E571B9-7D4F-41A1-AC13-0AB7F15D9121}" type="pres">
      <dgm:prSet presAssocID="{F030CC82-E695-482A-97DD-D7468CFC0DDE}" presName="conn2-1" presStyleLbl="parChTrans1D3" presStyleIdx="17" presStyleCnt="18"/>
      <dgm:spPr/>
      <dgm:t>
        <a:bodyPr/>
        <a:lstStyle/>
        <a:p>
          <a:endParaRPr lang="en-US"/>
        </a:p>
      </dgm:t>
    </dgm:pt>
    <dgm:pt modelId="{EFF88587-5EF1-495D-8E9A-62A7C76EFD34}" type="pres">
      <dgm:prSet presAssocID="{F030CC82-E695-482A-97DD-D7468CFC0DDE}" presName="connTx" presStyleLbl="parChTrans1D3" presStyleIdx="17" presStyleCnt="18"/>
      <dgm:spPr/>
      <dgm:t>
        <a:bodyPr/>
        <a:lstStyle/>
        <a:p>
          <a:endParaRPr lang="en-US"/>
        </a:p>
      </dgm:t>
    </dgm:pt>
    <dgm:pt modelId="{D097492C-81C3-410E-965E-3255940810D0}" type="pres">
      <dgm:prSet presAssocID="{D6F4E5B3-2FB5-4A80-B28E-B3A575995FF8}" presName="root2" presStyleCnt="0"/>
      <dgm:spPr/>
    </dgm:pt>
    <dgm:pt modelId="{13ADC5D8-D36D-4324-B41B-85217B9D1ED6}" type="pres">
      <dgm:prSet presAssocID="{D6F4E5B3-2FB5-4A80-B28E-B3A575995FF8}" presName="LevelTwoTextNode" presStyleLbl="node3" presStyleIdx="17" presStyleCnt="18" custScaleX="262176" custScaleY="363135" custLinFactX="-11891" custLinFactNeighborX="-100000" custLinFactNeighborY="-65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37F452-1FEB-4C8A-9B3C-229B47B19E78}" type="pres">
      <dgm:prSet presAssocID="{D6F4E5B3-2FB5-4A80-B28E-B3A575995FF8}" presName="level3hierChild" presStyleCnt="0"/>
      <dgm:spPr/>
    </dgm:pt>
  </dgm:ptLst>
  <dgm:cxnLst>
    <dgm:cxn modelId="{7E07C68B-5A9E-42D9-93C0-AB9401125366}" srcId="{A7AED3DB-DC8E-4059-B8CA-60671E8A3ED4}" destId="{0BC5041B-1AB2-44E8-9943-5DF3B87A7D2A}" srcOrd="4" destOrd="0" parTransId="{0E1D281D-F971-4F64-9526-DE6D54B810E3}" sibTransId="{4F089D72-F4D1-4237-8DAF-F8F2692ACA60}"/>
    <dgm:cxn modelId="{F40161EE-C0C9-4EC9-B815-6EC09F5E4D86}" srcId="{2E9ED725-BAD9-4044-ADE3-971AF2538C4E}" destId="{5F9CBF0E-3613-4F87-AB0F-DDD363D2BC33}" srcOrd="4" destOrd="0" parTransId="{DF5A7FEA-F2EB-45A3-B3F6-0B9245297E3B}" sibTransId="{61E72584-2D86-4AB9-8D71-152D1C6BACE8}"/>
    <dgm:cxn modelId="{40E0F8EA-E714-4596-B296-F4618911F76A}" srcId="{B39A223A-5FE6-4957-AFBC-A93AC3D34425}" destId="{0F52EA72-281D-4C88-82FD-A0D3AD29A0B4}" srcOrd="3" destOrd="0" parTransId="{CE874B91-E5CE-4668-B8A9-353F0E44E750}" sibTransId="{CD26704A-3621-4D49-8C3D-0063AFC5C222}"/>
    <dgm:cxn modelId="{AA69B1FE-20B8-40DD-9CBC-D5D9F5059BDE}" srcId="{E64C24F1-48C0-44AF-8972-761F7BCE725C}" destId="{FF68375E-3D01-4162-8895-3806483D4605}" srcOrd="2" destOrd="0" parTransId="{7846A8B1-F3E8-452A-B28F-EE955DC2FCB6}" sibTransId="{DFD0CBD4-B2E2-4FB7-8D31-1D9DBBA3C34D}"/>
    <dgm:cxn modelId="{B3B678B2-3E0A-4649-8DFB-7C82C3F86614}" type="presOf" srcId="{71522254-76DA-4552-A367-777DD951B67A}" destId="{FF4BB48D-4B8A-4865-888C-2DD965F81532}" srcOrd="0" destOrd="0" presId="urn:microsoft.com/office/officeart/2005/8/layout/hierarchy2"/>
    <dgm:cxn modelId="{5BA1882E-880C-4819-BE98-E29B0CE1BBF8}" srcId="{0109331F-EBDB-4C54-98F0-C6E4FD4BBE69}" destId="{B39A223A-5FE6-4957-AFBC-A93AC3D34425}" srcOrd="1" destOrd="0" parTransId="{6C060483-3C38-4F78-B11B-E3B4BB92B770}" sibTransId="{6C752161-0AE3-47F6-BA1C-87C488AA1D81}"/>
    <dgm:cxn modelId="{C4E96E64-DEE4-4C93-9BA2-66E647538DD2}" srcId="{2E9ED725-BAD9-4044-ADE3-971AF2538C4E}" destId="{DECA3879-178B-407E-A6C7-EB509D7DEE32}" srcOrd="0" destOrd="0" parTransId="{DC1788C2-653C-47CE-B02B-C828BF190D42}" sibTransId="{6420B73D-6DF8-4FFD-BEBB-C8A868AC5F6A}"/>
    <dgm:cxn modelId="{5FDE93E4-3F6A-4770-9515-97516C389123}" srcId="{E64C24F1-48C0-44AF-8972-761F7BCE725C}" destId="{E1612482-36C6-405E-8E9C-B3944200075E}" srcOrd="1" destOrd="0" parTransId="{D8C12FFD-464B-404B-9871-B3392A198499}" sibTransId="{EDBE7FED-1CE5-49C9-BE41-4213310CD85B}"/>
    <dgm:cxn modelId="{CE276443-F92C-449B-8C59-0947418B0B6D}" type="presOf" srcId="{D8C12FFD-464B-404B-9871-B3392A198499}" destId="{B5B2A86F-7B0F-46A6-A8FE-223160052C81}" srcOrd="1" destOrd="0" presId="urn:microsoft.com/office/officeart/2005/8/layout/hierarchy2"/>
    <dgm:cxn modelId="{D44CCEF8-7BF4-4E50-A40A-5E67A566B9E2}" type="presOf" srcId="{DC1788C2-653C-47CE-B02B-C828BF190D42}" destId="{813DF7DD-8790-4CC3-9F3F-9056A657DE47}" srcOrd="0" destOrd="0" presId="urn:microsoft.com/office/officeart/2005/8/layout/hierarchy2"/>
    <dgm:cxn modelId="{97393555-5663-4C54-82C2-AEBD976FB19E}" srcId="{75F3D09A-D548-47FB-A598-B4D17F4C4E00}" destId="{C9E7E570-8B29-40FC-A37D-14B3AC10CA46}" srcOrd="5" destOrd="0" parTransId="{2149BD59-A62D-4C65-8A0A-37629B76D56C}" sibTransId="{7BF9219C-F360-4A10-8804-267D8172F1D7}"/>
    <dgm:cxn modelId="{C1784E20-B987-4E07-857C-23228A24FDD4}" type="presOf" srcId="{2886825A-BC1C-46F1-8288-5868D4FB9F8B}" destId="{2FE193A3-75C4-4712-ABFA-029CD9033418}" srcOrd="0" destOrd="0" presId="urn:microsoft.com/office/officeart/2005/8/layout/hierarchy2"/>
    <dgm:cxn modelId="{3444AD65-479D-4096-A00E-01B0199FBA0A}" type="presOf" srcId="{E02E7FC0-8A17-44EF-87FE-4A96E3CD8D3B}" destId="{0186A57F-B912-468B-82D7-845A942C9208}" srcOrd="1" destOrd="0" presId="urn:microsoft.com/office/officeart/2005/8/layout/hierarchy2"/>
    <dgm:cxn modelId="{10C69B48-90CA-41D5-868F-46795B381168}" type="presOf" srcId="{C9F01286-CCA8-4AF1-B2D6-2F96C2E97059}" destId="{A6EC4099-9C1A-4092-A8E4-04653BF63868}" srcOrd="1" destOrd="0" presId="urn:microsoft.com/office/officeart/2005/8/layout/hierarchy2"/>
    <dgm:cxn modelId="{D2D8548E-361A-4BCF-8461-F1601FDB71D2}" type="presOf" srcId="{DAEC9C5F-3DEE-4703-9D52-418D42F8CCC9}" destId="{59E7BBCD-D0AE-4476-A5CA-5B2241F67B13}" srcOrd="0" destOrd="0" presId="urn:microsoft.com/office/officeart/2005/8/layout/hierarchy2"/>
    <dgm:cxn modelId="{9BA716CD-0252-4390-A6B1-C53F5362DE9F}" srcId="{E64C24F1-48C0-44AF-8972-761F7BCE725C}" destId="{885C83D8-200D-42E0-9665-2C99529BDFB4}" srcOrd="0" destOrd="0" parTransId="{56EEFD23-72A3-49A6-910B-1D5AFFDF0E27}" sibTransId="{53782A0D-0331-41BF-BC03-9BBDEFA69FB5}"/>
    <dgm:cxn modelId="{28620756-0583-464D-B177-C0B828EDBC58}" type="presOf" srcId="{DC1788C2-653C-47CE-B02B-C828BF190D42}" destId="{83174329-9CE7-4D0D-8690-7C9129421761}" srcOrd="1" destOrd="0" presId="urn:microsoft.com/office/officeart/2005/8/layout/hierarchy2"/>
    <dgm:cxn modelId="{1E6C5CDD-55F0-44D8-BBEB-90EE8B2B40FF}" type="presOf" srcId="{DF5A7FEA-F2EB-45A3-B3F6-0B9245297E3B}" destId="{1E444900-1E69-4DBA-836C-FE97B169BA68}" srcOrd="1" destOrd="0" presId="urn:microsoft.com/office/officeart/2005/8/layout/hierarchy2"/>
    <dgm:cxn modelId="{334880FA-7E1D-4DF3-A73E-8DB667E24115}" type="presOf" srcId="{9DFDC005-BA5E-4EC2-8E52-E11C7160FC3C}" destId="{673C8697-EB74-4494-82A8-8205BFC5B095}" srcOrd="0" destOrd="0" presId="urn:microsoft.com/office/officeart/2005/8/layout/hierarchy2"/>
    <dgm:cxn modelId="{C3445645-F555-4F54-872D-477C96524554}" type="presOf" srcId="{1FC89AB5-82F1-4EC8-BE6C-337E97482F52}" destId="{6E3A47B6-6401-4FCF-9E9B-8BF31B271DC0}" srcOrd="1" destOrd="0" presId="urn:microsoft.com/office/officeart/2005/8/layout/hierarchy2"/>
    <dgm:cxn modelId="{D1127A3C-8B8D-43AA-91D6-D44FF3358C92}" type="presOf" srcId="{FFB38474-ECEF-478F-8436-27FE2530CB61}" destId="{C02A32C5-196A-452D-800D-8C3D47CD4589}" srcOrd="0" destOrd="0" presId="urn:microsoft.com/office/officeart/2005/8/layout/hierarchy2"/>
    <dgm:cxn modelId="{43A03767-148E-4CC7-ABC9-6344274DAE2B}" type="presOf" srcId="{E2DC1132-C589-4930-81D3-6848172CE182}" destId="{D30B3CC5-8A70-4F9B-8BAB-C617255BAB1D}" srcOrd="0" destOrd="0" presId="urn:microsoft.com/office/officeart/2005/8/layout/hierarchy2"/>
    <dgm:cxn modelId="{62EEBF25-5623-44B2-80CD-38B8E2325B06}" type="presOf" srcId="{4B129F49-E211-43DC-903A-F1171A6A730E}" destId="{75841D30-A3A8-45DD-9C83-00EF3938AD87}" srcOrd="0" destOrd="0" presId="urn:microsoft.com/office/officeart/2005/8/layout/hierarchy2"/>
    <dgm:cxn modelId="{A5205E6C-88A2-4A88-B5BA-3AA76A2F9AA8}" type="presOf" srcId="{2149BD59-A62D-4C65-8A0A-37629B76D56C}" destId="{F784ABF6-EE2D-4BD9-946B-16593B546F72}" srcOrd="0" destOrd="0" presId="urn:microsoft.com/office/officeart/2005/8/layout/hierarchy2"/>
    <dgm:cxn modelId="{B74EE73B-DBE4-4612-B914-D691093BAC04}" type="presOf" srcId="{DECA3879-178B-407E-A6C7-EB509D7DEE32}" destId="{84F045F5-A988-4107-BD9B-2EDF3D149B2C}" srcOrd="0" destOrd="0" presId="urn:microsoft.com/office/officeart/2005/8/layout/hierarchy2"/>
    <dgm:cxn modelId="{40976661-5E55-45EE-9211-050316FC54D9}" type="presOf" srcId="{2886825A-BC1C-46F1-8288-5868D4FB9F8B}" destId="{DBBB9D62-B599-46F1-B00D-464B68CFE09B}" srcOrd="1" destOrd="0" presId="urn:microsoft.com/office/officeart/2005/8/layout/hierarchy2"/>
    <dgm:cxn modelId="{D0A790D7-4097-497E-A322-5FC4F55FF2F9}" srcId="{4B452BA3-25BE-4CAA-BE04-065514591D63}" destId="{B044CE04-F929-48D4-9FCF-5E07EF80D60A}" srcOrd="0" destOrd="0" parTransId="{DAEC9C5F-3DEE-4703-9D52-418D42F8CCC9}" sibTransId="{8CDA6A4F-9FDA-4C1C-9B7F-3B375CE31D97}"/>
    <dgm:cxn modelId="{C54D62AA-2E07-4083-AFA7-95C1AC28D047}" type="presOf" srcId="{CE874B91-E5CE-4668-B8A9-353F0E44E750}" destId="{C8CF4D4D-0DA4-48C0-89E7-948A9D9A54CA}" srcOrd="1" destOrd="0" presId="urn:microsoft.com/office/officeart/2005/8/layout/hierarchy2"/>
    <dgm:cxn modelId="{39CAC41A-5F2D-4B14-86D8-58B5F5BE08E3}" type="presOf" srcId="{E5D69C4A-BC0E-47DF-B2B4-A0D875720B91}" destId="{83A0C3BE-E576-416F-83CF-6CF967C31B02}" srcOrd="1" destOrd="0" presId="urn:microsoft.com/office/officeart/2005/8/layout/hierarchy2"/>
    <dgm:cxn modelId="{7889370D-F53E-440F-829A-EFCAF8F6BCB7}" type="presOf" srcId="{7846A8B1-F3E8-452A-B28F-EE955DC2FCB6}" destId="{3E5981E3-00DC-4313-A3B9-76C5587F7320}" srcOrd="0" destOrd="0" presId="urn:microsoft.com/office/officeart/2005/8/layout/hierarchy2"/>
    <dgm:cxn modelId="{9D7CF80E-34B5-4D30-8308-5D654351F0D0}" type="presOf" srcId="{DF5A7FEA-F2EB-45A3-B3F6-0B9245297E3B}" destId="{75200ABA-7B90-4039-AC43-A463E217AB07}" srcOrd="0" destOrd="0" presId="urn:microsoft.com/office/officeart/2005/8/layout/hierarchy2"/>
    <dgm:cxn modelId="{3AB8E44C-2B34-433B-B54F-9EFBA8DE5C3A}" srcId="{3FB08F50-FB5F-4C42-AA00-9BF5830A8893}" destId="{6A1D7539-302F-454A-9299-65BB16B673C3}" srcOrd="0" destOrd="0" parTransId="{2886825A-BC1C-46F1-8288-5868D4FB9F8B}" sibTransId="{3F677180-C761-4B94-84D5-FE6CEBA84250}"/>
    <dgm:cxn modelId="{90E34844-4CCE-422E-BAD8-6A27F3C6C322}" type="presOf" srcId="{3FB08F50-FB5F-4C42-AA00-9BF5830A8893}" destId="{EE3D85AE-FF51-4334-B015-DA504DDAFFAB}" srcOrd="0" destOrd="0" presId="urn:microsoft.com/office/officeart/2005/8/layout/hierarchy2"/>
    <dgm:cxn modelId="{EDA26D20-CC9F-41CE-8883-5E0A614D8933}" type="presOf" srcId="{2149BD59-A62D-4C65-8A0A-37629B76D56C}" destId="{0A18D0FE-D687-45A7-9463-464B9A810361}" srcOrd="1" destOrd="0" presId="urn:microsoft.com/office/officeart/2005/8/layout/hierarchy2"/>
    <dgm:cxn modelId="{7A253ABF-CD5E-4C82-B0DF-39F94270D4EE}" type="presOf" srcId="{6337175B-E4C1-4F57-A414-42CD5767160A}" destId="{7D92C075-ED28-43E5-90F0-1683DBC92C47}" srcOrd="0" destOrd="0" presId="urn:microsoft.com/office/officeart/2005/8/layout/hierarchy2"/>
    <dgm:cxn modelId="{EEB3185B-FA9D-4483-9A55-D52CCE2B779B}" type="presOf" srcId="{FC542E70-B72F-44EE-AFF2-7E41F988D9C0}" destId="{B7498DCE-9E9F-4A63-A038-00BCF0AC3B88}" srcOrd="1" destOrd="0" presId="urn:microsoft.com/office/officeart/2005/8/layout/hierarchy2"/>
    <dgm:cxn modelId="{2A96A9DA-BF9E-4CAD-9CA6-0AB82408888E}" type="presOf" srcId="{75B2D6AA-1909-4E3F-B92E-FED9E3C0E156}" destId="{AAB30761-6118-4031-BCAB-55DBA5B77D57}" srcOrd="1" destOrd="0" presId="urn:microsoft.com/office/officeart/2005/8/layout/hierarchy2"/>
    <dgm:cxn modelId="{92F5414B-3F5A-47C2-9086-3D882307A5F3}" type="presOf" srcId="{0E1D281D-F971-4F64-9526-DE6D54B810E3}" destId="{83F3786B-3EDB-459F-B168-D4425A0485B5}" srcOrd="1" destOrd="0" presId="urn:microsoft.com/office/officeart/2005/8/layout/hierarchy2"/>
    <dgm:cxn modelId="{97489973-2EAC-4B91-9CF6-083D0BD8C78B}" type="presOf" srcId="{99079177-B7CE-4AC1-979D-20258AFA8590}" destId="{29573824-D91A-4E17-9594-ED971D6A7C39}" srcOrd="0" destOrd="0" presId="urn:microsoft.com/office/officeart/2005/8/layout/hierarchy2"/>
    <dgm:cxn modelId="{39EC32E5-46D4-4DED-814C-2141406489E5}" type="presOf" srcId="{25222BF1-0AAF-45F0-91FF-474EEB7A4923}" destId="{AD14629A-AB55-44DF-A6E5-AA7C9BAD92A5}" srcOrd="1" destOrd="0" presId="urn:microsoft.com/office/officeart/2005/8/layout/hierarchy2"/>
    <dgm:cxn modelId="{3C66319D-CBCF-4D9B-AF76-4F6E36069543}" type="presOf" srcId="{EC651184-BA7E-48D3-943C-91A6FF396069}" destId="{E2F3A6C9-75E9-4405-A053-612951AA816F}" srcOrd="0" destOrd="0" presId="urn:microsoft.com/office/officeart/2005/8/layout/hierarchy2"/>
    <dgm:cxn modelId="{60ED41D2-082B-479C-92BB-4B600B7F87F4}" srcId="{A7AED3DB-DC8E-4059-B8CA-60671E8A3ED4}" destId="{6337175B-E4C1-4F57-A414-42CD5767160A}" srcOrd="0" destOrd="0" parTransId="{9B38143D-C790-4F71-BD74-FB18EE71F5D4}" sibTransId="{9D0F1708-0A50-43E0-B10F-8261CC8B839B}"/>
    <dgm:cxn modelId="{B8312C15-685D-4A4A-94BD-A715D5BBB627}" type="presOf" srcId="{98181AB5-4D8F-40B6-BB03-5CE6F3F7B173}" destId="{1C842EF3-997D-4810-8BF0-DE62F0A9287F}" srcOrd="0" destOrd="0" presId="urn:microsoft.com/office/officeart/2005/8/layout/hierarchy2"/>
    <dgm:cxn modelId="{F3DA1ABB-D183-4F32-BFDA-DC71298A29FD}" type="presOf" srcId="{D8C12FFD-464B-404B-9871-B3392A198499}" destId="{98B1231D-4C18-41ED-A316-6A1D123ED346}" srcOrd="0" destOrd="0" presId="urn:microsoft.com/office/officeart/2005/8/layout/hierarchy2"/>
    <dgm:cxn modelId="{DF2E8602-E243-40A5-8FC9-14EDDFF5B1E9}" type="presOf" srcId="{4D098258-D7EA-4B86-8FE4-DF43691C0688}" destId="{3BFC3552-3635-4777-B692-8A9F906BA587}" srcOrd="0" destOrd="0" presId="urn:microsoft.com/office/officeart/2005/8/layout/hierarchy2"/>
    <dgm:cxn modelId="{02BE30CD-6C17-46AE-BF2A-8ED0D20D3328}" type="presOf" srcId="{9F997F12-C6FC-41A0-AC59-7A522CB177C3}" destId="{4F0B422F-E459-4A1D-9719-BCCF796ADEF6}" srcOrd="0" destOrd="0" presId="urn:microsoft.com/office/officeart/2005/8/layout/hierarchy2"/>
    <dgm:cxn modelId="{5D3223C8-4642-4F89-BDBF-760398DEB513}" srcId="{75F3D09A-D548-47FB-A598-B4D17F4C4E00}" destId="{A7AED3DB-DC8E-4059-B8CA-60671E8A3ED4}" srcOrd="0" destOrd="0" parTransId="{E02E7FC0-8A17-44EF-87FE-4A96E3CD8D3B}" sibTransId="{DEBD30D7-51D2-4C33-9921-8B6ED4C2F5C2}"/>
    <dgm:cxn modelId="{BE9D95C8-342A-4824-A554-9E336A2CB294}" srcId="{B39A223A-5FE6-4957-AFBC-A93AC3D34425}" destId="{75F3D09A-D548-47FB-A598-B4D17F4C4E00}" srcOrd="0" destOrd="0" parTransId="{1FC89AB5-82F1-4EC8-BE6C-337E97482F52}" sibTransId="{E080F480-2DAF-4365-9EBA-6E713E4AE07D}"/>
    <dgm:cxn modelId="{90C5D526-E923-4D87-9AD3-58D926F073B2}" srcId="{A7AED3DB-DC8E-4059-B8CA-60671E8A3ED4}" destId="{AD705AC6-2754-43BC-B73E-4BB43AE353C0}" srcOrd="2" destOrd="0" parTransId="{CE947AAF-4450-41D8-AA2E-6E2DE7D297B5}" sibTransId="{DCA4A3FB-9D80-4808-A874-4399767AD8B4}"/>
    <dgm:cxn modelId="{E2218DB3-7891-4354-8680-793679FEDDDC}" type="presOf" srcId="{25222BF1-0AAF-45F0-91FF-474EEB7A4923}" destId="{28800CB8-61BD-40F2-8077-311997BB9727}" srcOrd="0" destOrd="0" presId="urn:microsoft.com/office/officeart/2005/8/layout/hierarchy2"/>
    <dgm:cxn modelId="{7F26D1AD-4999-4D74-A2CE-F910A290D895}" srcId="{55B2809B-012C-4366-B101-44BDD2B69638}" destId="{3F3C0E50-753A-430F-BE41-64C97224D8AB}" srcOrd="0" destOrd="0" parTransId="{99079177-B7CE-4AC1-979D-20258AFA8590}" sibTransId="{01A9DC30-1F7F-4EA8-AFE3-E98747B3D098}"/>
    <dgm:cxn modelId="{DCA69305-82BD-43AF-B7AA-909609447B27}" type="presOf" srcId="{6A1D7539-302F-454A-9299-65BB16B673C3}" destId="{BE5756D9-4965-428F-83BF-DD38FFBD634C}" srcOrd="0" destOrd="0" presId="urn:microsoft.com/office/officeart/2005/8/layout/hierarchy2"/>
    <dgm:cxn modelId="{98F1B533-27C4-4AC8-8099-A2C4AB2AA43D}" type="presOf" srcId="{75F3D09A-D548-47FB-A598-B4D17F4C4E00}" destId="{CA3977FC-E2DB-4111-8B62-F7FF26B31C10}" srcOrd="0" destOrd="0" presId="urn:microsoft.com/office/officeart/2005/8/layout/hierarchy2"/>
    <dgm:cxn modelId="{EBBAE94A-A05F-472D-AA7C-7C246A3F15E1}" srcId="{A7AED3DB-DC8E-4059-B8CA-60671E8A3ED4}" destId="{9F997F12-C6FC-41A0-AC59-7A522CB177C3}" srcOrd="1" destOrd="0" parTransId="{6D7269C4-87FA-4BE5-8777-8A0B3F52FCB4}" sibTransId="{36726D99-BA3C-490F-A062-803A8E94600E}"/>
    <dgm:cxn modelId="{E8ADF4FD-F734-4FDA-833E-B6AEB94A84A6}" srcId="{75F3D09A-D548-47FB-A598-B4D17F4C4E00}" destId="{55B2809B-012C-4366-B101-44BDD2B69638}" srcOrd="3" destOrd="0" parTransId="{E5D69C4A-BC0E-47DF-B2B4-A0D875720B91}" sibTransId="{626E13C9-D7E8-4153-BF01-76AD7E2FCC9E}"/>
    <dgm:cxn modelId="{ACBA127E-68F2-4D12-A7C7-FBE9E771B54C}" type="presOf" srcId="{FC542E70-B72F-44EE-AFF2-7E41F988D9C0}" destId="{F0BDBDC5-830F-468C-BEC0-43C179842C24}" srcOrd="0" destOrd="0" presId="urn:microsoft.com/office/officeart/2005/8/layout/hierarchy2"/>
    <dgm:cxn modelId="{07A7B0A3-A7D3-4B4B-B43C-F63926804233}" srcId="{B39A223A-5FE6-4957-AFBC-A93AC3D34425}" destId="{98181AB5-4D8F-40B6-BB03-5CE6F3F7B173}" srcOrd="1" destOrd="0" parTransId="{43FD69FE-904D-4715-8C23-2120CF297C5E}" sibTransId="{02098A3D-8A2B-4992-80E9-84092972F299}"/>
    <dgm:cxn modelId="{3C9A87BB-557B-4602-9ED8-05D5E52B6049}" srcId="{75F3D09A-D548-47FB-A598-B4D17F4C4E00}" destId="{4B452BA3-25BE-4CAA-BE04-065514591D63}" srcOrd="6" destOrd="0" parTransId="{C9F01286-CCA8-4AF1-B2D6-2F96C2E97059}" sibTransId="{BB6EA285-32B2-4CF8-8D5B-5277E5FB1B84}"/>
    <dgm:cxn modelId="{209A8548-804E-43E6-80C2-92FB19423C57}" type="presOf" srcId="{B9507D4A-780A-4E43-A63F-5064A4EA76BB}" destId="{1F5402D3-7AE8-44DE-81E7-FE1D3A77C274}" srcOrd="0" destOrd="0" presId="urn:microsoft.com/office/officeart/2005/8/layout/hierarchy2"/>
    <dgm:cxn modelId="{16D835ED-13EC-4461-828C-3306013DAC16}" type="presOf" srcId="{AD705AC6-2754-43BC-B73E-4BB43AE353C0}" destId="{B15303F6-1A7B-4AA2-9E0A-16A4B992C42A}" srcOrd="0" destOrd="0" presId="urn:microsoft.com/office/officeart/2005/8/layout/hierarchy2"/>
    <dgm:cxn modelId="{A43D2A8F-B370-486B-87F3-F75AC495EEDE}" srcId="{B39A223A-5FE6-4957-AFBC-A93AC3D34425}" destId="{2E9ED725-BAD9-4044-ADE3-971AF2538C4E}" srcOrd="2" destOrd="0" parTransId="{4B129F49-E211-43DC-903A-F1171A6A730E}" sibTransId="{F4379661-FFB6-448D-9397-DF8B1E2FCBC1}"/>
    <dgm:cxn modelId="{1F946158-9C87-4C13-B8BA-838F06F7C9AA}" type="presOf" srcId="{AD33050D-2430-47E3-B689-2D72F196E532}" destId="{6B2C0D85-79FD-47F7-AC9F-170316E74B6A}" srcOrd="0" destOrd="0" presId="urn:microsoft.com/office/officeart/2005/8/layout/hierarchy2"/>
    <dgm:cxn modelId="{E5BF1A38-FEB1-4D93-8640-A8B2383A4BB8}" type="presOf" srcId="{E28EF65D-3E60-444C-BB90-04DBAF4375FC}" destId="{EBD1D13C-EB13-445D-9CC7-7419D20D54D5}" srcOrd="0" destOrd="0" presId="urn:microsoft.com/office/officeart/2005/8/layout/hierarchy2"/>
    <dgm:cxn modelId="{D6D0092D-BE5B-43FE-AF0F-6D8975375E3F}" type="presOf" srcId="{F030CC82-E695-482A-97DD-D7468CFC0DDE}" destId="{EFF88587-5EF1-495D-8E9A-62A7C76EFD34}" srcOrd="1" destOrd="0" presId="urn:microsoft.com/office/officeart/2005/8/layout/hierarchy2"/>
    <dgm:cxn modelId="{20A03802-F013-40E4-BDCE-233977897328}" type="presOf" srcId="{35BED3DB-DD68-4C12-B362-46462E1BAD00}" destId="{87962A3D-57D9-442B-A0F9-A94437253A60}" srcOrd="0" destOrd="0" presId="urn:microsoft.com/office/officeart/2005/8/layout/hierarchy2"/>
    <dgm:cxn modelId="{26818AB0-D37E-4E2A-9B41-B5E2F2EC1CF7}" type="presOf" srcId="{E02E7FC0-8A17-44EF-87FE-4A96E3CD8D3B}" destId="{B519A0A5-D1B4-49E7-A94C-6802F2348E19}" srcOrd="0" destOrd="0" presId="urn:microsoft.com/office/officeart/2005/8/layout/hierarchy2"/>
    <dgm:cxn modelId="{642B4BFC-FD4F-4D01-9912-0CA814DC703D}" type="presOf" srcId="{9FAB1693-D664-4A51-B50E-6D2F3DFB0658}" destId="{B9E3B8CE-C687-4004-AC0B-6BE1F38C98B0}" srcOrd="0" destOrd="0" presId="urn:microsoft.com/office/officeart/2005/8/layout/hierarchy2"/>
    <dgm:cxn modelId="{3008B51D-7F09-431C-9E00-437ACD5B13B1}" type="presOf" srcId="{99079177-B7CE-4AC1-979D-20258AFA8590}" destId="{E52CFD54-75F4-4135-A0C8-7F4B9E9645F7}" srcOrd="1" destOrd="0" presId="urn:microsoft.com/office/officeart/2005/8/layout/hierarchy2"/>
    <dgm:cxn modelId="{5AD8A11F-8886-4D8A-8D07-D75C21F545D0}" type="presOf" srcId="{E28EF65D-3E60-444C-BB90-04DBAF4375FC}" destId="{9048F52C-ECCD-4477-864F-B394BE6D6F10}" srcOrd="1" destOrd="0" presId="urn:microsoft.com/office/officeart/2005/8/layout/hierarchy2"/>
    <dgm:cxn modelId="{D179D0C7-0CCB-4357-8B18-02EAE42130BF}" type="presOf" srcId="{6B6FBEEB-B16D-41A8-BB8D-AA8CEE3B01F1}" destId="{DA545B6A-31BE-472E-9344-32BA1BCBF8E0}" srcOrd="1" destOrd="0" presId="urn:microsoft.com/office/officeart/2005/8/layout/hierarchy2"/>
    <dgm:cxn modelId="{D2B6D022-D5FF-41BB-8C33-5F86D70A8EC7}" srcId="{C9E7E570-8B29-40FC-A37D-14B3AC10CA46}" destId="{E2DC1132-C589-4930-81D3-6848172CE182}" srcOrd="0" destOrd="0" parTransId="{E28EF65D-3E60-444C-BB90-04DBAF4375FC}" sibTransId="{A441E637-29E7-4B66-8BE0-4C6CF424024D}"/>
    <dgm:cxn modelId="{0AAFABCC-3735-4FA6-A6DF-9681682E63B0}" type="presOf" srcId="{43FD69FE-904D-4715-8C23-2120CF297C5E}" destId="{29607D87-60F0-44BC-9BDA-C006C0815E96}" srcOrd="1" destOrd="0" presId="urn:microsoft.com/office/officeart/2005/8/layout/hierarchy2"/>
    <dgm:cxn modelId="{D6A2EBDB-5E59-4D4C-926B-135EE1B7382B}" srcId="{E64C24F1-48C0-44AF-8972-761F7BCE725C}" destId="{27B56E53-D3F2-4E5D-A437-E672E42D6EBA}" srcOrd="3" destOrd="0" parTransId="{4D098258-D7EA-4B86-8FE4-DF43691C0688}" sibTransId="{E8A3D0C9-2165-4DA7-B216-EAA7DD16A5D7}"/>
    <dgm:cxn modelId="{2EE0D2AD-4794-4ED4-9AAC-532BF26E7E6A}" type="presOf" srcId="{C9F01286-CCA8-4AF1-B2D6-2F96C2E97059}" destId="{40F812A4-8AC1-4C50-985C-59A1CA0C3309}" srcOrd="0" destOrd="0" presId="urn:microsoft.com/office/officeart/2005/8/layout/hierarchy2"/>
    <dgm:cxn modelId="{FDCA6790-A7EB-4519-953E-7688BFC7E6C3}" type="presOf" srcId="{4B452BA3-25BE-4CAA-BE04-065514591D63}" destId="{0C229B13-5A24-468E-A986-32078EF7C209}" srcOrd="0" destOrd="0" presId="urn:microsoft.com/office/officeart/2005/8/layout/hierarchy2"/>
    <dgm:cxn modelId="{391E40A0-E943-4E50-BA2B-05F41465F8CD}" srcId="{98181AB5-4D8F-40B6-BB03-5CE6F3F7B173}" destId="{9FAB1693-D664-4A51-B50E-6D2F3DFB0658}" srcOrd="1" destOrd="0" parTransId="{AD33050D-2430-47E3-B689-2D72F196E532}" sibTransId="{20BDBE11-D8D7-45C7-860E-B3FDE80561A9}"/>
    <dgm:cxn modelId="{5A4DFEDF-342C-4880-9D6C-DD0404FD1D2D}" type="presOf" srcId="{0F52EA72-281D-4C88-82FD-A0D3AD29A0B4}" destId="{0E2ECC45-B472-4B81-A9EF-59F669511E6F}" srcOrd="0" destOrd="0" presId="urn:microsoft.com/office/officeart/2005/8/layout/hierarchy2"/>
    <dgm:cxn modelId="{EF86B966-8F65-4FE2-80AE-34AF1B4CC81C}" type="presOf" srcId="{D02E5632-E275-4080-9C40-B5DA55C0F7D7}" destId="{F4A3505D-8EBE-444D-B7E2-8855FC4E4E16}" srcOrd="0" destOrd="0" presId="urn:microsoft.com/office/officeart/2005/8/layout/hierarchy2"/>
    <dgm:cxn modelId="{EE54AABD-BB47-40E7-B31D-18D4E8B27339}" type="presOf" srcId="{2E9ED725-BAD9-4044-ADE3-971AF2538C4E}" destId="{A7B1A91C-53D4-4167-96A6-B71CD5BA209A}" srcOrd="0" destOrd="0" presId="urn:microsoft.com/office/officeart/2005/8/layout/hierarchy2"/>
    <dgm:cxn modelId="{388A9CEB-AA96-4208-B24F-46FDAFE11E52}" type="presOf" srcId="{864124C4-AB58-4A61-BDB8-09654B4DF411}" destId="{11147629-1D62-4C07-8C51-41F85B996331}" srcOrd="1" destOrd="0" presId="urn:microsoft.com/office/officeart/2005/8/layout/hierarchy2"/>
    <dgm:cxn modelId="{545FDC3C-E9FC-40A5-836D-872264AEE962}" type="presOf" srcId="{D6F4E5B3-2FB5-4A80-B28E-B3A575995FF8}" destId="{13ADC5D8-D36D-4324-B41B-85217B9D1ED6}" srcOrd="0" destOrd="0" presId="urn:microsoft.com/office/officeart/2005/8/layout/hierarchy2"/>
    <dgm:cxn modelId="{05E87277-EB8C-4217-8641-DA2F8B150C32}" type="presOf" srcId="{55B2809B-012C-4366-B101-44BDD2B69638}" destId="{ABC80375-1DAE-4F26-9E09-198F13907BA0}" srcOrd="0" destOrd="0" presId="urn:microsoft.com/office/officeart/2005/8/layout/hierarchy2"/>
    <dgm:cxn modelId="{C0C900C4-1188-4AE0-81F8-C408D747C3F8}" type="presOf" srcId="{E5A66BEE-919E-4D77-846E-07048EAA7844}" destId="{BA1A1D7B-CC36-423A-86D6-2E83C4606FD0}" srcOrd="0" destOrd="0" presId="urn:microsoft.com/office/officeart/2005/8/layout/hierarchy2"/>
    <dgm:cxn modelId="{7D8516E9-2A07-491B-A1C4-9623226DF593}" type="presOf" srcId="{5A10D6F4-C645-4792-9B1E-BF7BF0E985E5}" destId="{C5DBD211-8163-41C2-ADDF-3BA20B80C7AD}" srcOrd="0" destOrd="0" presId="urn:microsoft.com/office/officeart/2005/8/layout/hierarchy2"/>
    <dgm:cxn modelId="{A57CBE06-D6E5-4580-8230-EF38C51D8F98}" type="presOf" srcId="{9B38143D-C790-4F71-BD74-FB18EE71F5D4}" destId="{3EC0F2C9-04E0-4398-9C35-03254CF7EFA0}" srcOrd="0" destOrd="0" presId="urn:microsoft.com/office/officeart/2005/8/layout/hierarchy2"/>
    <dgm:cxn modelId="{520559C1-166F-444B-9A54-8DDAB8610287}" srcId="{75F3D09A-D548-47FB-A598-B4D17F4C4E00}" destId="{FA51F2D0-55A0-41DE-8DCE-C0CB5C89569C}" srcOrd="2" destOrd="0" parTransId="{75B2D6AA-1909-4E3F-B92E-FED9E3C0E156}" sibTransId="{E30D66D9-56FB-4A6E-9932-223A6BB4021F}"/>
    <dgm:cxn modelId="{39B4DE92-A32B-461D-A7B0-4932820858D1}" type="presOf" srcId="{EC651184-BA7E-48D3-943C-91A6FF396069}" destId="{56D57771-A876-4BBA-A851-7ED64FFD0FB4}" srcOrd="1" destOrd="0" presId="urn:microsoft.com/office/officeart/2005/8/layout/hierarchy2"/>
    <dgm:cxn modelId="{D04A3960-3406-42C3-9780-D0B05F966D5A}" type="presOf" srcId="{0BC5041B-1AB2-44E8-9943-5DF3B87A7D2A}" destId="{6084DC88-3F68-4D84-ACC3-A8DF57D52E04}" srcOrd="0" destOrd="0" presId="urn:microsoft.com/office/officeart/2005/8/layout/hierarchy2"/>
    <dgm:cxn modelId="{E04E240F-AF37-4DD1-9BA0-AAACD42DCB4A}" type="presOf" srcId="{E5D69C4A-BC0E-47DF-B2B4-A0D875720B91}" destId="{552436F2-6E6E-42F8-B11E-375ED39CFD1D}" srcOrd="0" destOrd="0" presId="urn:microsoft.com/office/officeart/2005/8/layout/hierarchy2"/>
    <dgm:cxn modelId="{0B7456EB-EA78-4EE5-BE11-60DDB6082852}" type="presOf" srcId="{CE947AAF-4450-41D8-AA2E-6E2DE7D297B5}" destId="{6813F9DE-072F-4523-9D8F-4151A2A9C381}" srcOrd="0" destOrd="0" presId="urn:microsoft.com/office/officeart/2005/8/layout/hierarchy2"/>
    <dgm:cxn modelId="{C7214073-C766-4BF1-9A00-7E19DF1D4CD7}" type="presOf" srcId="{4D098258-D7EA-4B86-8FE4-DF43691C0688}" destId="{3EF385EC-658C-4131-84F2-E582B80D0A7B}" srcOrd="1" destOrd="0" presId="urn:microsoft.com/office/officeart/2005/8/layout/hierarchy2"/>
    <dgm:cxn modelId="{2574DE45-4A9E-4508-AB38-F2B7968D3BF2}" type="presOf" srcId="{CE874B91-E5CE-4668-B8A9-353F0E44E750}" destId="{33BAFB70-1E46-4BEF-8DAA-DA05CF6D5BFC}" srcOrd="0" destOrd="0" presId="urn:microsoft.com/office/officeart/2005/8/layout/hierarchy2"/>
    <dgm:cxn modelId="{236648DD-1E94-4F28-98F6-907D66DC9770}" type="presOf" srcId="{1FC89AB5-82F1-4EC8-BE6C-337E97482F52}" destId="{F6C2DF3E-9C53-41C2-89F7-5AB29E2E611E}" srcOrd="0" destOrd="0" presId="urn:microsoft.com/office/officeart/2005/8/layout/hierarchy2"/>
    <dgm:cxn modelId="{B84CA8B6-0016-49C0-8C2C-89263FB070EE}" type="presOf" srcId="{9B38143D-C790-4F71-BD74-FB18EE71F5D4}" destId="{361983F1-A3C1-4088-A0A5-789CC0181D27}" srcOrd="1" destOrd="0" presId="urn:microsoft.com/office/officeart/2005/8/layout/hierarchy2"/>
    <dgm:cxn modelId="{E76B6828-D22D-4163-92F4-1ED4B3571B36}" type="presOf" srcId="{1178A34C-66B2-4A55-BE0A-E389915E3025}" destId="{7B005D8E-92C6-4446-8CCD-8488397B45D5}" srcOrd="0" destOrd="0" presId="urn:microsoft.com/office/officeart/2005/8/layout/hierarchy2"/>
    <dgm:cxn modelId="{23C2FAE7-8272-4B2E-81C2-EC5310B572C8}" type="presOf" srcId="{56EEFD23-72A3-49A6-910B-1D5AFFDF0E27}" destId="{75E40519-57E5-443B-88F8-D9F59B222667}" srcOrd="1" destOrd="0" presId="urn:microsoft.com/office/officeart/2005/8/layout/hierarchy2"/>
    <dgm:cxn modelId="{E87EAC04-ACB3-4F6C-AA54-02FE68CE4122}" type="presOf" srcId="{FA51F2D0-55A0-41DE-8DCE-C0CB5C89569C}" destId="{693EE009-00D4-4E03-AEE8-31682C3C498C}" srcOrd="0" destOrd="0" presId="urn:microsoft.com/office/officeart/2005/8/layout/hierarchy2"/>
    <dgm:cxn modelId="{FF8D481B-6F9F-4846-AE15-53DF64C68A98}" type="presOf" srcId="{6D7269C4-87FA-4BE5-8777-8A0B3F52FCB4}" destId="{8113ED86-3E0A-4C03-8EE3-3867519BBB4C}" srcOrd="0" destOrd="0" presId="urn:microsoft.com/office/officeart/2005/8/layout/hierarchy2"/>
    <dgm:cxn modelId="{9BE36442-31BF-4B79-8E1A-08345076B60D}" type="presOf" srcId="{865E12EA-5F24-454C-9CFE-930D0D03F476}" destId="{43D07B3E-2ECB-44AB-93EE-C385B6F5FB12}" srcOrd="0" destOrd="0" presId="urn:microsoft.com/office/officeart/2005/8/layout/hierarchy2"/>
    <dgm:cxn modelId="{1F20A078-D9BB-4F05-BE4C-9F8E95E6ED12}" type="presOf" srcId="{DAEC9C5F-3DEE-4703-9D52-418D42F8CCC9}" destId="{488012FF-E7D2-4B1E-9C20-125D6E7D9527}" srcOrd="1" destOrd="0" presId="urn:microsoft.com/office/officeart/2005/8/layout/hierarchy2"/>
    <dgm:cxn modelId="{1E774811-E0FF-44AF-B3B6-A6ABFFFE2C0E}" srcId="{2E9ED725-BAD9-4044-ADE3-971AF2538C4E}" destId="{E5A66BEE-919E-4D77-846E-07048EAA7844}" srcOrd="3" destOrd="0" parTransId="{25222BF1-0AAF-45F0-91FF-474EEB7A4923}" sibTransId="{2D34F078-512F-47C1-A029-8F74795E7E20}"/>
    <dgm:cxn modelId="{BE99BFCA-A781-48F6-A52F-5AB10E9711F6}" srcId="{0F52EA72-281D-4C88-82FD-A0D3AD29A0B4}" destId="{D6F4E5B3-2FB5-4A80-B28E-B3A575995FF8}" srcOrd="1" destOrd="0" parTransId="{F030CC82-E695-482A-97DD-D7468CFC0DDE}" sibTransId="{3F2053AC-C752-4660-97E6-76D12DA0B206}"/>
    <dgm:cxn modelId="{13D7C565-21CD-44A1-A69A-D2CAA04CF1F1}" type="presOf" srcId="{29CA1354-12C6-46A6-BFB2-E8245B72A4C1}" destId="{1BA9B155-E84A-48D8-A65D-0D039DA4FE19}" srcOrd="1" destOrd="0" presId="urn:microsoft.com/office/officeart/2005/8/layout/hierarchy2"/>
    <dgm:cxn modelId="{E9A2EE50-C5B2-48B5-BDDB-69E3B749B937}" srcId="{98181AB5-4D8F-40B6-BB03-5CE6F3F7B173}" destId="{71522254-76DA-4552-A367-777DD951B67A}" srcOrd="2" destOrd="0" parTransId="{E1EA2C47-D9C5-4665-ADA2-F6D89D9EF56B}" sibTransId="{1BA9B602-4BD1-4252-99C4-F8035E5369EC}"/>
    <dgm:cxn modelId="{D91EBD6E-8220-4A2D-BC6E-E27C28934B3A}" type="presOf" srcId="{B9507D4A-780A-4E43-A63F-5064A4EA76BB}" destId="{E807A539-454D-4353-82C7-B6A7630D07D2}" srcOrd="1" destOrd="0" presId="urn:microsoft.com/office/officeart/2005/8/layout/hierarchy2"/>
    <dgm:cxn modelId="{75C1D179-1DF9-40E5-9DCF-D1F507896295}" srcId="{2E9ED725-BAD9-4044-ADE3-971AF2538C4E}" destId="{35BED3DB-DD68-4C12-B362-46462E1BAD00}" srcOrd="1" destOrd="0" parTransId="{6B6FBEEB-B16D-41A8-BB8D-AA8CEE3B01F1}" sibTransId="{A5B51AD8-0C15-4638-BEE1-DDD07C22D083}"/>
    <dgm:cxn modelId="{653470D5-A85E-4D9E-B9E0-886B459C3891}" type="presOf" srcId="{E1612482-36C6-405E-8E9C-B3944200075E}" destId="{E6D1F206-E740-4DAD-B0FC-C146E6B7E058}" srcOrd="0" destOrd="0" presId="urn:microsoft.com/office/officeart/2005/8/layout/hierarchy2"/>
    <dgm:cxn modelId="{06CDB7DC-CA20-4056-983D-B314B55D5621}" type="presOf" srcId="{33B4390B-02D4-4931-B27E-0743AF9AEC1C}" destId="{3EDCDE74-7D59-434C-935C-5DE64C3F66DA}" srcOrd="0" destOrd="0" presId="urn:microsoft.com/office/officeart/2005/8/layout/hierarchy2"/>
    <dgm:cxn modelId="{B024A905-7CA7-4D18-8895-04A3BDD4B5FA}" type="presOf" srcId="{6D7269C4-87FA-4BE5-8777-8A0B3F52FCB4}" destId="{B38027CC-4D58-4454-920B-3314A713C818}" srcOrd="1" destOrd="0" presId="urn:microsoft.com/office/officeart/2005/8/layout/hierarchy2"/>
    <dgm:cxn modelId="{745550D1-47DE-406E-8E39-2FB1C9768BA5}" srcId="{2E9ED725-BAD9-4044-ADE3-971AF2538C4E}" destId="{33B4390B-02D4-4931-B27E-0743AF9AEC1C}" srcOrd="2" destOrd="0" parTransId="{864124C4-AB58-4A61-BDB8-09654B4DF411}" sibTransId="{1EC9DED5-E893-4627-ABEF-D67BCA90976C}"/>
    <dgm:cxn modelId="{9E969F2F-7F97-4513-8BB3-6CC2F5195620}" type="presOf" srcId="{5F9CBF0E-3613-4F87-AB0F-DDD363D2BC33}" destId="{DEDF7FDC-251E-4D4F-BFCB-8711224D94EE}" srcOrd="0" destOrd="0" presId="urn:microsoft.com/office/officeart/2005/8/layout/hierarchy2"/>
    <dgm:cxn modelId="{E18A824D-B75E-4E32-9CEC-CDA0C6E4166D}" type="presOf" srcId="{3F3C0E50-753A-430F-BE41-64C97224D8AB}" destId="{E0AC24E2-7D04-4F71-AEFF-B144A7EA390A}" srcOrd="0" destOrd="0" presId="urn:microsoft.com/office/officeart/2005/8/layout/hierarchy2"/>
    <dgm:cxn modelId="{6D2649E5-DACF-460D-A908-DD114102CDE6}" type="presOf" srcId="{29CA1354-12C6-46A6-BFB2-E8245B72A4C1}" destId="{87385CA3-51A2-464A-A3CE-9D4D34A4675F}" srcOrd="0" destOrd="0" presId="urn:microsoft.com/office/officeart/2005/8/layout/hierarchy2"/>
    <dgm:cxn modelId="{CD0CC461-AD83-4389-A018-A7EDFB856A2D}" type="presOf" srcId="{4B129F49-E211-43DC-903A-F1171A6A730E}" destId="{3277564D-DE43-4397-AA69-39D82C5F2312}" srcOrd="1" destOrd="0" presId="urn:microsoft.com/office/officeart/2005/8/layout/hierarchy2"/>
    <dgm:cxn modelId="{2B11C486-D1FF-448F-AABE-483E6F9A7350}" type="presOf" srcId="{A1886870-C560-420E-A592-95D3141BCA78}" destId="{787AD6D5-9C18-43F9-9C9E-FCFAF15A4F93}" srcOrd="1" destOrd="0" presId="urn:microsoft.com/office/officeart/2005/8/layout/hierarchy2"/>
    <dgm:cxn modelId="{6F4F5240-8F2E-4646-9EE8-F2717BF0B2EE}" type="presOf" srcId="{AD33050D-2430-47E3-B689-2D72F196E532}" destId="{DCDF5505-8516-43E1-A29D-59A6D67F3FCB}" srcOrd="1" destOrd="0" presId="urn:microsoft.com/office/officeart/2005/8/layout/hierarchy2"/>
    <dgm:cxn modelId="{EB9E84A6-9F8C-4C57-996E-9D3BBF9895AC}" type="presOf" srcId="{D02E5632-E275-4080-9C40-B5DA55C0F7D7}" destId="{A31D76BD-0126-4902-80FA-6D232596B728}" srcOrd="1" destOrd="0" presId="urn:microsoft.com/office/officeart/2005/8/layout/hierarchy2"/>
    <dgm:cxn modelId="{943FB484-34BD-4F5D-B112-9502633D7B3D}" type="presOf" srcId="{43FD69FE-904D-4715-8C23-2120CF297C5E}" destId="{43D75A0A-50FC-44E4-84AF-A51CD4FCAF56}" srcOrd="0" destOrd="0" presId="urn:microsoft.com/office/officeart/2005/8/layout/hierarchy2"/>
    <dgm:cxn modelId="{001ED0ED-FBA4-4680-A55D-1BCB053636FD}" type="presOf" srcId="{885C83D8-200D-42E0-9665-2C99529BDFB4}" destId="{1DD6D014-D454-4FC4-A622-AE9ADFF96B1A}" srcOrd="0" destOrd="0" presId="urn:microsoft.com/office/officeart/2005/8/layout/hierarchy2"/>
    <dgm:cxn modelId="{EE2C126F-70C7-4A82-ACBE-6C7A80C4BEC3}" type="presOf" srcId="{7FCDBFAF-DDA5-4E1A-852B-A31E7E24B11E}" destId="{A33431EB-A759-4F07-A6B3-5EEBDDCBC53B}" srcOrd="0" destOrd="0" presId="urn:microsoft.com/office/officeart/2005/8/layout/hierarchy2"/>
    <dgm:cxn modelId="{A457E2CD-A1A9-43CE-BE0F-B054B6188807}" type="presOf" srcId="{C9E7E570-8B29-40FC-A37D-14B3AC10CA46}" destId="{1D07B972-1B8E-4206-BD4C-4D61EF1FE2F7}" srcOrd="0" destOrd="0" presId="urn:microsoft.com/office/officeart/2005/8/layout/hierarchy2"/>
    <dgm:cxn modelId="{66B41F51-9C02-4681-9CC9-933AFA5CB493}" type="presOf" srcId="{FF68375E-3D01-4162-8895-3806483D4605}" destId="{77CCDD91-697A-4603-84D4-9862CD64ADCF}" srcOrd="0" destOrd="0" presId="urn:microsoft.com/office/officeart/2005/8/layout/hierarchy2"/>
    <dgm:cxn modelId="{814D63B3-8EE1-442C-BA0A-A2F4F9839985}" srcId="{98181AB5-4D8F-40B6-BB03-5CE6F3F7B173}" destId="{7FCDBFAF-DDA5-4E1A-852B-A31E7E24B11E}" srcOrd="0" destOrd="0" parTransId="{EC651184-BA7E-48D3-943C-91A6FF396069}" sibTransId="{EC33DB53-A95F-43E7-A4B3-6A9ECDC30232}"/>
    <dgm:cxn modelId="{D43AABDE-AD0E-4A6D-831B-8EB17893AE87}" type="presOf" srcId="{A7AED3DB-DC8E-4059-B8CA-60671E8A3ED4}" destId="{B98735F6-77D9-43E8-8592-4D70ED87DDCC}" srcOrd="0" destOrd="0" presId="urn:microsoft.com/office/officeart/2005/8/layout/hierarchy2"/>
    <dgm:cxn modelId="{8FA78184-28E6-435E-BFF7-3EAB45D9CF56}" type="presOf" srcId="{7846A8B1-F3E8-452A-B28F-EE955DC2FCB6}" destId="{FCCB22B9-2798-44A9-876C-BE854B8BE3FB}" srcOrd="1" destOrd="0" presId="urn:microsoft.com/office/officeart/2005/8/layout/hierarchy2"/>
    <dgm:cxn modelId="{948565A6-0D2D-4805-BBA7-D912B5377721}" type="presOf" srcId="{A1886870-C560-420E-A592-95D3141BCA78}" destId="{14730089-5400-4508-9701-70ED9C7B5845}" srcOrd="0" destOrd="0" presId="urn:microsoft.com/office/officeart/2005/8/layout/hierarchy2"/>
    <dgm:cxn modelId="{9113BD90-4645-44AD-97C9-2017FB9CFE9A}" type="presOf" srcId="{E1EA2C47-D9C5-4665-ADA2-F6D89D9EF56B}" destId="{BACBCC15-80D7-4DE1-9BA1-4CE8EE9F334B}" srcOrd="0" destOrd="0" presId="urn:microsoft.com/office/officeart/2005/8/layout/hierarchy2"/>
    <dgm:cxn modelId="{A052D6F4-3A0A-48B7-B2F1-813369FB1F00}" type="presOf" srcId="{F030CC82-E695-482A-97DD-D7468CFC0DDE}" destId="{16E571B9-7D4F-41A1-AC13-0AB7F15D9121}" srcOrd="0" destOrd="0" presId="urn:microsoft.com/office/officeart/2005/8/layout/hierarchy2"/>
    <dgm:cxn modelId="{39CF5EB1-7B16-46BC-912D-7C5FE33AAB8F}" type="presOf" srcId="{56EEFD23-72A3-49A6-910B-1D5AFFDF0E27}" destId="{7B511001-03B8-4055-B0CF-6652873B4CE7}" srcOrd="0" destOrd="0" presId="urn:microsoft.com/office/officeart/2005/8/layout/hierarchy2"/>
    <dgm:cxn modelId="{9C327BAC-88BC-4DCE-8883-66B39CEE233D}" type="presOf" srcId="{FFB38474-ECEF-478F-8436-27FE2530CB61}" destId="{50C90D5F-21EE-4D12-92AB-E1DA7215CA6A}" srcOrd="1" destOrd="0" presId="urn:microsoft.com/office/officeart/2005/8/layout/hierarchy2"/>
    <dgm:cxn modelId="{4970DFF7-A0FA-443E-B9F8-ABC0B7DDF4B1}" type="presOf" srcId="{0E1D281D-F971-4F64-9526-DE6D54B810E3}" destId="{4277C1B7-88FA-49DF-B5BF-67F0E4CCB88F}" srcOrd="0" destOrd="0" presId="urn:microsoft.com/office/officeart/2005/8/layout/hierarchy2"/>
    <dgm:cxn modelId="{AB450771-4BD1-4560-BCA5-D0B4D0C9EC17}" srcId="{98181AB5-4D8F-40B6-BB03-5CE6F3F7B173}" destId="{865E12EA-5F24-454C-9CFE-930D0D03F476}" srcOrd="3" destOrd="0" parTransId="{FC542E70-B72F-44EE-AFF2-7E41F988D9C0}" sibTransId="{6DF2370E-D2DD-4ABF-9516-0D198026395B}"/>
    <dgm:cxn modelId="{B501BDBB-A491-4B81-95D4-E86D38E9A9FC}" type="presOf" srcId="{0109331F-EBDB-4C54-98F0-C6E4FD4BBE69}" destId="{AA4D29D4-802D-4007-BF40-7F6062A86AA9}" srcOrd="0" destOrd="0" presId="urn:microsoft.com/office/officeart/2005/8/layout/hierarchy2"/>
    <dgm:cxn modelId="{ADAE394A-CBA1-40B8-9683-621BFE3418A6}" srcId="{75F3D09A-D548-47FB-A598-B4D17F4C4E00}" destId="{3FB08F50-FB5F-4C42-AA00-9BF5830A8893}" srcOrd="1" destOrd="0" parTransId="{D02E5632-E275-4080-9C40-B5DA55C0F7D7}" sibTransId="{509FFFE3-A901-439B-9B4D-A80DE2C815EA}"/>
    <dgm:cxn modelId="{E7781BD9-B38D-4268-AC87-CCCD99107AD7}" type="presOf" srcId="{CE947AAF-4450-41D8-AA2E-6E2DE7D297B5}" destId="{65A6EBBC-8D5C-4E6E-95AC-C2329114F4AC}" srcOrd="1" destOrd="0" presId="urn:microsoft.com/office/officeart/2005/8/layout/hierarchy2"/>
    <dgm:cxn modelId="{BC8C30C9-4D7A-4791-A8B8-B55A9FC55E96}" type="presOf" srcId="{864124C4-AB58-4A61-BDB8-09654B4DF411}" destId="{42717AA2-9812-4D7F-9195-26FA7789EC03}" srcOrd="0" destOrd="0" presId="urn:microsoft.com/office/officeart/2005/8/layout/hierarchy2"/>
    <dgm:cxn modelId="{EBFDB5EF-CA60-410C-8E66-F1833043A639}" type="presOf" srcId="{6B6FBEEB-B16D-41A8-BB8D-AA8CEE3B01F1}" destId="{9CACFAC3-0EB8-4BFE-93BA-13E34AB26DCE}" srcOrd="0" destOrd="0" presId="urn:microsoft.com/office/officeart/2005/8/layout/hierarchy2"/>
    <dgm:cxn modelId="{ABDA4AA9-52C5-4F13-B2F1-419AF25D0E68}" type="presOf" srcId="{B044CE04-F929-48D4-9FCF-5E07EF80D60A}" destId="{FEE7EB5B-5378-4672-98A3-0833FA18734C}" srcOrd="0" destOrd="0" presId="urn:microsoft.com/office/officeart/2005/8/layout/hierarchy2"/>
    <dgm:cxn modelId="{1974B55F-7EEB-44BF-A9E8-1A5D0555BEA2}" type="presOf" srcId="{D5978C19-AF69-45BD-85A0-94990959E6B1}" destId="{5EFD43A6-D1E2-4EAA-AA9F-0BC7894C5ABC}" srcOrd="0" destOrd="0" presId="urn:microsoft.com/office/officeart/2005/8/layout/hierarchy2"/>
    <dgm:cxn modelId="{2BB29533-85B1-4D99-AA85-4949D2DA2C70}" type="presOf" srcId="{75B2D6AA-1909-4E3F-B92E-FED9E3C0E156}" destId="{EA4AE510-04A1-4B1D-877D-6CE02631C6BE}" srcOrd="0" destOrd="0" presId="urn:microsoft.com/office/officeart/2005/8/layout/hierarchy2"/>
    <dgm:cxn modelId="{4D60B593-D666-41B9-B8F1-658F7EB1CDA2}" type="presOf" srcId="{B39A223A-5FE6-4957-AFBC-A93AC3D34425}" destId="{217D94CF-B021-40F1-A1D3-08F1FAB95B65}" srcOrd="0" destOrd="0" presId="urn:microsoft.com/office/officeart/2005/8/layout/hierarchy2"/>
    <dgm:cxn modelId="{D8279774-B111-42AB-9851-C99D6F62C34D}" type="presOf" srcId="{27B56E53-D3F2-4E5D-A437-E672E42D6EBA}" destId="{488BC6E6-57C2-4E4C-910C-6C796962C1E2}" srcOrd="0" destOrd="0" presId="urn:microsoft.com/office/officeart/2005/8/layout/hierarchy2"/>
    <dgm:cxn modelId="{2F8BA67C-FC8C-4C94-AC1A-BFB3F2F3E2DF}" srcId="{0109331F-EBDB-4C54-98F0-C6E4FD4BBE69}" destId="{5A10D6F4-C645-4792-9B1E-BF7BF0E985E5}" srcOrd="0" destOrd="0" parTransId="{64978CBE-6614-439B-87E6-829A99AE9092}" sibTransId="{0DFEC333-2BED-4280-A9B9-DFEFB1A37242}"/>
    <dgm:cxn modelId="{0D9B0250-084A-4703-B1AC-12318F90BE76}" type="presOf" srcId="{E64C24F1-48C0-44AF-8972-761F7BCE725C}" destId="{F0048F46-AFA4-4AEC-92FF-B6F48C69DEF5}" srcOrd="0" destOrd="0" presId="urn:microsoft.com/office/officeart/2005/8/layout/hierarchy2"/>
    <dgm:cxn modelId="{89FEEE87-4F8A-4BED-A9AC-701CEA7EE057}" srcId="{A7AED3DB-DC8E-4059-B8CA-60671E8A3ED4}" destId="{D5978C19-AF69-45BD-85A0-94990959E6B1}" srcOrd="3" destOrd="0" parTransId="{FFB38474-ECEF-478F-8436-27FE2530CB61}" sibTransId="{56F28289-5231-4145-A604-BC42C747ACD1}"/>
    <dgm:cxn modelId="{145E3362-11BB-43AD-B981-48715AC902C5}" srcId="{0F52EA72-281D-4C88-82FD-A0D3AD29A0B4}" destId="{9DFDC005-BA5E-4EC2-8E52-E11C7160FC3C}" srcOrd="0" destOrd="0" parTransId="{29CA1354-12C6-46A6-BFB2-E8245B72A4C1}" sibTransId="{92704D32-A89B-4D4F-83E8-D425E202DE29}"/>
    <dgm:cxn modelId="{D3283CC3-98A3-4BF7-A8C3-F4B015C489F5}" srcId="{75F3D09A-D548-47FB-A598-B4D17F4C4E00}" destId="{E64C24F1-48C0-44AF-8972-761F7BCE725C}" srcOrd="4" destOrd="0" parTransId="{B9507D4A-780A-4E43-A63F-5064A4EA76BB}" sibTransId="{5E5C57B2-8500-48EF-BEAD-F891982E09EE}"/>
    <dgm:cxn modelId="{B0958573-20CB-4F06-8D6E-27387BA22546}" type="presOf" srcId="{E1EA2C47-D9C5-4665-ADA2-F6D89D9EF56B}" destId="{302FB561-D8A9-4E7E-A34D-A275B9558207}" srcOrd="1" destOrd="0" presId="urn:microsoft.com/office/officeart/2005/8/layout/hierarchy2"/>
    <dgm:cxn modelId="{8A4C34BD-E37D-4307-8897-DCB33277AC56}" srcId="{FA51F2D0-55A0-41DE-8DCE-C0CB5C89569C}" destId="{1178A34C-66B2-4A55-BE0A-E389915E3025}" srcOrd="0" destOrd="0" parTransId="{A1886870-C560-420E-A592-95D3141BCA78}" sibTransId="{5E067A3A-CE40-423D-956F-3A9B4A325A20}"/>
    <dgm:cxn modelId="{E9CA2AD1-57BA-44B0-8498-F9ADD8DB7556}" type="presParOf" srcId="{AA4D29D4-802D-4007-BF40-7F6062A86AA9}" destId="{21A17786-94B0-49DB-B85A-C516E6066197}" srcOrd="0" destOrd="0" presId="urn:microsoft.com/office/officeart/2005/8/layout/hierarchy2"/>
    <dgm:cxn modelId="{C6EC5E5F-9B41-4B9C-AEFB-842829185728}" type="presParOf" srcId="{21A17786-94B0-49DB-B85A-C516E6066197}" destId="{C5DBD211-8163-41C2-ADDF-3BA20B80C7AD}" srcOrd="0" destOrd="0" presId="urn:microsoft.com/office/officeart/2005/8/layout/hierarchy2"/>
    <dgm:cxn modelId="{7D6FC464-830B-4EA9-AA14-2B5A579CFB45}" type="presParOf" srcId="{21A17786-94B0-49DB-B85A-C516E6066197}" destId="{AE10B664-699C-421B-9A2D-144571418010}" srcOrd="1" destOrd="0" presId="urn:microsoft.com/office/officeart/2005/8/layout/hierarchy2"/>
    <dgm:cxn modelId="{61C3D17A-6C65-4C7B-8160-B38017CED417}" type="presParOf" srcId="{AA4D29D4-802D-4007-BF40-7F6062A86AA9}" destId="{080342AB-8864-4C71-9B3C-0B03367E90C7}" srcOrd="1" destOrd="0" presId="urn:microsoft.com/office/officeart/2005/8/layout/hierarchy2"/>
    <dgm:cxn modelId="{47987498-CDD1-440F-B2E7-88803C7D2EF8}" type="presParOf" srcId="{080342AB-8864-4C71-9B3C-0B03367E90C7}" destId="{217D94CF-B021-40F1-A1D3-08F1FAB95B65}" srcOrd="0" destOrd="0" presId="urn:microsoft.com/office/officeart/2005/8/layout/hierarchy2"/>
    <dgm:cxn modelId="{C2A67098-3045-4DE7-9722-C800222CD872}" type="presParOf" srcId="{080342AB-8864-4C71-9B3C-0B03367E90C7}" destId="{BE413BE1-D99D-4C62-8BB9-6F5D1FE76A3B}" srcOrd="1" destOrd="0" presId="urn:microsoft.com/office/officeart/2005/8/layout/hierarchy2"/>
    <dgm:cxn modelId="{622FE3B0-22A6-4CB0-A83B-BD3E7E4DF8AE}" type="presParOf" srcId="{BE413BE1-D99D-4C62-8BB9-6F5D1FE76A3B}" destId="{F6C2DF3E-9C53-41C2-89F7-5AB29E2E611E}" srcOrd="0" destOrd="0" presId="urn:microsoft.com/office/officeart/2005/8/layout/hierarchy2"/>
    <dgm:cxn modelId="{49DC14CD-F9B9-4079-93C6-7425912710A9}" type="presParOf" srcId="{F6C2DF3E-9C53-41C2-89F7-5AB29E2E611E}" destId="{6E3A47B6-6401-4FCF-9E9B-8BF31B271DC0}" srcOrd="0" destOrd="0" presId="urn:microsoft.com/office/officeart/2005/8/layout/hierarchy2"/>
    <dgm:cxn modelId="{F60EBF8B-3967-4B06-BA53-9A9B757721D2}" type="presParOf" srcId="{BE413BE1-D99D-4C62-8BB9-6F5D1FE76A3B}" destId="{420C8256-3E46-4D26-A5FE-C448A90FD66D}" srcOrd="1" destOrd="0" presId="urn:microsoft.com/office/officeart/2005/8/layout/hierarchy2"/>
    <dgm:cxn modelId="{382E4D95-3CFD-4B78-AB59-C202013C8CAB}" type="presParOf" srcId="{420C8256-3E46-4D26-A5FE-C448A90FD66D}" destId="{CA3977FC-E2DB-4111-8B62-F7FF26B31C10}" srcOrd="0" destOrd="0" presId="urn:microsoft.com/office/officeart/2005/8/layout/hierarchy2"/>
    <dgm:cxn modelId="{19F10896-F84D-41A5-917B-BB8BE3D53641}" type="presParOf" srcId="{420C8256-3E46-4D26-A5FE-C448A90FD66D}" destId="{FF39773E-1DB3-4E64-B780-6BFEDB7A1D93}" srcOrd="1" destOrd="0" presId="urn:microsoft.com/office/officeart/2005/8/layout/hierarchy2"/>
    <dgm:cxn modelId="{F20A4EA7-E1C2-4E7E-8506-B5C0AEA63636}" type="presParOf" srcId="{FF39773E-1DB3-4E64-B780-6BFEDB7A1D93}" destId="{B519A0A5-D1B4-49E7-A94C-6802F2348E19}" srcOrd="0" destOrd="0" presId="urn:microsoft.com/office/officeart/2005/8/layout/hierarchy2"/>
    <dgm:cxn modelId="{76CE1325-578B-4CFA-87D8-EA882C575895}" type="presParOf" srcId="{B519A0A5-D1B4-49E7-A94C-6802F2348E19}" destId="{0186A57F-B912-468B-82D7-845A942C9208}" srcOrd="0" destOrd="0" presId="urn:microsoft.com/office/officeart/2005/8/layout/hierarchy2"/>
    <dgm:cxn modelId="{979254C6-F27B-4662-BC87-0A10ED87AC8D}" type="presParOf" srcId="{FF39773E-1DB3-4E64-B780-6BFEDB7A1D93}" destId="{8A21A71F-3909-4390-BCC8-93CB1E85C458}" srcOrd="1" destOrd="0" presId="urn:microsoft.com/office/officeart/2005/8/layout/hierarchy2"/>
    <dgm:cxn modelId="{30E6B213-6E6D-4C2B-B851-BB812562C452}" type="presParOf" srcId="{8A21A71F-3909-4390-BCC8-93CB1E85C458}" destId="{B98735F6-77D9-43E8-8592-4D70ED87DDCC}" srcOrd="0" destOrd="0" presId="urn:microsoft.com/office/officeart/2005/8/layout/hierarchy2"/>
    <dgm:cxn modelId="{2DC9A5B9-366D-4A9F-9D16-8E3B2E557287}" type="presParOf" srcId="{8A21A71F-3909-4390-BCC8-93CB1E85C458}" destId="{24273C2D-B23A-422C-8C7E-FDDAD7D1053F}" srcOrd="1" destOrd="0" presId="urn:microsoft.com/office/officeart/2005/8/layout/hierarchy2"/>
    <dgm:cxn modelId="{A4859986-68A7-4A1A-982F-17F4FEC7E2FB}" type="presParOf" srcId="{24273C2D-B23A-422C-8C7E-FDDAD7D1053F}" destId="{3EC0F2C9-04E0-4398-9C35-03254CF7EFA0}" srcOrd="0" destOrd="0" presId="urn:microsoft.com/office/officeart/2005/8/layout/hierarchy2"/>
    <dgm:cxn modelId="{172C8B9F-BB92-4B76-AABC-41898D6D2FE7}" type="presParOf" srcId="{3EC0F2C9-04E0-4398-9C35-03254CF7EFA0}" destId="{361983F1-A3C1-4088-A0A5-789CC0181D27}" srcOrd="0" destOrd="0" presId="urn:microsoft.com/office/officeart/2005/8/layout/hierarchy2"/>
    <dgm:cxn modelId="{2C4C2E5A-909D-4C19-9C83-52EEBFE2167F}" type="presParOf" srcId="{24273C2D-B23A-422C-8C7E-FDDAD7D1053F}" destId="{E3A306BC-CEAF-421C-A709-D8F503ECF641}" srcOrd="1" destOrd="0" presId="urn:microsoft.com/office/officeart/2005/8/layout/hierarchy2"/>
    <dgm:cxn modelId="{9CB1A8B9-D829-4FAB-B01B-D75D2BDF30CE}" type="presParOf" srcId="{E3A306BC-CEAF-421C-A709-D8F503ECF641}" destId="{7D92C075-ED28-43E5-90F0-1683DBC92C47}" srcOrd="0" destOrd="0" presId="urn:microsoft.com/office/officeart/2005/8/layout/hierarchy2"/>
    <dgm:cxn modelId="{03D45829-8BCC-47DC-AF24-6CBB33F77729}" type="presParOf" srcId="{E3A306BC-CEAF-421C-A709-D8F503ECF641}" destId="{F7D170A3-07CD-46F8-99EE-E6A407E47249}" srcOrd="1" destOrd="0" presId="urn:microsoft.com/office/officeart/2005/8/layout/hierarchy2"/>
    <dgm:cxn modelId="{B10F1370-38F0-4B90-B055-C69E37E97CAA}" type="presParOf" srcId="{24273C2D-B23A-422C-8C7E-FDDAD7D1053F}" destId="{8113ED86-3E0A-4C03-8EE3-3867519BBB4C}" srcOrd="2" destOrd="0" presId="urn:microsoft.com/office/officeart/2005/8/layout/hierarchy2"/>
    <dgm:cxn modelId="{A2876E72-F95B-44CC-BC2F-E22929F971A2}" type="presParOf" srcId="{8113ED86-3E0A-4C03-8EE3-3867519BBB4C}" destId="{B38027CC-4D58-4454-920B-3314A713C818}" srcOrd="0" destOrd="0" presId="urn:microsoft.com/office/officeart/2005/8/layout/hierarchy2"/>
    <dgm:cxn modelId="{1C440974-0335-41EC-B3A4-8CA0FC06AA11}" type="presParOf" srcId="{24273C2D-B23A-422C-8C7E-FDDAD7D1053F}" destId="{929A96EE-34AD-4F95-9F6D-1E2EDC6AB7DB}" srcOrd="3" destOrd="0" presId="urn:microsoft.com/office/officeart/2005/8/layout/hierarchy2"/>
    <dgm:cxn modelId="{D9E871CD-E09C-4D98-B673-A1B2CFE80EDF}" type="presParOf" srcId="{929A96EE-34AD-4F95-9F6D-1E2EDC6AB7DB}" destId="{4F0B422F-E459-4A1D-9719-BCCF796ADEF6}" srcOrd="0" destOrd="0" presId="urn:microsoft.com/office/officeart/2005/8/layout/hierarchy2"/>
    <dgm:cxn modelId="{F8CF0397-A975-4283-830B-97DE3D2A9F18}" type="presParOf" srcId="{929A96EE-34AD-4F95-9F6D-1E2EDC6AB7DB}" destId="{6AB40CDB-BDB8-4C72-9E6D-8809F9DAC84B}" srcOrd="1" destOrd="0" presId="urn:microsoft.com/office/officeart/2005/8/layout/hierarchy2"/>
    <dgm:cxn modelId="{33A47E52-02A4-472C-A241-30AA01092B51}" type="presParOf" srcId="{24273C2D-B23A-422C-8C7E-FDDAD7D1053F}" destId="{6813F9DE-072F-4523-9D8F-4151A2A9C381}" srcOrd="4" destOrd="0" presId="urn:microsoft.com/office/officeart/2005/8/layout/hierarchy2"/>
    <dgm:cxn modelId="{A1DDCAE2-78C7-4202-81F4-8A5F406F6254}" type="presParOf" srcId="{6813F9DE-072F-4523-9D8F-4151A2A9C381}" destId="{65A6EBBC-8D5C-4E6E-95AC-C2329114F4AC}" srcOrd="0" destOrd="0" presId="urn:microsoft.com/office/officeart/2005/8/layout/hierarchy2"/>
    <dgm:cxn modelId="{49946B23-89BC-4690-B19C-268CE1F76703}" type="presParOf" srcId="{24273C2D-B23A-422C-8C7E-FDDAD7D1053F}" destId="{128AC5E1-F2A6-4656-9D66-F3E243A864B7}" srcOrd="5" destOrd="0" presId="urn:microsoft.com/office/officeart/2005/8/layout/hierarchy2"/>
    <dgm:cxn modelId="{D319FE77-8C3E-4CB0-94C8-63868746776A}" type="presParOf" srcId="{128AC5E1-F2A6-4656-9D66-F3E243A864B7}" destId="{B15303F6-1A7B-4AA2-9E0A-16A4B992C42A}" srcOrd="0" destOrd="0" presId="urn:microsoft.com/office/officeart/2005/8/layout/hierarchy2"/>
    <dgm:cxn modelId="{12C584C3-9A8B-49F7-AE29-8C71E5AF3B67}" type="presParOf" srcId="{128AC5E1-F2A6-4656-9D66-F3E243A864B7}" destId="{433B5F70-1CFE-4453-B4A5-9DC9F53797B3}" srcOrd="1" destOrd="0" presId="urn:microsoft.com/office/officeart/2005/8/layout/hierarchy2"/>
    <dgm:cxn modelId="{40316BCE-A49C-482E-AA58-8C476FEEB9B9}" type="presParOf" srcId="{24273C2D-B23A-422C-8C7E-FDDAD7D1053F}" destId="{C02A32C5-196A-452D-800D-8C3D47CD4589}" srcOrd="6" destOrd="0" presId="urn:microsoft.com/office/officeart/2005/8/layout/hierarchy2"/>
    <dgm:cxn modelId="{3BA0EF3B-BF5E-4FAF-BD1A-3CF5D12F8F9A}" type="presParOf" srcId="{C02A32C5-196A-452D-800D-8C3D47CD4589}" destId="{50C90D5F-21EE-4D12-92AB-E1DA7215CA6A}" srcOrd="0" destOrd="0" presId="urn:microsoft.com/office/officeart/2005/8/layout/hierarchy2"/>
    <dgm:cxn modelId="{6E8140A0-C0E2-490A-8FA4-72633687ADB0}" type="presParOf" srcId="{24273C2D-B23A-422C-8C7E-FDDAD7D1053F}" destId="{B835A433-DCC8-42CE-8674-C1ED291E2BB5}" srcOrd="7" destOrd="0" presId="urn:microsoft.com/office/officeart/2005/8/layout/hierarchy2"/>
    <dgm:cxn modelId="{89B2227A-B073-4E92-86F9-A2CD31811EC2}" type="presParOf" srcId="{B835A433-DCC8-42CE-8674-C1ED291E2BB5}" destId="{5EFD43A6-D1E2-4EAA-AA9F-0BC7894C5ABC}" srcOrd="0" destOrd="0" presId="urn:microsoft.com/office/officeart/2005/8/layout/hierarchy2"/>
    <dgm:cxn modelId="{F2EE47ED-47B3-4735-AE45-8B81BB4A58E5}" type="presParOf" srcId="{B835A433-DCC8-42CE-8674-C1ED291E2BB5}" destId="{AA0098C1-2B65-4280-B97E-101CF0023A22}" srcOrd="1" destOrd="0" presId="urn:microsoft.com/office/officeart/2005/8/layout/hierarchy2"/>
    <dgm:cxn modelId="{0BA8CA57-2A2C-4494-8B00-4F781DE71CB0}" type="presParOf" srcId="{24273C2D-B23A-422C-8C7E-FDDAD7D1053F}" destId="{4277C1B7-88FA-49DF-B5BF-67F0E4CCB88F}" srcOrd="8" destOrd="0" presId="urn:microsoft.com/office/officeart/2005/8/layout/hierarchy2"/>
    <dgm:cxn modelId="{5E5CC243-07FB-45A2-8A18-0D61B0704C21}" type="presParOf" srcId="{4277C1B7-88FA-49DF-B5BF-67F0E4CCB88F}" destId="{83F3786B-3EDB-459F-B168-D4425A0485B5}" srcOrd="0" destOrd="0" presId="urn:microsoft.com/office/officeart/2005/8/layout/hierarchy2"/>
    <dgm:cxn modelId="{5C1F279E-9C01-4AC4-AE49-47DA340EC6F7}" type="presParOf" srcId="{24273C2D-B23A-422C-8C7E-FDDAD7D1053F}" destId="{3400028A-1FE0-41DC-8157-B5982D8BC41C}" srcOrd="9" destOrd="0" presId="urn:microsoft.com/office/officeart/2005/8/layout/hierarchy2"/>
    <dgm:cxn modelId="{C6BE1FAE-DCCC-4D48-AC36-116AEF84E280}" type="presParOf" srcId="{3400028A-1FE0-41DC-8157-B5982D8BC41C}" destId="{6084DC88-3F68-4D84-ACC3-A8DF57D52E04}" srcOrd="0" destOrd="0" presId="urn:microsoft.com/office/officeart/2005/8/layout/hierarchy2"/>
    <dgm:cxn modelId="{6BE89592-183B-44A9-A1EE-ECB3708AFB28}" type="presParOf" srcId="{3400028A-1FE0-41DC-8157-B5982D8BC41C}" destId="{3510076B-FE96-4257-89DB-E85251F1FD3D}" srcOrd="1" destOrd="0" presId="urn:microsoft.com/office/officeart/2005/8/layout/hierarchy2"/>
    <dgm:cxn modelId="{6CD65754-9EE2-4F39-B068-F3D43C5C5550}" type="presParOf" srcId="{FF39773E-1DB3-4E64-B780-6BFEDB7A1D93}" destId="{F4A3505D-8EBE-444D-B7E2-8855FC4E4E16}" srcOrd="2" destOrd="0" presId="urn:microsoft.com/office/officeart/2005/8/layout/hierarchy2"/>
    <dgm:cxn modelId="{705A8684-CBFE-4A02-B282-14B42E9961CE}" type="presParOf" srcId="{F4A3505D-8EBE-444D-B7E2-8855FC4E4E16}" destId="{A31D76BD-0126-4902-80FA-6D232596B728}" srcOrd="0" destOrd="0" presId="urn:microsoft.com/office/officeart/2005/8/layout/hierarchy2"/>
    <dgm:cxn modelId="{6EE82E4F-6786-4AE3-B9EB-1F98D998A6A4}" type="presParOf" srcId="{FF39773E-1DB3-4E64-B780-6BFEDB7A1D93}" destId="{2331D5E0-291D-49D8-A1E3-A2844E2123EA}" srcOrd="3" destOrd="0" presId="urn:microsoft.com/office/officeart/2005/8/layout/hierarchy2"/>
    <dgm:cxn modelId="{6B4CBAE9-ED5D-406A-9D45-C5D907A0F8AD}" type="presParOf" srcId="{2331D5E0-291D-49D8-A1E3-A2844E2123EA}" destId="{EE3D85AE-FF51-4334-B015-DA504DDAFFAB}" srcOrd="0" destOrd="0" presId="urn:microsoft.com/office/officeart/2005/8/layout/hierarchy2"/>
    <dgm:cxn modelId="{4BF2AAA7-9666-4BDA-9C7C-A238BC8EA861}" type="presParOf" srcId="{2331D5E0-291D-49D8-A1E3-A2844E2123EA}" destId="{64E1548F-F495-4BB3-BDB0-8B656DD34A75}" srcOrd="1" destOrd="0" presId="urn:microsoft.com/office/officeart/2005/8/layout/hierarchy2"/>
    <dgm:cxn modelId="{62898F54-6244-45DB-BD7A-78D2E2C7DE7F}" type="presParOf" srcId="{64E1548F-F495-4BB3-BDB0-8B656DD34A75}" destId="{2FE193A3-75C4-4712-ABFA-029CD9033418}" srcOrd="0" destOrd="0" presId="urn:microsoft.com/office/officeart/2005/8/layout/hierarchy2"/>
    <dgm:cxn modelId="{B7E09255-89A4-4640-A56B-000F27BA85A6}" type="presParOf" srcId="{2FE193A3-75C4-4712-ABFA-029CD9033418}" destId="{DBBB9D62-B599-46F1-B00D-464B68CFE09B}" srcOrd="0" destOrd="0" presId="urn:microsoft.com/office/officeart/2005/8/layout/hierarchy2"/>
    <dgm:cxn modelId="{9588F307-72B0-4AF7-B8F0-D99AE6DCA792}" type="presParOf" srcId="{64E1548F-F495-4BB3-BDB0-8B656DD34A75}" destId="{97C5E879-B1DF-4B31-BFA0-DD34D4E3BD3E}" srcOrd="1" destOrd="0" presId="urn:microsoft.com/office/officeart/2005/8/layout/hierarchy2"/>
    <dgm:cxn modelId="{F315F577-F869-4039-AAC1-803531F60E68}" type="presParOf" srcId="{97C5E879-B1DF-4B31-BFA0-DD34D4E3BD3E}" destId="{BE5756D9-4965-428F-83BF-DD38FFBD634C}" srcOrd="0" destOrd="0" presId="urn:microsoft.com/office/officeart/2005/8/layout/hierarchy2"/>
    <dgm:cxn modelId="{B9F83C66-35A8-45FA-BC6A-95634E366010}" type="presParOf" srcId="{97C5E879-B1DF-4B31-BFA0-DD34D4E3BD3E}" destId="{1E3B248E-6830-49DF-B738-7581C46FA917}" srcOrd="1" destOrd="0" presId="urn:microsoft.com/office/officeart/2005/8/layout/hierarchy2"/>
    <dgm:cxn modelId="{81690F4C-EF94-4A95-B518-968596883974}" type="presParOf" srcId="{FF39773E-1DB3-4E64-B780-6BFEDB7A1D93}" destId="{EA4AE510-04A1-4B1D-877D-6CE02631C6BE}" srcOrd="4" destOrd="0" presId="urn:microsoft.com/office/officeart/2005/8/layout/hierarchy2"/>
    <dgm:cxn modelId="{71429112-283C-4B3E-B522-276D7446E4CD}" type="presParOf" srcId="{EA4AE510-04A1-4B1D-877D-6CE02631C6BE}" destId="{AAB30761-6118-4031-BCAB-55DBA5B77D57}" srcOrd="0" destOrd="0" presId="urn:microsoft.com/office/officeart/2005/8/layout/hierarchy2"/>
    <dgm:cxn modelId="{C4BBDB93-CB6A-429E-BFD8-B5F3BF7D48C0}" type="presParOf" srcId="{FF39773E-1DB3-4E64-B780-6BFEDB7A1D93}" destId="{44DF87F6-8C59-403E-BB65-942108A8CBFC}" srcOrd="5" destOrd="0" presId="urn:microsoft.com/office/officeart/2005/8/layout/hierarchy2"/>
    <dgm:cxn modelId="{5D0113A3-DAD0-41D0-A89A-6635F1CBB569}" type="presParOf" srcId="{44DF87F6-8C59-403E-BB65-942108A8CBFC}" destId="{693EE009-00D4-4E03-AEE8-31682C3C498C}" srcOrd="0" destOrd="0" presId="urn:microsoft.com/office/officeart/2005/8/layout/hierarchy2"/>
    <dgm:cxn modelId="{3135B324-5344-43B4-8994-287C2FA719DB}" type="presParOf" srcId="{44DF87F6-8C59-403E-BB65-942108A8CBFC}" destId="{4822B2DF-F8B1-42B2-A821-5645AA1C1532}" srcOrd="1" destOrd="0" presId="urn:microsoft.com/office/officeart/2005/8/layout/hierarchy2"/>
    <dgm:cxn modelId="{FDF2DD92-3D87-4678-8A36-CD0AE2A1E894}" type="presParOf" srcId="{4822B2DF-F8B1-42B2-A821-5645AA1C1532}" destId="{14730089-5400-4508-9701-70ED9C7B5845}" srcOrd="0" destOrd="0" presId="urn:microsoft.com/office/officeart/2005/8/layout/hierarchy2"/>
    <dgm:cxn modelId="{4BC82528-C596-413D-8A57-677FCE8AAAE4}" type="presParOf" srcId="{14730089-5400-4508-9701-70ED9C7B5845}" destId="{787AD6D5-9C18-43F9-9C9E-FCFAF15A4F93}" srcOrd="0" destOrd="0" presId="urn:microsoft.com/office/officeart/2005/8/layout/hierarchy2"/>
    <dgm:cxn modelId="{AED43706-AAA1-45CA-A302-36BE07F54B91}" type="presParOf" srcId="{4822B2DF-F8B1-42B2-A821-5645AA1C1532}" destId="{B65B7DAC-831F-4781-9CD7-2DAC8EF79C11}" srcOrd="1" destOrd="0" presId="urn:microsoft.com/office/officeart/2005/8/layout/hierarchy2"/>
    <dgm:cxn modelId="{AA60E305-3D85-4757-A8BC-4877BFE56841}" type="presParOf" srcId="{B65B7DAC-831F-4781-9CD7-2DAC8EF79C11}" destId="{7B005D8E-92C6-4446-8CCD-8488397B45D5}" srcOrd="0" destOrd="0" presId="urn:microsoft.com/office/officeart/2005/8/layout/hierarchy2"/>
    <dgm:cxn modelId="{10F9AD6D-37C3-44BF-A266-0B902B98204D}" type="presParOf" srcId="{B65B7DAC-831F-4781-9CD7-2DAC8EF79C11}" destId="{0426DAC4-FA99-4E64-B8BC-FC277C4D493C}" srcOrd="1" destOrd="0" presId="urn:microsoft.com/office/officeart/2005/8/layout/hierarchy2"/>
    <dgm:cxn modelId="{C2052B62-7369-4063-8195-08C2CF12EA56}" type="presParOf" srcId="{FF39773E-1DB3-4E64-B780-6BFEDB7A1D93}" destId="{552436F2-6E6E-42F8-B11E-375ED39CFD1D}" srcOrd="6" destOrd="0" presId="urn:microsoft.com/office/officeart/2005/8/layout/hierarchy2"/>
    <dgm:cxn modelId="{029BC793-343D-490D-B78A-68CFF1A65B39}" type="presParOf" srcId="{552436F2-6E6E-42F8-B11E-375ED39CFD1D}" destId="{83A0C3BE-E576-416F-83CF-6CF967C31B02}" srcOrd="0" destOrd="0" presId="urn:microsoft.com/office/officeart/2005/8/layout/hierarchy2"/>
    <dgm:cxn modelId="{10532224-823A-4154-9928-52C2BFF110E1}" type="presParOf" srcId="{FF39773E-1DB3-4E64-B780-6BFEDB7A1D93}" destId="{36AC4283-7491-4AB6-B56B-EDEB1D654F83}" srcOrd="7" destOrd="0" presId="urn:microsoft.com/office/officeart/2005/8/layout/hierarchy2"/>
    <dgm:cxn modelId="{8E573DA9-9CEA-4CC6-812D-A215495DD5F9}" type="presParOf" srcId="{36AC4283-7491-4AB6-B56B-EDEB1D654F83}" destId="{ABC80375-1DAE-4F26-9E09-198F13907BA0}" srcOrd="0" destOrd="0" presId="urn:microsoft.com/office/officeart/2005/8/layout/hierarchy2"/>
    <dgm:cxn modelId="{45A83DC9-5C17-494C-A65E-D8D3CA97E982}" type="presParOf" srcId="{36AC4283-7491-4AB6-B56B-EDEB1D654F83}" destId="{B77B12AC-D625-44F4-BC03-D49903B71FB1}" srcOrd="1" destOrd="0" presId="urn:microsoft.com/office/officeart/2005/8/layout/hierarchy2"/>
    <dgm:cxn modelId="{E491E000-82AF-4EB6-8ED3-2138E838D564}" type="presParOf" srcId="{B77B12AC-D625-44F4-BC03-D49903B71FB1}" destId="{29573824-D91A-4E17-9594-ED971D6A7C39}" srcOrd="0" destOrd="0" presId="urn:microsoft.com/office/officeart/2005/8/layout/hierarchy2"/>
    <dgm:cxn modelId="{9690799A-334B-45DF-8034-900A8EB6D55E}" type="presParOf" srcId="{29573824-D91A-4E17-9594-ED971D6A7C39}" destId="{E52CFD54-75F4-4135-A0C8-7F4B9E9645F7}" srcOrd="0" destOrd="0" presId="urn:microsoft.com/office/officeart/2005/8/layout/hierarchy2"/>
    <dgm:cxn modelId="{55CAF05F-6AE2-4FE4-B4EC-651272840EBB}" type="presParOf" srcId="{B77B12AC-D625-44F4-BC03-D49903B71FB1}" destId="{4DDB4B99-E7CF-488A-BC2A-4B02B5B8856A}" srcOrd="1" destOrd="0" presId="urn:microsoft.com/office/officeart/2005/8/layout/hierarchy2"/>
    <dgm:cxn modelId="{3F668D3B-8D1A-476F-B80B-9F68E1F82069}" type="presParOf" srcId="{4DDB4B99-E7CF-488A-BC2A-4B02B5B8856A}" destId="{E0AC24E2-7D04-4F71-AEFF-B144A7EA390A}" srcOrd="0" destOrd="0" presId="urn:microsoft.com/office/officeart/2005/8/layout/hierarchy2"/>
    <dgm:cxn modelId="{6B029B6F-1967-417D-8422-07564776D6BA}" type="presParOf" srcId="{4DDB4B99-E7CF-488A-BC2A-4B02B5B8856A}" destId="{BB1CAE08-AD9E-4249-B818-293FA7B6AB29}" srcOrd="1" destOrd="0" presId="urn:microsoft.com/office/officeart/2005/8/layout/hierarchy2"/>
    <dgm:cxn modelId="{1DA13209-4531-418B-9CD3-B9E92E3F03E5}" type="presParOf" srcId="{FF39773E-1DB3-4E64-B780-6BFEDB7A1D93}" destId="{1F5402D3-7AE8-44DE-81E7-FE1D3A77C274}" srcOrd="8" destOrd="0" presId="urn:microsoft.com/office/officeart/2005/8/layout/hierarchy2"/>
    <dgm:cxn modelId="{B170ECD9-A25A-45CA-87E1-01D30026D705}" type="presParOf" srcId="{1F5402D3-7AE8-44DE-81E7-FE1D3A77C274}" destId="{E807A539-454D-4353-82C7-B6A7630D07D2}" srcOrd="0" destOrd="0" presId="urn:microsoft.com/office/officeart/2005/8/layout/hierarchy2"/>
    <dgm:cxn modelId="{62067F7E-C168-4D47-8549-FD657D81CE9B}" type="presParOf" srcId="{FF39773E-1DB3-4E64-B780-6BFEDB7A1D93}" destId="{337A5DEC-56CD-40F1-B9EB-65192099BDB6}" srcOrd="9" destOrd="0" presId="urn:microsoft.com/office/officeart/2005/8/layout/hierarchy2"/>
    <dgm:cxn modelId="{C16B8680-27C2-40A9-888E-CA3F5B2FECA0}" type="presParOf" srcId="{337A5DEC-56CD-40F1-B9EB-65192099BDB6}" destId="{F0048F46-AFA4-4AEC-92FF-B6F48C69DEF5}" srcOrd="0" destOrd="0" presId="urn:microsoft.com/office/officeart/2005/8/layout/hierarchy2"/>
    <dgm:cxn modelId="{09FF64E3-E81A-45C7-BD2E-32FB24A8278A}" type="presParOf" srcId="{337A5DEC-56CD-40F1-B9EB-65192099BDB6}" destId="{FD54F110-F9ED-476A-8904-29B0209152DF}" srcOrd="1" destOrd="0" presId="urn:microsoft.com/office/officeart/2005/8/layout/hierarchy2"/>
    <dgm:cxn modelId="{18A0E3DD-A6D2-4274-A6F2-D7E80EC71A61}" type="presParOf" srcId="{FD54F110-F9ED-476A-8904-29B0209152DF}" destId="{7B511001-03B8-4055-B0CF-6652873B4CE7}" srcOrd="0" destOrd="0" presId="urn:microsoft.com/office/officeart/2005/8/layout/hierarchy2"/>
    <dgm:cxn modelId="{F790DBB8-92E5-4E02-BF25-F27E55223982}" type="presParOf" srcId="{7B511001-03B8-4055-B0CF-6652873B4CE7}" destId="{75E40519-57E5-443B-88F8-D9F59B222667}" srcOrd="0" destOrd="0" presId="urn:microsoft.com/office/officeart/2005/8/layout/hierarchy2"/>
    <dgm:cxn modelId="{CEFC51C4-D9D6-42C3-9BE3-5A974B264442}" type="presParOf" srcId="{FD54F110-F9ED-476A-8904-29B0209152DF}" destId="{0629AC72-30D7-4B4C-8DCD-0606EE6FE1FB}" srcOrd="1" destOrd="0" presId="urn:microsoft.com/office/officeart/2005/8/layout/hierarchy2"/>
    <dgm:cxn modelId="{753CBA10-1C42-4451-8053-9F2847C7DFB8}" type="presParOf" srcId="{0629AC72-30D7-4B4C-8DCD-0606EE6FE1FB}" destId="{1DD6D014-D454-4FC4-A622-AE9ADFF96B1A}" srcOrd="0" destOrd="0" presId="urn:microsoft.com/office/officeart/2005/8/layout/hierarchy2"/>
    <dgm:cxn modelId="{93AE2C1A-4CFF-4EB1-B132-0847AB19EBE5}" type="presParOf" srcId="{0629AC72-30D7-4B4C-8DCD-0606EE6FE1FB}" destId="{DD1DD809-3143-458B-94E5-DA2A65EC0C4D}" srcOrd="1" destOrd="0" presId="urn:microsoft.com/office/officeart/2005/8/layout/hierarchy2"/>
    <dgm:cxn modelId="{18608146-5256-4D37-BBE7-CC8553B54245}" type="presParOf" srcId="{FD54F110-F9ED-476A-8904-29B0209152DF}" destId="{98B1231D-4C18-41ED-A316-6A1D123ED346}" srcOrd="2" destOrd="0" presId="urn:microsoft.com/office/officeart/2005/8/layout/hierarchy2"/>
    <dgm:cxn modelId="{40AD983E-B76F-42E0-8BD6-C53F65A5595D}" type="presParOf" srcId="{98B1231D-4C18-41ED-A316-6A1D123ED346}" destId="{B5B2A86F-7B0F-46A6-A8FE-223160052C81}" srcOrd="0" destOrd="0" presId="urn:microsoft.com/office/officeart/2005/8/layout/hierarchy2"/>
    <dgm:cxn modelId="{85DE010F-3B3F-43B8-AAA4-716CE0557A52}" type="presParOf" srcId="{FD54F110-F9ED-476A-8904-29B0209152DF}" destId="{0765E677-02D4-4EBB-A187-28534CE9F0AA}" srcOrd="3" destOrd="0" presId="urn:microsoft.com/office/officeart/2005/8/layout/hierarchy2"/>
    <dgm:cxn modelId="{89053641-E8DE-4A74-989A-831238E5B7F6}" type="presParOf" srcId="{0765E677-02D4-4EBB-A187-28534CE9F0AA}" destId="{E6D1F206-E740-4DAD-B0FC-C146E6B7E058}" srcOrd="0" destOrd="0" presId="urn:microsoft.com/office/officeart/2005/8/layout/hierarchy2"/>
    <dgm:cxn modelId="{4FAAC5CA-9F10-4925-B52A-7DB84AEF87A7}" type="presParOf" srcId="{0765E677-02D4-4EBB-A187-28534CE9F0AA}" destId="{9B9E6145-15BB-4A4A-8604-6720FBA2F24B}" srcOrd="1" destOrd="0" presId="urn:microsoft.com/office/officeart/2005/8/layout/hierarchy2"/>
    <dgm:cxn modelId="{E633AD7F-30F0-4521-93D8-D57475E3A5E3}" type="presParOf" srcId="{FD54F110-F9ED-476A-8904-29B0209152DF}" destId="{3E5981E3-00DC-4313-A3B9-76C5587F7320}" srcOrd="4" destOrd="0" presId="urn:microsoft.com/office/officeart/2005/8/layout/hierarchy2"/>
    <dgm:cxn modelId="{228473EC-C196-4451-8EB2-D22F63851657}" type="presParOf" srcId="{3E5981E3-00DC-4313-A3B9-76C5587F7320}" destId="{FCCB22B9-2798-44A9-876C-BE854B8BE3FB}" srcOrd="0" destOrd="0" presId="urn:microsoft.com/office/officeart/2005/8/layout/hierarchy2"/>
    <dgm:cxn modelId="{ED748C33-B82B-4336-8B52-2590C069217F}" type="presParOf" srcId="{FD54F110-F9ED-476A-8904-29B0209152DF}" destId="{103A2660-4637-4CD9-AD61-1CA8ACB9E707}" srcOrd="5" destOrd="0" presId="urn:microsoft.com/office/officeart/2005/8/layout/hierarchy2"/>
    <dgm:cxn modelId="{96291355-BCFA-41B3-93B1-99B76BC593BB}" type="presParOf" srcId="{103A2660-4637-4CD9-AD61-1CA8ACB9E707}" destId="{77CCDD91-697A-4603-84D4-9862CD64ADCF}" srcOrd="0" destOrd="0" presId="urn:microsoft.com/office/officeart/2005/8/layout/hierarchy2"/>
    <dgm:cxn modelId="{C81C6C3A-19AF-4FD5-88BC-BEB9392ABB93}" type="presParOf" srcId="{103A2660-4637-4CD9-AD61-1CA8ACB9E707}" destId="{4A470165-D99C-462D-933F-EDD879B3051C}" srcOrd="1" destOrd="0" presId="urn:microsoft.com/office/officeart/2005/8/layout/hierarchy2"/>
    <dgm:cxn modelId="{5430EFF2-F367-4FCA-8ECF-9468FE3A8F36}" type="presParOf" srcId="{FD54F110-F9ED-476A-8904-29B0209152DF}" destId="{3BFC3552-3635-4777-B692-8A9F906BA587}" srcOrd="6" destOrd="0" presId="urn:microsoft.com/office/officeart/2005/8/layout/hierarchy2"/>
    <dgm:cxn modelId="{A7B9685A-E742-4CB6-BB48-96A69979DF74}" type="presParOf" srcId="{3BFC3552-3635-4777-B692-8A9F906BA587}" destId="{3EF385EC-658C-4131-84F2-E582B80D0A7B}" srcOrd="0" destOrd="0" presId="urn:microsoft.com/office/officeart/2005/8/layout/hierarchy2"/>
    <dgm:cxn modelId="{A890978A-67E6-4101-B673-5B865328C6CE}" type="presParOf" srcId="{FD54F110-F9ED-476A-8904-29B0209152DF}" destId="{D5BA3F0D-54A9-4EC7-8CF1-C07AD7CFB18B}" srcOrd="7" destOrd="0" presId="urn:microsoft.com/office/officeart/2005/8/layout/hierarchy2"/>
    <dgm:cxn modelId="{E192459A-6BFC-40C9-AAA9-44174B2B6CE6}" type="presParOf" srcId="{D5BA3F0D-54A9-4EC7-8CF1-C07AD7CFB18B}" destId="{488BC6E6-57C2-4E4C-910C-6C796962C1E2}" srcOrd="0" destOrd="0" presId="urn:microsoft.com/office/officeart/2005/8/layout/hierarchy2"/>
    <dgm:cxn modelId="{0E427988-7E31-4A57-90AB-05F6F1AE3F8B}" type="presParOf" srcId="{D5BA3F0D-54A9-4EC7-8CF1-C07AD7CFB18B}" destId="{FEA16158-BC83-4EF2-ABAA-5587A0A83D18}" srcOrd="1" destOrd="0" presId="urn:microsoft.com/office/officeart/2005/8/layout/hierarchy2"/>
    <dgm:cxn modelId="{7EA2D172-4E74-4EC1-81BD-DF9CEB58542D}" type="presParOf" srcId="{FF39773E-1DB3-4E64-B780-6BFEDB7A1D93}" destId="{F784ABF6-EE2D-4BD9-946B-16593B546F72}" srcOrd="10" destOrd="0" presId="urn:microsoft.com/office/officeart/2005/8/layout/hierarchy2"/>
    <dgm:cxn modelId="{2EC75A53-B922-498A-93FC-AE93FF235151}" type="presParOf" srcId="{F784ABF6-EE2D-4BD9-946B-16593B546F72}" destId="{0A18D0FE-D687-45A7-9463-464B9A810361}" srcOrd="0" destOrd="0" presId="urn:microsoft.com/office/officeart/2005/8/layout/hierarchy2"/>
    <dgm:cxn modelId="{FC43C9C0-3EC1-4742-8BD0-85F821040A69}" type="presParOf" srcId="{FF39773E-1DB3-4E64-B780-6BFEDB7A1D93}" destId="{4547CF1A-96B3-43FF-9D2E-FAC1B2026F05}" srcOrd="11" destOrd="0" presId="urn:microsoft.com/office/officeart/2005/8/layout/hierarchy2"/>
    <dgm:cxn modelId="{40936A04-692D-4854-B362-79544FDD8619}" type="presParOf" srcId="{4547CF1A-96B3-43FF-9D2E-FAC1B2026F05}" destId="{1D07B972-1B8E-4206-BD4C-4D61EF1FE2F7}" srcOrd="0" destOrd="0" presId="urn:microsoft.com/office/officeart/2005/8/layout/hierarchy2"/>
    <dgm:cxn modelId="{25791919-C8CA-4B86-B364-3A55D729BB40}" type="presParOf" srcId="{4547CF1A-96B3-43FF-9D2E-FAC1B2026F05}" destId="{61C201B1-D5D1-4214-ADCA-EDB7D1715F6D}" srcOrd="1" destOrd="0" presId="urn:microsoft.com/office/officeart/2005/8/layout/hierarchy2"/>
    <dgm:cxn modelId="{A637B9B6-A84E-4716-B90F-A116A8EB2289}" type="presParOf" srcId="{61C201B1-D5D1-4214-ADCA-EDB7D1715F6D}" destId="{EBD1D13C-EB13-445D-9CC7-7419D20D54D5}" srcOrd="0" destOrd="0" presId="urn:microsoft.com/office/officeart/2005/8/layout/hierarchy2"/>
    <dgm:cxn modelId="{C4C3D031-D6C9-4D55-815F-31EFD45B82F7}" type="presParOf" srcId="{EBD1D13C-EB13-445D-9CC7-7419D20D54D5}" destId="{9048F52C-ECCD-4477-864F-B394BE6D6F10}" srcOrd="0" destOrd="0" presId="urn:microsoft.com/office/officeart/2005/8/layout/hierarchy2"/>
    <dgm:cxn modelId="{E3C1660E-BC81-4E18-A61F-0DFA43D10FBF}" type="presParOf" srcId="{61C201B1-D5D1-4214-ADCA-EDB7D1715F6D}" destId="{C5651335-EC4A-4876-AFC6-4AEED032758F}" srcOrd="1" destOrd="0" presId="urn:microsoft.com/office/officeart/2005/8/layout/hierarchy2"/>
    <dgm:cxn modelId="{3A9D6D56-EAB4-4506-96AE-B1EEA80F2B6B}" type="presParOf" srcId="{C5651335-EC4A-4876-AFC6-4AEED032758F}" destId="{D30B3CC5-8A70-4F9B-8BAB-C617255BAB1D}" srcOrd="0" destOrd="0" presId="urn:microsoft.com/office/officeart/2005/8/layout/hierarchy2"/>
    <dgm:cxn modelId="{48907B83-674E-4A27-A8B7-EA3D21BDF15B}" type="presParOf" srcId="{C5651335-EC4A-4876-AFC6-4AEED032758F}" destId="{6A299883-C354-4EB7-89D1-9C7AE9FB2FD3}" srcOrd="1" destOrd="0" presId="urn:microsoft.com/office/officeart/2005/8/layout/hierarchy2"/>
    <dgm:cxn modelId="{C3A2AB09-40D9-4C7A-84CB-012E1B2167CD}" type="presParOf" srcId="{FF39773E-1DB3-4E64-B780-6BFEDB7A1D93}" destId="{40F812A4-8AC1-4C50-985C-59A1CA0C3309}" srcOrd="12" destOrd="0" presId="urn:microsoft.com/office/officeart/2005/8/layout/hierarchy2"/>
    <dgm:cxn modelId="{0276EB13-3C96-43CF-AEE0-8A9AA22B46BA}" type="presParOf" srcId="{40F812A4-8AC1-4C50-985C-59A1CA0C3309}" destId="{A6EC4099-9C1A-4092-A8E4-04653BF63868}" srcOrd="0" destOrd="0" presId="urn:microsoft.com/office/officeart/2005/8/layout/hierarchy2"/>
    <dgm:cxn modelId="{75F4B7B1-2130-42E5-B745-5B5846261398}" type="presParOf" srcId="{FF39773E-1DB3-4E64-B780-6BFEDB7A1D93}" destId="{E20B4565-4488-4E62-8616-0F72C452ABAC}" srcOrd="13" destOrd="0" presId="urn:microsoft.com/office/officeart/2005/8/layout/hierarchy2"/>
    <dgm:cxn modelId="{3DC7D921-44FD-4A54-8B97-C82EE169AA42}" type="presParOf" srcId="{E20B4565-4488-4E62-8616-0F72C452ABAC}" destId="{0C229B13-5A24-468E-A986-32078EF7C209}" srcOrd="0" destOrd="0" presId="urn:microsoft.com/office/officeart/2005/8/layout/hierarchy2"/>
    <dgm:cxn modelId="{E91E5C13-0C9D-4CEE-ACAD-275C7BF08E9C}" type="presParOf" srcId="{E20B4565-4488-4E62-8616-0F72C452ABAC}" destId="{6385CE47-1BE7-4712-97C1-C4AEABA2ACA9}" srcOrd="1" destOrd="0" presId="urn:microsoft.com/office/officeart/2005/8/layout/hierarchy2"/>
    <dgm:cxn modelId="{15391BD7-79B0-4FCE-BE1A-68CECE5AD7B8}" type="presParOf" srcId="{6385CE47-1BE7-4712-97C1-C4AEABA2ACA9}" destId="{59E7BBCD-D0AE-4476-A5CA-5B2241F67B13}" srcOrd="0" destOrd="0" presId="urn:microsoft.com/office/officeart/2005/8/layout/hierarchy2"/>
    <dgm:cxn modelId="{997E1BBA-0E5B-4539-8E89-E308D2B52407}" type="presParOf" srcId="{59E7BBCD-D0AE-4476-A5CA-5B2241F67B13}" destId="{488012FF-E7D2-4B1E-9C20-125D6E7D9527}" srcOrd="0" destOrd="0" presId="urn:microsoft.com/office/officeart/2005/8/layout/hierarchy2"/>
    <dgm:cxn modelId="{A94C9172-87CF-4408-91E5-FBDA14F2DA29}" type="presParOf" srcId="{6385CE47-1BE7-4712-97C1-C4AEABA2ACA9}" destId="{82EF73A8-E60D-49E4-A66B-2FCC60063D5F}" srcOrd="1" destOrd="0" presId="urn:microsoft.com/office/officeart/2005/8/layout/hierarchy2"/>
    <dgm:cxn modelId="{4E972E2E-F9E7-442D-BC2A-FC52BEBDC3B5}" type="presParOf" srcId="{82EF73A8-E60D-49E4-A66B-2FCC60063D5F}" destId="{FEE7EB5B-5378-4672-98A3-0833FA18734C}" srcOrd="0" destOrd="0" presId="urn:microsoft.com/office/officeart/2005/8/layout/hierarchy2"/>
    <dgm:cxn modelId="{F6A1D317-6576-4B67-A046-4E7D2471C45F}" type="presParOf" srcId="{82EF73A8-E60D-49E4-A66B-2FCC60063D5F}" destId="{E33FA20E-FBD4-4C5D-9EAE-50AD20812EA0}" srcOrd="1" destOrd="0" presId="urn:microsoft.com/office/officeart/2005/8/layout/hierarchy2"/>
    <dgm:cxn modelId="{5459A7B5-46D8-4E19-9AAF-10E6933B751A}" type="presParOf" srcId="{BE413BE1-D99D-4C62-8BB9-6F5D1FE76A3B}" destId="{43D75A0A-50FC-44E4-84AF-A51CD4FCAF56}" srcOrd="2" destOrd="0" presId="urn:microsoft.com/office/officeart/2005/8/layout/hierarchy2"/>
    <dgm:cxn modelId="{C3B9DB91-0296-44B9-9EC7-9EDBD0C346EB}" type="presParOf" srcId="{43D75A0A-50FC-44E4-84AF-A51CD4FCAF56}" destId="{29607D87-60F0-44BC-9BDA-C006C0815E96}" srcOrd="0" destOrd="0" presId="urn:microsoft.com/office/officeart/2005/8/layout/hierarchy2"/>
    <dgm:cxn modelId="{F47F15CE-8124-4C5F-BE63-6A9BEC9961D4}" type="presParOf" srcId="{BE413BE1-D99D-4C62-8BB9-6F5D1FE76A3B}" destId="{E4B1F597-39BB-4203-8438-3B27BCC475D8}" srcOrd="3" destOrd="0" presId="urn:microsoft.com/office/officeart/2005/8/layout/hierarchy2"/>
    <dgm:cxn modelId="{D13E19BA-269F-4556-9C70-259A3F63FAF7}" type="presParOf" srcId="{E4B1F597-39BB-4203-8438-3B27BCC475D8}" destId="{1C842EF3-997D-4810-8BF0-DE62F0A9287F}" srcOrd="0" destOrd="0" presId="urn:microsoft.com/office/officeart/2005/8/layout/hierarchy2"/>
    <dgm:cxn modelId="{81B845FA-8C33-4715-8721-DB5BF1A38A1E}" type="presParOf" srcId="{E4B1F597-39BB-4203-8438-3B27BCC475D8}" destId="{1255D545-BD77-41D6-9F85-DDC509D9D0D0}" srcOrd="1" destOrd="0" presId="urn:microsoft.com/office/officeart/2005/8/layout/hierarchy2"/>
    <dgm:cxn modelId="{C18518B6-F70C-44C4-9509-195812A0AE49}" type="presParOf" srcId="{1255D545-BD77-41D6-9F85-DDC509D9D0D0}" destId="{E2F3A6C9-75E9-4405-A053-612951AA816F}" srcOrd="0" destOrd="0" presId="urn:microsoft.com/office/officeart/2005/8/layout/hierarchy2"/>
    <dgm:cxn modelId="{8BC7775E-01AC-4601-AA3B-FD42ABBCAFC6}" type="presParOf" srcId="{E2F3A6C9-75E9-4405-A053-612951AA816F}" destId="{56D57771-A876-4BBA-A851-7ED64FFD0FB4}" srcOrd="0" destOrd="0" presId="urn:microsoft.com/office/officeart/2005/8/layout/hierarchy2"/>
    <dgm:cxn modelId="{7778C2F7-1B7E-4C65-A7AA-A5C93E7FA9AD}" type="presParOf" srcId="{1255D545-BD77-41D6-9F85-DDC509D9D0D0}" destId="{D8019EFA-B810-45CA-9158-464CB61089D4}" srcOrd="1" destOrd="0" presId="urn:microsoft.com/office/officeart/2005/8/layout/hierarchy2"/>
    <dgm:cxn modelId="{76CCA002-A130-4753-B104-05D39C4D2EC0}" type="presParOf" srcId="{D8019EFA-B810-45CA-9158-464CB61089D4}" destId="{A33431EB-A759-4F07-A6B3-5EEBDDCBC53B}" srcOrd="0" destOrd="0" presId="urn:microsoft.com/office/officeart/2005/8/layout/hierarchy2"/>
    <dgm:cxn modelId="{47A2764D-C45A-4BEB-8B91-5B7911A86B90}" type="presParOf" srcId="{D8019EFA-B810-45CA-9158-464CB61089D4}" destId="{A385384F-3176-4ACE-9E88-2157278523CD}" srcOrd="1" destOrd="0" presId="urn:microsoft.com/office/officeart/2005/8/layout/hierarchy2"/>
    <dgm:cxn modelId="{E5F557C0-F2D9-4BF2-949E-66D7596E91ED}" type="presParOf" srcId="{1255D545-BD77-41D6-9F85-DDC509D9D0D0}" destId="{6B2C0D85-79FD-47F7-AC9F-170316E74B6A}" srcOrd="2" destOrd="0" presId="urn:microsoft.com/office/officeart/2005/8/layout/hierarchy2"/>
    <dgm:cxn modelId="{415C0BDD-1474-4EFC-BA1F-48BBCFC8397B}" type="presParOf" srcId="{6B2C0D85-79FD-47F7-AC9F-170316E74B6A}" destId="{DCDF5505-8516-43E1-A29D-59A6D67F3FCB}" srcOrd="0" destOrd="0" presId="urn:microsoft.com/office/officeart/2005/8/layout/hierarchy2"/>
    <dgm:cxn modelId="{F251CDB3-E2F6-4587-8466-430E18F9E598}" type="presParOf" srcId="{1255D545-BD77-41D6-9F85-DDC509D9D0D0}" destId="{07BBE30D-524C-4DC4-B679-7D2348C861D7}" srcOrd="3" destOrd="0" presId="urn:microsoft.com/office/officeart/2005/8/layout/hierarchy2"/>
    <dgm:cxn modelId="{3F7804B2-EDA3-41ED-BBA8-B0C723B0229F}" type="presParOf" srcId="{07BBE30D-524C-4DC4-B679-7D2348C861D7}" destId="{B9E3B8CE-C687-4004-AC0B-6BE1F38C98B0}" srcOrd="0" destOrd="0" presId="urn:microsoft.com/office/officeart/2005/8/layout/hierarchy2"/>
    <dgm:cxn modelId="{874BF6F9-AED3-4A9B-AC42-15F3E0EEA143}" type="presParOf" srcId="{07BBE30D-524C-4DC4-B679-7D2348C861D7}" destId="{BC8EDCF5-A716-4A05-817D-7562DE4653CF}" srcOrd="1" destOrd="0" presId="urn:microsoft.com/office/officeart/2005/8/layout/hierarchy2"/>
    <dgm:cxn modelId="{68642B49-42C0-4AC2-A26F-3CBFD2843FE9}" type="presParOf" srcId="{1255D545-BD77-41D6-9F85-DDC509D9D0D0}" destId="{BACBCC15-80D7-4DE1-9BA1-4CE8EE9F334B}" srcOrd="4" destOrd="0" presId="urn:microsoft.com/office/officeart/2005/8/layout/hierarchy2"/>
    <dgm:cxn modelId="{D093DDA6-C116-4DC8-9AA3-90070DED3852}" type="presParOf" srcId="{BACBCC15-80D7-4DE1-9BA1-4CE8EE9F334B}" destId="{302FB561-D8A9-4E7E-A34D-A275B9558207}" srcOrd="0" destOrd="0" presId="urn:microsoft.com/office/officeart/2005/8/layout/hierarchy2"/>
    <dgm:cxn modelId="{65C2786C-842A-4A58-A526-C4F3237865B8}" type="presParOf" srcId="{1255D545-BD77-41D6-9F85-DDC509D9D0D0}" destId="{AC6A06D6-876F-4F20-9222-70BC2463F567}" srcOrd="5" destOrd="0" presId="urn:microsoft.com/office/officeart/2005/8/layout/hierarchy2"/>
    <dgm:cxn modelId="{F5DC01AF-0897-4A5C-BDBE-DCDFC7E52F56}" type="presParOf" srcId="{AC6A06D6-876F-4F20-9222-70BC2463F567}" destId="{FF4BB48D-4B8A-4865-888C-2DD965F81532}" srcOrd="0" destOrd="0" presId="urn:microsoft.com/office/officeart/2005/8/layout/hierarchy2"/>
    <dgm:cxn modelId="{C2EA7020-350E-4D57-A8FF-582DADE77261}" type="presParOf" srcId="{AC6A06D6-876F-4F20-9222-70BC2463F567}" destId="{79E5A05D-BFF3-4078-913D-7D5203084C7F}" srcOrd="1" destOrd="0" presId="urn:microsoft.com/office/officeart/2005/8/layout/hierarchy2"/>
    <dgm:cxn modelId="{D3939347-0B94-4BF1-BFED-C2F07A3FD772}" type="presParOf" srcId="{1255D545-BD77-41D6-9F85-DDC509D9D0D0}" destId="{F0BDBDC5-830F-468C-BEC0-43C179842C24}" srcOrd="6" destOrd="0" presId="urn:microsoft.com/office/officeart/2005/8/layout/hierarchy2"/>
    <dgm:cxn modelId="{0605A4D4-CAAB-43BB-929F-282A2A0A3ECA}" type="presParOf" srcId="{F0BDBDC5-830F-468C-BEC0-43C179842C24}" destId="{B7498DCE-9E9F-4A63-A038-00BCF0AC3B88}" srcOrd="0" destOrd="0" presId="urn:microsoft.com/office/officeart/2005/8/layout/hierarchy2"/>
    <dgm:cxn modelId="{F0BE679E-EAC8-49B7-AE65-5F638C11022C}" type="presParOf" srcId="{1255D545-BD77-41D6-9F85-DDC509D9D0D0}" destId="{E70BA3B7-92C7-4AEA-97E9-6EE571EC05D7}" srcOrd="7" destOrd="0" presId="urn:microsoft.com/office/officeart/2005/8/layout/hierarchy2"/>
    <dgm:cxn modelId="{C239CF9D-67D6-4D10-AA24-032836F98D27}" type="presParOf" srcId="{E70BA3B7-92C7-4AEA-97E9-6EE571EC05D7}" destId="{43D07B3E-2ECB-44AB-93EE-C385B6F5FB12}" srcOrd="0" destOrd="0" presId="urn:microsoft.com/office/officeart/2005/8/layout/hierarchy2"/>
    <dgm:cxn modelId="{A4EF7610-BC68-4B1E-A44C-BECA9CE50523}" type="presParOf" srcId="{E70BA3B7-92C7-4AEA-97E9-6EE571EC05D7}" destId="{DCCA1C9A-A826-479B-BA32-412B4F92D018}" srcOrd="1" destOrd="0" presId="urn:microsoft.com/office/officeart/2005/8/layout/hierarchy2"/>
    <dgm:cxn modelId="{9EC0D9E9-DE07-4949-85E4-4F35302E1F2C}" type="presParOf" srcId="{BE413BE1-D99D-4C62-8BB9-6F5D1FE76A3B}" destId="{75841D30-A3A8-45DD-9C83-00EF3938AD87}" srcOrd="4" destOrd="0" presId="urn:microsoft.com/office/officeart/2005/8/layout/hierarchy2"/>
    <dgm:cxn modelId="{9ABE334D-0693-4FEE-80B8-58D5F45F341E}" type="presParOf" srcId="{75841D30-A3A8-45DD-9C83-00EF3938AD87}" destId="{3277564D-DE43-4397-AA69-39D82C5F2312}" srcOrd="0" destOrd="0" presId="urn:microsoft.com/office/officeart/2005/8/layout/hierarchy2"/>
    <dgm:cxn modelId="{598AD9C3-55BB-42F6-AA7F-876E59C1ED45}" type="presParOf" srcId="{BE413BE1-D99D-4C62-8BB9-6F5D1FE76A3B}" destId="{ED128F02-1CA3-4BD8-ACEA-3259CDB1604D}" srcOrd="5" destOrd="0" presId="urn:microsoft.com/office/officeart/2005/8/layout/hierarchy2"/>
    <dgm:cxn modelId="{9CFB731A-9685-4DE7-86B8-6361209CE32D}" type="presParOf" srcId="{ED128F02-1CA3-4BD8-ACEA-3259CDB1604D}" destId="{A7B1A91C-53D4-4167-96A6-B71CD5BA209A}" srcOrd="0" destOrd="0" presId="urn:microsoft.com/office/officeart/2005/8/layout/hierarchy2"/>
    <dgm:cxn modelId="{4C678DA7-7239-436E-9F4C-1719577C109E}" type="presParOf" srcId="{ED128F02-1CA3-4BD8-ACEA-3259CDB1604D}" destId="{B5F12E5E-D7E7-489A-A08A-87D7E8224BBD}" srcOrd="1" destOrd="0" presId="urn:microsoft.com/office/officeart/2005/8/layout/hierarchy2"/>
    <dgm:cxn modelId="{6AA9B21B-05D9-40B6-A195-8AB2058E9806}" type="presParOf" srcId="{B5F12E5E-D7E7-489A-A08A-87D7E8224BBD}" destId="{813DF7DD-8790-4CC3-9F3F-9056A657DE47}" srcOrd="0" destOrd="0" presId="urn:microsoft.com/office/officeart/2005/8/layout/hierarchy2"/>
    <dgm:cxn modelId="{94A1FABF-53DB-481C-AC4E-60955B41D2EB}" type="presParOf" srcId="{813DF7DD-8790-4CC3-9F3F-9056A657DE47}" destId="{83174329-9CE7-4D0D-8690-7C9129421761}" srcOrd="0" destOrd="0" presId="urn:microsoft.com/office/officeart/2005/8/layout/hierarchy2"/>
    <dgm:cxn modelId="{D2116FF5-9C78-4E86-80FC-39C57BA1BADB}" type="presParOf" srcId="{B5F12E5E-D7E7-489A-A08A-87D7E8224BBD}" destId="{19724332-F6BD-4EFA-9016-C28266EABA86}" srcOrd="1" destOrd="0" presId="urn:microsoft.com/office/officeart/2005/8/layout/hierarchy2"/>
    <dgm:cxn modelId="{E0A3E573-DB18-4636-895F-952B9AC7579C}" type="presParOf" srcId="{19724332-F6BD-4EFA-9016-C28266EABA86}" destId="{84F045F5-A988-4107-BD9B-2EDF3D149B2C}" srcOrd="0" destOrd="0" presId="urn:microsoft.com/office/officeart/2005/8/layout/hierarchy2"/>
    <dgm:cxn modelId="{0BDB8027-0BFE-4AD8-9E53-92723DA63C47}" type="presParOf" srcId="{19724332-F6BD-4EFA-9016-C28266EABA86}" destId="{5133A237-1180-4B11-87EC-D38CA769638D}" srcOrd="1" destOrd="0" presId="urn:microsoft.com/office/officeart/2005/8/layout/hierarchy2"/>
    <dgm:cxn modelId="{908EEE6E-5767-4523-BAAE-8C0EABD2D805}" type="presParOf" srcId="{B5F12E5E-D7E7-489A-A08A-87D7E8224BBD}" destId="{9CACFAC3-0EB8-4BFE-93BA-13E34AB26DCE}" srcOrd="2" destOrd="0" presId="urn:microsoft.com/office/officeart/2005/8/layout/hierarchy2"/>
    <dgm:cxn modelId="{C2ECA748-AD27-4778-A9F7-33D7BB4A2080}" type="presParOf" srcId="{9CACFAC3-0EB8-4BFE-93BA-13E34AB26DCE}" destId="{DA545B6A-31BE-472E-9344-32BA1BCBF8E0}" srcOrd="0" destOrd="0" presId="urn:microsoft.com/office/officeart/2005/8/layout/hierarchy2"/>
    <dgm:cxn modelId="{BEFF922E-49F0-4284-9826-490136AE61D6}" type="presParOf" srcId="{B5F12E5E-D7E7-489A-A08A-87D7E8224BBD}" destId="{0527A87E-70E4-4CBB-98BD-B1CCCDC44AF3}" srcOrd="3" destOrd="0" presId="urn:microsoft.com/office/officeart/2005/8/layout/hierarchy2"/>
    <dgm:cxn modelId="{31626F58-350C-4793-B011-87F2C2236AB5}" type="presParOf" srcId="{0527A87E-70E4-4CBB-98BD-B1CCCDC44AF3}" destId="{87962A3D-57D9-442B-A0F9-A94437253A60}" srcOrd="0" destOrd="0" presId="urn:microsoft.com/office/officeart/2005/8/layout/hierarchy2"/>
    <dgm:cxn modelId="{E971B083-E0DD-4917-A3F1-E0249F4EB548}" type="presParOf" srcId="{0527A87E-70E4-4CBB-98BD-B1CCCDC44AF3}" destId="{B3CD56BA-BBEF-44A6-BE92-2D2FF15D1C04}" srcOrd="1" destOrd="0" presId="urn:microsoft.com/office/officeart/2005/8/layout/hierarchy2"/>
    <dgm:cxn modelId="{E103A605-D29E-4B81-93E8-107E2DF7500C}" type="presParOf" srcId="{B5F12E5E-D7E7-489A-A08A-87D7E8224BBD}" destId="{42717AA2-9812-4D7F-9195-26FA7789EC03}" srcOrd="4" destOrd="0" presId="urn:microsoft.com/office/officeart/2005/8/layout/hierarchy2"/>
    <dgm:cxn modelId="{8B8348C1-E45C-4A01-BB1D-01520E2E2810}" type="presParOf" srcId="{42717AA2-9812-4D7F-9195-26FA7789EC03}" destId="{11147629-1D62-4C07-8C51-41F85B996331}" srcOrd="0" destOrd="0" presId="urn:microsoft.com/office/officeart/2005/8/layout/hierarchy2"/>
    <dgm:cxn modelId="{929FD578-4899-41F6-BFCF-9BF3653DD783}" type="presParOf" srcId="{B5F12E5E-D7E7-489A-A08A-87D7E8224BBD}" destId="{EFF37118-9B9C-4319-A752-6B24C969A04D}" srcOrd="5" destOrd="0" presId="urn:microsoft.com/office/officeart/2005/8/layout/hierarchy2"/>
    <dgm:cxn modelId="{7F6E6E9A-7849-4E77-84DE-FD7B8672AFFE}" type="presParOf" srcId="{EFF37118-9B9C-4319-A752-6B24C969A04D}" destId="{3EDCDE74-7D59-434C-935C-5DE64C3F66DA}" srcOrd="0" destOrd="0" presId="urn:microsoft.com/office/officeart/2005/8/layout/hierarchy2"/>
    <dgm:cxn modelId="{2B9AABC9-65B2-444A-B071-877182CF6CD9}" type="presParOf" srcId="{EFF37118-9B9C-4319-A752-6B24C969A04D}" destId="{7183C601-9D7F-40BD-8573-DE316D004D8B}" srcOrd="1" destOrd="0" presId="urn:microsoft.com/office/officeart/2005/8/layout/hierarchy2"/>
    <dgm:cxn modelId="{18147183-3CD2-4A00-82D0-21ED1B3B304F}" type="presParOf" srcId="{B5F12E5E-D7E7-489A-A08A-87D7E8224BBD}" destId="{28800CB8-61BD-40F2-8077-311997BB9727}" srcOrd="6" destOrd="0" presId="urn:microsoft.com/office/officeart/2005/8/layout/hierarchy2"/>
    <dgm:cxn modelId="{E0DD91EA-0743-4E29-9172-1D36C0739856}" type="presParOf" srcId="{28800CB8-61BD-40F2-8077-311997BB9727}" destId="{AD14629A-AB55-44DF-A6E5-AA7C9BAD92A5}" srcOrd="0" destOrd="0" presId="urn:microsoft.com/office/officeart/2005/8/layout/hierarchy2"/>
    <dgm:cxn modelId="{69FD41CB-D070-412F-B210-CE6192D26BFB}" type="presParOf" srcId="{B5F12E5E-D7E7-489A-A08A-87D7E8224BBD}" destId="{BDCCD0F7-0CB2-49D8-AF65-EAF6ACD7476C}" srcOrd="7" destOrd="0" presId="urn:microsoft.com/office/officeart/2005/8/layout/hierarchy2"/>
    <dgm:cxn modelId="{14F80C66-80FE-4DE2-B833-940068E0E661}" type="presParOf" srcId="{BDCCD0F7-0CB2-49D8-AF65-EAF6ACD7476C}" destId="{BA1A1D7B-CC36-423A-86D6-2E83C4606FD0}" srcOrd="0" destOrd="0" presId="urn:microsoft.com/office/officeart/2005/8/layout/hierarchy2"/>
    <dgm:cxn modelId="{EECCDA3D-628F-4B07-820A-B7546DF7DA62}" type="presParOf" srcId="{BDCCD0F7-0CB2-49D8-AF65-EAF6ACD7476C}" destId="{7B199B61-5731-4278-A897-C12F58BFA527}" srcOrd="1" destOrd="0" presId="urn:microsoft.com/office/officeart/2005/8/layout/hierarchy2"/>
    <dgm:cxn modelId="{CDDC974B-D733-4D5C-9664-24513D0F04FF}" type="presParOf" srcId="{B5F12E5E-D7E7-489A-A08A-87D7E8224BBD}" destId="{75200ABA-7B90-4039-AC43-A463E217AB07}" srcOrd="8" destOrd="0" presId="urn:microsoft.com/office/officeart/2005/8/layout/hierarchy2"/>
    <dgm:cxn modelId="{279C6195-7B79-45EC-A904-A048B539FA1B}" type="presParOf" srcId="{75200ABA-7B90-4039-AC43-A463E217AB07}" destId="{1E444900-1E69-4DBA-836C-FE97B169BA68}" srcOrd="0" destOrd="0" presId="urn:microsoft.com/office/officeart/2005/8/layout/hierarchy2"/>
    <dgm:cxn modelId="{74F9B640-026F-4AE3-9ACB-7544A4FC7F2F}" type="presParOf" srcId="{B5F12E5E-D7E7-489A-A08A-87D7E8224BBD}" destId="{0891E588-0FE8-4833-88D5-C3277ABD731B}" srcOrd="9" destOrd="0" presId="urn:microsoft.com/office/officeart/2005/8/layout/hierarchy2"/>
    <dgm:cxn modelId="{94E81CCA-1F4D-4CD9-9447-766086CDD2DA}" type="presParOf" srcId="{0891E588-0FE8-4833-88D5-C3277ABD731B}" destId="{DEDF7FDC-251E-4D4F-BFCB-8711224D94EE}" srcOrd="0" destOrd="0" presId="urn:microsoft.com/office/officeart/2005/8/layout/hierarchy2"/>
    <dgm:cxn modelId="{D3359778-D56E-4BB1-8F1F-9955CB7803E6}" type="presParOf" srcId="{0891E588-0FE8-4833-88D5-C3277ABD731B}" destId="{73CF1E12-705B-4BEA-87EA-D07C646E07B6}" srcOrd="1" destOrd="0" presId="urn:microsoft.com/office/officeart/2005/8/layout/hierarchy2"/>
    <dgm:cxn modelId="{E22DA38E-46E0-4143-B0DD-96CEFEAA01BF}" type="presParOf" srcId="{BE413BE1-D99D-4C62-8BB9-6F5D1FE76A3B}" destId="{33BAFB70-1E46-4BEF-8DAA-DA05CF6D5BFC}" srcOrd="6" destOrd="0" presId="urn:microsoft.com/office/officeart/2005/8/layout/hierarchy2"/>
    <dgm:cxn modelId="{1399D259-7ABA-4D5C-A91E-512483E3796D}" type="presParOf" srcId="{33BAFB70-1E46-4BEF-8DAA-DA05CF6D5BFC}" destId="{C8CF4D4D-0DA4-48C0-89E7-948A9D9A54CA}" srcOrd="0" destOrd="0" presId="urn:microsoft.com/office/officeart/2005/8/layout/hierarchy2"/>
    <dgm:cxn modelId="{82ED9773-B561-443B-86B0-4EB2885F1C86}" type="presParOf" srcId="{BE413BE1-D99D-4C62-8BB9-6F5D1FE76A3B}" destId="{909D915A-5FD6-4103-822D-EA262F6885D7}" srcOrd="7" destOrd="0" presId="urn:microsoft.com/office/officeart/2005/8/layout/hierarchy2"/>
    <dgm:cxn modelId="{5C305C4F-DA09-4ACC-AD21-CCF64F6AEB95}" type="presParOf" srcId="{909D915A-5FD6-4103-822D-EA262F6885D7}" destId="{0E2ECC45-B472-4B81-A9EF-59F669511E6F}" srcOrd="0" destOrd="0" presId="urn:microsoft.com/office/officeart/2005/8/layout/hierarchy2"/>
    <dgm:cxn modelId="{A6822763-726A-45AF-9457-E630783A8351}" type="presParOf" srcId="{909D915A-5FD6-4103-822D-EA262F6885D7}" destId="{1F64468F-BD86-442E-AD50-3803914ADF3F}" srcOrd="1" destOrd="0" presId="urn:microsoft.com/office/officeart/2005/8/layout/hierarchy2"/>
    <dgm:cxn modelId="{F45E6878-CAD8-4681-A312-00F09C542501}" type="presParOf" srcId="{1F64468F-BD86-442E-AD50-3803914ADF3F}" destId="{87385CA3-51A2-464A-A3CE-9D4D34A4675F}" srcOrd="0" destOrd="0" presId="urn:microsoft.com/office/officeart/2005/8/layout/hierarchy2"/>
    <dgm:cxn modelId="{2B1109E3-1594-4FE7-9D8C-157D72D178EE}" type="presParOf" srcId="{87385CA3-51A2-464A-A3CE-9D4D34A4675F}" destId="{1BA9B155-E84A-48D8-A65D-0D039DA4FE19}" srcOrd="0" destOrd="0" presId="urn:microsoft.com/office/officeart/2005/8/layout/hierarchy2"/>
    <dgm:cxn modelId="{5F9B6B1F-44E4-4AD9-B3DB-0237A57E753B}" type="presParOf" srcId="{1F64468F-BD86-442E-AD50-3803914ADF3F}" destId="{31644CC4-D934-4D77-B95F-A99602F76A86}" srcOrd="1" destOrd="0" presId="urn:microsoft.com/office/officeart/2005/8/layout/hierarchy2"/>
    <dgm:cxn modelId="{6310D7AC-53E7-4BA1-B3D8-D89F37326179}" type="presParOf" srcId="{31644CC4-D934-4D77-B95F-A99602F76A86}" destId="{673C8697-EB74-4494-82A8-8205BFC5B095}" srcOrd="0" destOrd="0" presId="urn:microsoft.com/office/officeart/2005/8/layout/hierarchy2"/>
    <dgm:cxn modelId="{49B70355-5AB2-4B49-A1C6-CE0436A4C807}" type="presParOf" srcId="{31644CC4-D934-4D77-B95F-A99602F76A86}" destId="{C5F893C1-E7CD-42E0-892D-ECA8BCBC5AB2}" srcOrd="1" destOrd="0" presId="urn:microsoft.com/office/officeart/2005/8/layout/hierarchy2"/>
    <dgm:cxn modelId="{B1276F35-3E83-4416-BCB7-268388E588D9}" type="presParOf" srcId="{1F64468F-BD86-442E-AD50-3803914ADF3F}" destId="{16E571B9-7D4F-41A1-AC13-0AB7F15D9121}" srcOrd="2" destOrd="0" presId="urn:microsoft.com/office/officeart/2005/8/layout/hierarchy2"/>
    <dgm:cxn modelId="{5788DFBE-FCC5-46A8-9E91-C7F2DB2BCD5F}" type="presParOf" srcId="{16E571B9-7D4F-41A1-AC13-0AB7F15D9121}" destId="{EFF88587-5EF1-495D-8E9A-62A7C76EFD34}" srcOrd="0" destOrd="0" presId="urn:microsoft.com/office/officeart/2005/8/layout/hierarchy2"/>
    <dgm:cxn modelId="{E59FA48F-6AE9-435D-99EF-1260304A143E}" type="presParOf" srcId="{1F64468F-BD86-442E-AD50-3803914ADF3F}" destId="{D097492C-81C3-410E-965E-3255940810D0}" srcOrd="3" destOrd="0" presId="urn:microsoft.com/office/officeart/2005/8/layout/hierarchy2"/>
    <dgm:cxn modelId="{D1327730-FD25-4056-A823-85EA8E0E82EC}" type="presParOf" srcId="{D097492C-81C3-410E-965E-3255940810D0}" destId="{13ADC5D8-D36D-4324-B41B-85217B9D1ED6}" srcOrd="0" destOrd="0" presId="urn:microsoft.com/office/officeart/2005/8/layout/hierarchy2"/>
    <dgm:cxn modelId="{EC29AE52-6E4E-42A8-AE1E-714B3CA2B399}" type="presParOf" srcId="{D097492C-81C3-410E-965E-3255940810D0}" destId="{9337F452-1FEB-4C8A-9B3C-229B47B19E7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DBD211-8163-41C2-ADDF-3BA20B80C7AD}">
      <dsp:nvSpPr>
        <dsp:cNvPr id="0" name=""/>
        <dsp:cNvSpPr/>
      </dsp:nvSpPr>
      <dsp:spPr>
        <a:xfrm>
          <a:off x="2813101" y="1830505"/>
          <a:ext cx="1144741" cy="105907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Kevin Plank-CEO (Founder)</a:t>
          </a:r>
        </a:p>
      </dsp:txBody>
      <dsp:txXfrm>
        <a:off x="2844120" y="1861524"/>
        <a:ext cx="1082703" cy="997032"/>
      </dsp:txXfrm>
    </dsp:sp>
    <dsp:sp modelId="{217D94CF-B021-40F1-A1D3-08F1FAB95B65}">
      <dsp:nvSpPr>
        <dsp:cNvPr id="0" name=""/>
        <dsp:cNvSpPr/>
      </dsp:nvSpPr>
      <dsp:spPr>
        <a:xfrm>
          <a:off x="2902757" y="3768471"/>
          <a:ext cx="1470832" cy="110199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Kip </a:t>
          </a:r>
          <a:r>
            <a:rPr lang="en-US" sz="1400" b="1" kern="1200" dirty="0" err="1"/>
            <a:t>Fulks</a:t>
          </a:r>
          <a:r>
            <a:rPr lang="en-US" sz="1400" b="1" kern="1200" dirty="0"/>
            <a:t>-Founding Partner and Chief Operating Officer</a:t>
          </a:r>
        </a:p>
      </dsp:txBody>
      <dsp:txXfrm>
        <a:off x="2935033" y="3800747"/>
        <a:ext cx="1406280" cy="1037438"/>
      </dsp:txXfrm>
    </dsp:sp>
    <dsp:sp modelId="{F6C2DF3E-9C53-41C2-89F7-5AB29E2E611E}">
      <dsp:nvSpPr>
        <dsp:cNvPr id="0" name=""/>
        <dsp:cNvSpPr/>
      </dsp:nvSpPr>
      <dsp:spPr>
        <a:xfrm rot="17882641">
          <a:off x="3230646" y="2412591"/>
          <a:ext cx="4314214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4314214" y="3040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kern="1200"/>
        </a:p>
      </dsp:txBody>
      <dsp:txXfrm>
        <a:off x="5279898" y="2307776"/>
        <a:ext cx="215710" cy="215710"/>
      </dsp:txXfrm>
    </dsp:sp>
    <dsp:sp modelId="{CA3977FC-E2DB-4111-8B62-F7FF26B31C10}">
      <dsp:nvSpPr>
        <dsp:cNvPr id="0" name=""/>
        <dsp:cNvSpPr/>
      </dsp:nvSpPr>
      <dsp:spPr>
        <a:xfrm>
          <a:off x="6401917" y="3415"/>
          <a:ext cx="1249433" cy="101676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Byron K. Adams, Jr.- Chief Performance Officer</a:t>
          </a:r>
        </a:p>
      </dsp:txBody>
      <dsp:txXfrm>
        <a:off x="6431697" y="33195"/>
        <a:ext cx="1189873" cy="957204"/>
      </dsp:txXfrm>
    </dsp:sp>
    <dsp:sp modelId="{B519A0A5-D1B4-49E7-A94C-6802F2348E19}">
      <dsp:nvSpPr>
        <dsp:cNvPr id="0" name=""/>
        <dsp:cNvSpPr/>
      </dsp:nvSpPr>
      <dsp:spPr>
        <a:xfrm rot="20657117">
          <a:off x="7623701" y="308409"/>
          <a:ext cx="1479420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1479420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8326426" y="274464"/>
        <a:ext cx="73971" cy="73971"/>
      </dsp:txXfrm>
    </dsp:sp>
    <dsp:sp modelId="{B98735F6-77D9-43E8-8592-4D70ED87DDCC}">
      <dsp:nvSpPr>
        <dsp:cNvPr id="0" name=""/>
        <dsp:cNvSpPr/>
      </dsp:nvSpPr>
      <dsp:spPr>
        <a:xfrm>
          <a:off x="9075473" y="0"/>
          <a:ext cx="1085570" cy="22220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Charlie </a:t>
          </a:r>
          <a:r>
            <a:rPr lang="en-US" sz="1400" b="1" kern="1200" dirty="0" err="1"/>
            <a:t>Maurath</a:t>
          </a:r>
          <a:r>
            <a:rPr lang="en-US" sz="1400" b="1" kern="1200" dirty="0"/>
            <a:t>-President International Sales</a:t>
          </a:r>
        </a:p>
      </dsp:txBody>
      <dsp:txXfrm>
        <a:off x="9081981" y="6508"/>
        <a:ext cx="1072554" cy="209185"/>
      </dsp:txXfrm>
    </dsp:sp>
    <dsp:sp modelId="{3EC0F2C9-04E0-4398-9C35-03254CF7EFA0}">
      <dsp:nvSpPr>
        <dsp:cNvPr id="0" name=""/>
        <dsp:cNvSpPr/>
      </dsp:nvSpPr>
      <dsp:spPr>
        <a:xfrm rot="1149073">
          <a:off x="10122533" y="336337"/>
          <a:ext cx="1391669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1391669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0783576" y="304586"/>
        <a:ext cx="69583" cy="69583"/>
      </dsp:txXfrm>
    </dsp:sp>
    <dsp:sp modelId="{7D92C075-ED28-43E5-90F0-1683DBC92C47}">
      <dsp:nvSpPr>
        <dsp:cNvPr id="0" name=""/>
        <dsp:cNvSpPr/>
      </dsp:nvSpPr>
      <dsp:spPr>
        <a:xfrm>
          <a:off x="11475692" y="496786"/>
          <a:ext cx="1254721" cy="14173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Diane Pelkey-VP Global Brand Communications</a:t>
          </a:r>
        </a:p>
      </dsp:txBody>
      <dsp:txXfrm>
        <a:off x="11479843" y="500937"/>
        <a:ext cx="1246419" cy="133435"/>
      </dsp:txXfrm>
    </dsp:sp>
    <dsp:sp modelId="{8113ED86-3E0A-4C03-8EE3-3867519BBB4C}">
      <dsp:nvSpPr>
        <dsp:cNvPr id="0" name=""/>
        <dsp:cNvSpPr/>
      </dsp:nvSpPr>
      <dsp:spPr>
        <a:xfrm rot="21179665">
          <a:off x="10160307" y="96043"/>
          <a:ext cx="197063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197063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0253912" y="94156"/>
        <a:ext cx="9853" cy="9853"/>
      </dsp:txXfrm>
    </dsp:sp>
    <dsp:sp modelId="{4F0B422F-E459-4A1D-9719-BCCF796ADEF6}">
      <dsp:nvSpPr>
        <dsp:cNvPr id="0" name=""/>
        <dsp:cNvSpPr/>
      </dsp:nvSpPr>
      <dsp:spPr>
        <a:xfrm>
          <a:off x="10356635" y="0"/>
          <a:ext cx="1101678" cy="17413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John Rogers-VP/GM of Global E-Commerce</a:t>
          </a:r>
        </a:p>
      </dsp:txBody>
      <dsp:txXfrm>
        <a:off x="10361735" y="5100"/>
        <a:ext cx="1091478" cy="163931"/>
      </dsp:txXfrm>
    </dsp:sp>
    <dsp:sp modelId="{6813F9DE-072F-4523-9D8F-4151A2A9C381}">
      <dsp:nvSpPr>
        <dsp:cNvPr id="0" name=""/>
        <dsp:cNvSpPr/>
      </dsp:nvSpPr>
      <dsp:spPr>
        <a:xfrm rot="21184988">
          <a:off x="10160289" y="95596"/>
          <a:ext cx="206998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206998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0258614" y="93461"/>
        <a:ext cx="10349" cy="10349"/>
      </dsp:txXfrm>
    </dsp:sp>
    <dsp:sp modelId="{B15303F6-1A7B-4AA2-9E0A-16A4B992C42A}">
      <dsp:nvSpPr>
        <dsp:cNvPr id="0" name=""/>
        <dsp:cNvSpPr/>
      </dsp:nvSpPr>
      <dsp:spPr>
        <a:xfrm>
          <a:off x="10366535" y="0"/>
          <a:ext cx="1083917" cy="172344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Kevin Eskridge-VP of China</a:t>
          </a:r>
        </a:p>
      </dsp:txBody>
      <dsp:txXfrm>
        <a:off x="10371583" y="5048"/>
        <a:ext cx="1073821" cy="162248"/>
      </dsp:txXfrm>
    </dsp:sp>
    <dsp:sp modelId="{C02A32C5-196A-452D-800D-8C3D47CD4589}">
      <dsp:nvSpPr>
        <dsp:cNvPr id="0" name=""/>
        <dsp:cNvSpPr/>
      </dsp:nvSpPr>
      <dsp:spPr>
        <a:xfrm rot="21253259">
          <a:off x="10160564" y="98579"/>
          <a:ext cx="188315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188315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0250014" y="96912"/>
        <a:ext cx="9415" cy="9415"/>
      </dsp:txXfrm>
    </dsp:sp>
    <dsp:sp modelId="{5EFD43A6-D1E2-4EAA-AA9F-0BC7894C5ABC}">
      <dsp:nvSpPr>
        <dsp:cNvPr id="0" name=""/>
        <dsp:cNvSpPr/>
      </dsp:nvSpPr>
      <dsp:spPr>
        <a:xfrm>
          <a:off x="10348401" y="0"/>
          <a:ext cx="1051266" cy="18427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Matt Shearer-VP of EMEA</a:t>
          </a:r>
        </a:p>
      </dsp:txBody>
      <dsp:txXfrm>
        <a:off x="10353798" y="5397"/>
        <a:ext cx="1040472" cy="173484"/>
      </dsp:txXfrm>
    </dsp:sp>
    <dsp:sp modelId="{4277C1B7-88FA-49DF-B5BF-67F0E4CCB88F}">
      <dsp:nvSpPr>
        <dsp:cNvPr id="0" name=""/>
        <dsp:cNvSpPr/>
      </dsp:nvSpPr>
      <dsp:spPr>
        <a:xfrm rot="54785">
          <a:off x="10161031" y="109544"/>
          <a:ext cx="186271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186271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0249510" y="107928"/>
        <a:ext cx="9313" cy="9313"/>
      </dsp:txXfrm>
    </dsp:sp>
    <dsp:sp modelId="{6084DC88-3F68-4D84-ACC3-A8DF57D52E04}">
      <dsp:nvSpPr>
        <dsp:cNvPr id="0" name=""/>
        <dsp:cNvSpPr/>
      </dsp:nvSpPr>
      <dsp:spPr>
        <a:xfrm>
          <a:off x="10347291" y="28635"/>
          <a:ext cx="1151975" cy="17086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Steve Sommers-VP of Global Brand Marketing</a:t>
          </a:r>
        </a:p>
      </dsp:txBody>
      <dsp:txXfrm>
        <a:off x="10352296" y="33640"/>
        <a:ext cx="1141965" cy="160858"/>
      </dsp:txXfrm>
    </dsp:sp>
    <dsp:sp modelId="{F4A3505D-8EBE-444D-B7E2-8855FC4E4E16}">
      <dsp:nvSpPr>
        <dsp:cNvPr id="0" name=""/>
        <dsp:cNvSpPr/>
      </dsp:nvSpPr>
      <dsp:spPr>
        <a:xfrm rot="21511990">
          <a:off x="7651105" y="489663"/>
          <a:ext cx="1491889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1491889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8359753" y="455406"/>
        <a:ext cx="74594" cy="74594"/>
      </dsp:txXfrm>
    </dsp:sp>
    <dsp:sp modelId="{EE3D85AE-FF51-4334-B015-DA504DDAFFAB}">
      <dsp:nvSpPr>
        <dsp:cNvPr id="0" name=""/>
        <dsp:cNvSpPr/>
      </dsp:nvSpPr>
      <dsp:spPr>
        <a:xfrm>
          <a:off x="9142750" y="385428"/>
          <a:ext cx="965769" cy="17636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Adam Peak- Senior VP of US Sales</a:t>
          </a:r>
        </a:p>
      </dsp:txBody>
      <dsp:txXfrm>
        <a:off x="9147915" y="390593"/>
        <a:ext cx="955439" cy="166030"/>
      </dsp:txXfrm>
    </dsp:sp>
    <dsp:sp modelId="{2FE193A3-75C4-4712-ABFA-029CD9033418}">
      <dsp:nvSpPr>
        <dsp:cNvPr id="0" name=""/>
        <dsp:cNvSpPr/>
      </dsp:nvSpPr>
      <dsp:spPr>
        <a:xfrm rot="21475220">
          <a:off x="10108425" y="465336"/>
          <a:ext cx="288342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288342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0245388" y="461168"/>
        <a:ext cx="14417" cy="14417"/>
      </dsp:txXfrm>
    </dsp:sp>
    <dsp:sp modelId="{BE5756D9-4965-428F-83BF-DD38FFBD634C}">
      <dsp:nvSpPr>
        <dsp:cNvPr id="0" name=""/>
        <dsp:cNvSpPr/>
      </dsp:nvSpPr>
      <dsp:spPr>
        <a:xfrm>
          <a:off x="10396672" y="378682"/>
          <a:ext cx="784248" cy="16892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Brian Cummings- VP of Sales</a:t>
          </a:r>
        </a:p>
      </dsp:txBody>
      <dsp:txXfrm>
        <a:off x="10401620" y="383630"/>
        <a:ext cx="774352" cy="159029"/>
      </dsp:txXfrm>
    </dsp:sp>
    <dsp:sp modelId="{EA4AE510-04A1-4B1D-877D-6CE02631C6BE}">
      <dsp:nvSpPr>
        <dsp:cNvPr id="0" name=""/>
        <dsp:cNvSpPr/>
      </dsp:nvSpPr>
      <dsp:spPr>
        <a:xfrm rot="631781">
          <a:off x="7615859" y="893903"/>
          <a:ext cx="4215113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4215113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9618038" y="791565"/>
        <a:ext cx="210755" cy="210755"/>
      </dsp:txXfrm>
    </dsp:sp>
    <dsp:sp modelId="{693EE009-00D4-4E03-AEE8-31682C3C498C}">
      <dsp:nvSpPr>
        <dsp:cNvPr id="0" name=""/>
        <dsp:cNvSpPr/>
      </dsp:nvSpPr>
      <dsp:spPr>
        <a:xfrm>
          <a:off x="11795482" y="1205331"/>
          <a:ext cx="1055883" cy="15351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Fred Knowles-SVP of Human Resources</a:t>
          </a:r>
        </a:p>
      </dsp:txBody>
      <dsp:txXfrm>
        <a:off x="11799978" y="1209827"/>
        <a:ext cx="1046891" cy="144523"/>
      </dsp:txXfrm>
    </dsp:sp>
    <dsp:sp modelId="{14730089-5400-4508-9701-70ED9C7B5845}">
      <dsp:nvSpPr>
        <dsp:cNvPr id="0" name=""/>
        <dsp:cNvSpPr/>
      </dsp:nvSpPr>
      <dsp:spPr>
        <a:xfrm rot="95135">
          <a:off x="12851323" y="1282187"/>
          <a:ext cx="226829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226829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2959067" y="1279556"/>
        <a:ext cx="11341" cy="11341"/>
      </dsp:txXfrm>
    </dsp:sp>
    <dsp:sp modelId="{7B005D8E-92C6-4446-8CCD-8488397B45D5}">
      <dsp:nvSpPr>
        <dsp:cNvPr id="0" name=""/>
        <dsp:cNvSpPr/>
      </dsp:nvSpPr>
      <dsp:spPr>
        <a:xfrm>
          <a:off x="13078109" y="1198356"/>
          <a:ext cx="1094103" cy="18001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Edith Matthews-VP of HR Business Partners</a:t>
          </a:r>
        </a:p>
      </dsp:txBody>
      <dsp:txXfrm>
        <a:off x="13083382" y="1203629"/>
        <a:ext cx="1083557" cy="169471"/>
      </dsp:txXfrm>
    </dsp:sp>
    <dsp:sp modelId="{552436F2-6E6E-42F8-B11E-375ED39CFD1D}">
      <dsp:nvSpPr>
        <dsp:cNvPr id="0" name=""/>
        <dsp:cNvSpPr/>
      </dsp:nvSpPr>
      <dsp:spPr>
        <a:xfrm rot="784560">
          <a:off x="7594761" y="1002523"/>
          <a:ext cx="4364905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4364905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9668091" y="896441"/>
        <a:ext cx="218245" cy="218245"/>
      </dsp:txXfrm>
    </dsp:sp>
    <dsp:sp modelId="{ABC80375-1DAE-4F26-9E09-198F13907BA0}">
      <dsp:nvSpPr>
        <dsp:cNvPr id="0" name=""/>
        <dsp:cNvSpPr/>
      </dsp:nvSpPr>
      <dsp:spPr>
        <a:xfrm>
          <a:off x="11903077" y="1412424"/>
          <a:ext cx="953997" cy="17380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Gene McCarthy-SVP of Footwear</a:t>
          </a:r>
        </a:p>
      </dsp:txBody>
      <dsp:txXfrm>
        <a:off x="11908168" y="1417515"/>
        <a:ext cx="943815" cy="163626"/>
      </dsp:txXfrm>
    </dsp:sp>
    <dsp:sp modelId="{29573824-D91A-4E17-9594-ED971D6A7C39}">
      <dsp:nvSpPr>
        <dsp:cNvPr id="0" name=""/>
        <dsp:cNvSpPr/>
      </dsp:nvSpPr>
      <dsp:spPr>
        <a:xfrm rot="361194">
          <a:off x="12856307" y="1510897"/>
          <a:ext cx="278587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278587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2988636" y="1506972"/>
        <a:ext cx="13929" cy="13929"/>
      </dsp:txXfrm>
    </dsp:sp>
    <dsp:sp modelId="{E0AC24E2-7D04-4F71-AEFF-B144A7EA390A}">
      <dsp:nvSpPr>
        <dsp:cNvPr id="0" name=""/>
        <dsp:cNvSpPr/>
      </dsp:nvSpPr>
      <dsp:spPr>
        <a:xfrm>
          <a:off x="13134127" y="1468750"/>
          <a:ext cx="1034956" cy="11958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Keith Dunlap-VP of Footwear Sourcing</a:t>
          </a:r>
        </a:p>
      </dsp:txBody>
      <dsp:txXfrm>
        <a:off x="13137630" y="1472253"/>
        <a:ext cx="1027950" cy="112583"/>
      </dsp:txXfrm>
    </dsp:sp>
    <dsp:sp modelId="{1F5402D3-7AE8-44DE-81E7-FE1D3A77C274}">
      <dsp:nvSpPr>
        <dsp:cNvPr id="0" name=""/>
        <dsp:cNvSpPr/>
      </dsp:nvSpPr>
      <dsp:spPr>
        <a:xfrm rot="1164811">
          <a:off x="7517442" y="1291595"/>
          <a:ext cx="4710445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4710445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9754903" y="1176874"/>
        <a:ext cx="235522" cy="235522"/>
      </dsp:txXfrm>
    </dsp:sp>
    <dsp:sp modelId="{F0048F46-AFA4-4AEC-92FF-B6F48C69DEF5}">
      <dsp:nvSpPr>
        <dsp:cNvPr id="0" name=""/>
        <dsp:cNvSpPr/>
      </dsp:nvSpPr>
      <dsp:spPr>
        <a:xfrm>
          <a:off x="12093979" y="1960046"/>
          <a:ext cx="737032" cy="23485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Henry Stafford-SVP of Apparel, Accessories and Outdoors</a:t>
          </a:r>
        </a:p>
      </dsp:txBody>
      <dsp:txXfrm>
        <a:off x="12100858" y="1966925"/>
        <a:ext cx="723274" cy="221093"/>
      </dsp:txXfrm>
    </dsp:sp>
    <dsp:sp modelId="{7B511001-03B8-4055-B0CF-6652873B4CE7}">
      <dsp:nvSpPr>
        <dsp:cNvPr id="0" name=""/>
        <dsp:cNvSpPr/>
      </dsp:nvSpPr>
      <dsp:spPr>
        <a:xfrm rot="18731427">
          <a:off x="12760176" y="1914617"/>
          <a:ext cx="431398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431398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2965090" y="1906872"/>
        <a:ext cx="21569" cy="21569"/>
      </dsp:txXfrm>
    </dsp:sp>
    <dsp:sp modelId="{1DD6D014-D454-4FC4-A622-AE9ADFF96B1A}">
      <dsp:nvSpPr>
        <dsp:cNvPr id="0" name=""/>
        <dsp:cNvSpPr/>
      </dsp:nvSpPr>
      <dsp:spPr>
        <a:xfrm>
          <a:off x="13120738" y="1654721"/>
          <a:ext cx="785194" cy="20624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Edward Giard-VP of Licensing and Accessories</a:t>
          </a:r>
        </a:p>
      </dsp:txBody>
      <dsp:txXfrm>
        <a:off x="13126779" y="1660762"/>
        <a:ext cx="773112" cy="194160"/>
      </dsp:txXfrm>
    </dsp:sp>
    <dsp:sp modelId="{98B1231D-4C18-41ED-A316-6A1D123ED346}">
      <dsp:nvSpPr>
        <dsp:cNvPr id="0" name=""/>
        <dsp:cNvSpPr/>
      </dsp:nvSpPr>
      <dsp:spPr>
        <a:xfrm rot="20806147">
          <a:off x="12826965" y="2039539"/>
          <a:ext cx="304907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304907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2971796" y="2034957"/>
        <a:ext cx="15245" cy="15245"/>
      </dsp:txXfrm>
    </dsp:sp>
    <dsp:sp modelId="{E6D1F206-E740-4DAD-B0FC-C146E6B7E058}">
      <dsp:nvSpPr>
        <dsp:cNvPr id="0" name=""/>
        <dsp:cNvSpPr/>
      </dsp:nvSpPr>
      <dsp:spPr>
        <a:xfrm>
          <a:off x="13127826" y="1896444"/>
          <a:ext cx="655939" cy="22248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Glenn Silbert-VP of Men's, Youth, and Accessories</a:t>
          </a:r>
        </a:p>
      </dsp:txBody>
      <dsp:txXfrm>
        <a:off x="13134342" y="1902960"/>
        <a:ext cx="642907" cy="209453"/>
      </dsp:txXfrm>
    </dsp:sp>
    <dsp:sp modelId="{3E5981E3-00DC-4313-A3B9-76C5587F7320}">
      <dsp:nvSpPr>
        <dsp:cNvPr id="0" name=""/>
        <dsp:cNvSpPr/>
      </dsp:nvSpPr>
      <dsp:spPr>
        <a:xfrm rot="1919057">
          <a:off x="12804492" y="2166968"/>
          <a:ext cx="349397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349397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2970455" y="2161273"/>
        <a:ext cx="17469" cy="17469"/>
      </dsp:txXfrm>
    </dsp:sp>
    <dsp:sp modelId="{77CCDD91-697A-4603-84D4-9862CD64ADCF}">
      <dsp:nvSpPr>
        <dsp:cNvPr id="0" name=""/>
        <dsp:cNvSpPr/>
      </dsp:nvSpPr>
      <dsp:spPr>
        <a:xfrm>
          <a:off x="13127368" y="2176579"/>
          <a:ext cx="724040" cy="17192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Gwyn Wiadro-VP of Women's Apparel</a:t>
          </a:r>
        </a:p>
      </dsp:txBody>
      <dsp:txXfrm>
        <a:off x="13132404" y="2181615"/>
        <a:ext cx="713968" cy="161857"/>
      </dsp:txXfrm>
    </dsp:sp>
    <dsp:sp modelId="{3BFC3552-3635-4777-B692-8A9F906BA587}">
      <dsp:nvSpPr>
        <dsp:cNvPr id="0" name=""/>
        <dsp:cNvSpPr/>
      </dsp:nvSpPr>
      <dsp:spPr>
        <a:xfrm rot="3090328">
          <a:off x="12742553" y="2257805"/>
          <a:ext cx="468584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468584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2965130" y="2249131"/>
        <a:ext cx="23429" cy="23429"/>
      </dsp:txXfrm>
    </dsp:sp>
    <dsp:sp modelId="{488BC6E6-57C2-4E4C-910C-6C796962C1E2}">
      <dsp:nvSpPr>
        <dsp:cNvPr id="0" name=""/>
        <dsp:cNvSpPr/>
      </dsp:nvSpPr>
      <dsp:spPr>
        <a:xfrm>
          <a:off x="13122678" y="2354818"/>
          <a:ext cx="712750" cy="17880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Lisa Struble-VP President of Technical Design</a:t>
          </a:r>
        </a:p>
      </dsp:txBody>
      <dsp:txXfrm>
        <a:off x="13127915" y="2360055"/>
        <a:ext cx="702276" cy="168326"/>
      </dsp:txXfrm>
    </dsp:sp>
    <dsp:sp modelId="{F784ABF6-EE2D-4BD9-946B-16593B546F72}">
      <dsp:nvSpPr>
        <dsp:cNvPr id="0" name=""/>
        <dsp:cNvSpPr/>
      </dsp:nvSpPr>
      <dsp:spPr>
        <a:xfrm rot="1780543">
          <a:off x="7280040" y="1910360"/>
          <a:ext cx="5662005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5662005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9969492" y="1771850"/>
        <a:ext cx="283100" cy="283100"/>
      </dsp:txXfrm>
    </dsp:sp>
    <dsp:sp modelId="{1D07B972-1B8E-4206-BD4C-4D61EF1FE2F7}">
      <dsp:nvSpPr>
        <dsp:cNvPr id="0" name=""/>
        <dsp:cNvSpPr/>
      </dsp:nvSpPr>
      <dsp:spPr>
        <a:xfrm>
          <a:off x="12570734" y="3214579"/>
          <a:ext cx="605808" cy="20084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Matt Mirchin-SVP of Brand and Sports Marketing</a:t>
          </a:r>
        </a:p>
      </dsp:txBody>
      <dsp:txXfrm>
        <a:off x="12576617" y="3220462"/>
        <a:ext cx="594042" cy="189081"/>
      </dsp:txXfrm>
    </dsp:sp>
    <dsp:sp modelId="{EBD1D13C-EB13-445D-9CC7-7419D20D54D5}">
      <dsp:nvSpPr>
        <dsp:cNvPr id="0" name=""/>
        <dsp:cNvSpPr/>
      </dsp:nvSpPr>
      <dsp:spPr>
        <a:xfrm rot="825374">
          <a:off x="13174428" y="3329489"/>
          <a:ext cx="147414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147414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3244450" y="3328844"/>
        <a:ext cx="7370" cy="7370"/>
      </dsp:txXfrm>
    </dsp:sp>
    <dsp:sp modelId="{D30B3CC5-8A70-4F9B-8BAB-C617255BAB1D}">
      <dsp:nvSpPr>
        <dsp:cNvPr id="0" name=""/>
        <dsp:cNvSpPr/>
      </dsp:nvSpPr>
      <dsp:spPr>
        <a:xfrm>
          <a:off x="13319728" y="3260450"/>
          <a:ext cx="586381" cy="17921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Jamie Bragg-VP of Team Sports</a:t>
          </a:r>
        </a:p>
      </dsp:txBody>
      <dsp:txXfrm>
        <a:off x="13324977" y="3265699"/>
        <a:ext cx="575883" cy="168714"/>
      </dsp:txXfrm>
    </dsp:sp>
    <dsp:sp modelId="{40F812A4-8AC1-4C50-985C-59A1CA0C3309}">
      <dsp:nvSpPr>
        <dsp:cNvPr id="0" name=""/>
        <dsp:cNvSpPr/>
      </dsp:nvSpPr>
      <dsp:spPr>
        <a:xfrm rot="1892009">
          <a:off x="7222809" y="2026551"/>
          <a:ext cx="5804219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5804219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9979813" y="1884486"/>
        <a:ext cx="290210" cy="290210"/>
      </dsp:txXfrm>
    </dsp:sp>
    <dsp:sp modelId="{0C229B13-5A24-468E-A986-32078EF7C209}">
      <dsp:nvSpPr>
        <dsp:cNvPr id="0" name=""/>
        <dsp:cNvSpPr/>
      </dsp:nvSpPr>
      <dsp:spPr>
        <a:xfrm>
          <a:off x="12598487" y="3457327"/>
          <a:ext cx="597573" cy="18011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Steve Battista-SVP of Brand</a:t>
          </a:r>
        </a:p>
      </dsp:txBody>
      <dsp:txXfrm>
        <a:off x="12603762" y="3462602"/>
        <a:ext cx="587023" cy="169568"/>
      </dsp:txXfrm>
    </dsp:sp>
    <dsp:sp modelId="{59E7BBCD-D0AE-4476-A5CA-5B2241F67B13}">
      <dsp:nvSpPr>
        <dsp:cNvPr id="0" name=""/>
        <dsp:cNvSpPr/>
      </dsp:nvSpPr>
      <dsp:spPr>
        <a:xfrm rot="21578322">
          <a:off x="13196060" y="3544130"/>
          <a:ext cx="68193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68193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13228452" y="3545466"/>
        <a:ext cx="3409" cy="3409"/>
      </dsp:txXfrm>
    </dsp:sp>
    <dsp:sp modelId="{FEE7EB5B-5378-4672-98A3-0833FA18734C}">
      <dsp:nvSpPr>
        <dsp:cNvPr id="0" name=""/>
        <dsp:cNvSpPr/>
      </dsp:nvSpPr>
      <dsp:spPr>
        <a:xfrm>
          <a:off x="13264253" y="3452817"/>
          <a:ext cx="725956" cy="188276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Amy Larkin-VP of Culture</a:t>
          </a:r>
        </a:p>
      </dsp:txBody>
      <dsp:txXfrm>
        <a:off x="13269767" y="3458331"/>
        <a:ext cx="714928" cy="177248"/>
      </dsp:txXfrm>
    </dsp:sp>
    <dsp:sp modelId="{43D75A0A-50FC-44E4-84AF-A51CD4FCAF56}">
      <dsp:nvSpPr>
        <dsp:cNvPr id="0" name=""/>
        <dsp:cNvSpPr/>
      </dsp:nvSpPr>
      <dsp:spPr>
        <a:xfrm rot="18793165">
          <a:off x="3876003" y="3166035"/>
          <a:ext cx="3157220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3157220" y="3040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375682" y="3090144"/>
        <a:ext cx="157861" cy="157861"/>
      </dsp:txXfrm>
    </dsp:sp>
    <dsp:sp modelId="{1C842EF3-997D-4810-8BF0-DE62F0A9287F}">
      <dsp:nvSpPr>
        <dsp:cNvPr id="0" name=""/>
        <dsp:cNvSpPr/>
      </dsp:nvSpPr>
      <dsp:spPr>
        <a:xfrm>
          <a:off x="6535636" y="1601430"/>
          <a:ext cx="1047710" cy="83450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Joseph Giles-Chief Information Officer</a:t>
          </a:r>
        </a:p>
      </dsp:txBody>
      <dsp:txXfrm>
        <a:off x="6560078" y="1625872"/>
        <a:ext cx="998826" cy="785624"/>
      </dsp:txXfrm>
    </dsp:sp>
    <dsp:sp modelId="{E2F3A6C9-75E9-4405-A053-612951AA816F}">
      <dsp:nvSpPr>
        <dsp:cNvPr id="0" name=""/>
        <dsp:cNvSpPr/>
      </dsp:nvSpPr>
      <dsp:spPr>
        <a:xfrm rot="234276">
          <a:off x="7578823" y="2148344"/>
          <a:ext cx="3897494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3897494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9430133" y="2053947"/>
        <a:ext cx="194874" cy="194874"/>
      </dsp:txXfrm>
    </dsp:sp>
    <dsp:sp modelId="{A33431EB-A759-4F07-A6B3-5EEBDDCBC53B}">
      <dsp:nvSpPr>
        <dsp:cNvPr id="0" name=""/>
        <dsp:cNvSpPr/>
      </dsp:nvSpPr>
      <dsp:spPr>
        <a:xfrm>
          <a:off x="11471794" y="2198790"/>
          <a:ext cx="592157" cy="17059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Dave Demsky-VP PMO</a:t>
          </a:r>
        </a:p>
      </dsp:txBody>
      <dsp:txXfrm>
        <a:off x="11476790" y="2203786"/>
        <a:ext cx="582165" cy="160598"/>
      </dsp:txXfrm>
    </dsp:sp>
    <dsp:sp modelId="{6B2C0D85-79FD-47F7-AC9F-170316E74B6A}">
      <dsp:nvSpPr>
        <dsp:cNvPr id="0" name=""/>
        <dsp:cNvSpPr/>
      </dsp:nvSpPr>
      <dsp:spPr>
        <a:xfrm rot="406340">
          <a:off x="7569699" y="2246295"/>
          <a:ext cx="3911856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3911856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9427831" y="2151539"/>
        <a:ext cx="195592" cy="195592"/>
      </dsp:txXfrm>
    </dsp:sp>
    <dsp:sp modelId="{B9E3B8CE-C687-4004-AC0B-6BE1F38C98B0}">
      <dsp:nvSpPr>
        <dsp:cNvPr id="0" name=""/>
        <dsp:cNvSpPr/>
      </dsp:nvSpPr>
      <dsp:spPr>
        <a:xfrm>
          <a:off x="11467909" y="2390451"/>
          <a:ext cx="619159" cy="17907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David Berman-VP Corporate Controller</a:t>
          </a:r>
        </a:p>
      </dsp:txBody>
      <dsp:txXfrm>
        <a:off x="11473154" y="2395696"/>
        <a:ext cx="608669" cy="168582"/>
      </dsp:txXfrm>
    </dsp:sp>
    <dsp:sp modelId="{BACBCC15-80D7-4DE1-9BA1-4CE8EE9F334B}">
      <dsp:nvSpPr>
        <dsp:cNvPr id="0" name=""/>
        <dsp:cNvSpPr/>
      </dsp:nvSpPr>
      <dsp:spPr>
        <a:xfrm rot="1094142">
          <a:off x="7497722" y="2549154"/>
          <a:ext cx="3409808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3409808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9117381" y="2466949"/>
        <a:ext cx="170490" cy="170490"/>
      </dsp:txXfrm>
    </dsp:sp>
    <dsp:sp modelId="{FF4BB48D-4B8A-4865-888C-2DD965F81532}">
      <dsp:nvSpPr>
        <dsp:cNvPr id="0" name=""/>
        <dsp:cNvSpPr/>
      </dsp:nvSpPr>
      <dsp:spPr>
        <a:xfrm>
          <a:off x="10821905" y="2985710"/>
          <a:ext cx="637391" cy="19998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John Stanton-VP of Corporate Governance and Compliance</a:t>
          </a:r>
        </a:p>
      </dsp:txBody>
      <dsp:txXfrm>
        <a:off x="10827762" y="2991567"/>
        <a:ext cx="625677" cy="188273"/>
      </dsp:txXfrm>
    </dsp:sp>
    <dsp:sp modelId="{F0BDBDC5-830F-468C-BEC0-43C179842C24}">
      <dsp:nvSpPr>
        <dsp:cNvPr id="0" name=""/>
        <dsp:cNvSpPr/>
      </dsp:nvSpPr>
      <dsp:spPr>
        <a:xfrm rot="1281357">
          <a:off x="7430437" y="2826604"/>
          <a:ext cx="4453855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4453855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9546018" y="2718298"/>
        <a:ext cx="222692" cy="222692"/>
      </dsp:txXfrm>
    </dsp:sp>
    <dsp:sp modelId="{43D07B3E-2ECB-44AB-93EE-C385B6F5FB12}">
      <dsp:nvSpPr>
        <dsp:cNvPr id="0" name=""/>
        <dsp:cNvSpPr/>
      </dsp:nvSpPr>
      <dsp:spPr>
        <a:xfrm>
          <a:off x="11731383" y="3527885"/>
          <a:ext cx="666382" cy="22543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Shawn Herrin-VP of Business Intelligence</a:t>
          </a:r>
        </a:p>
      </dsp:txBody>
      <dsp:txXfrm>
        <a:off x="11737986" y="3534488"/>
        <a:ext cx="653176" cy="212231"/>
      </dsp:txXfrm>
    </dsp:sp>
    <dsp:sp modelId="{75841D30-A3A8-45DD-9C83-00EF3938AD87}">
      <dsp:nvSpPr>
        <dsp:cNvPr id="0" name=""/>
        <dsp:cNvSpPr/>
      </dsp:nvSpPr>
      <dsp:spPr>
        <a:xfrm rot="382173">
          <a:off x="4366555" y="4442861"/>
          <a:ext cx="2279338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2279338" y="3040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449240" y="4388918"/>
        <a:ext cx="113966" cy="113966"/>
      </dsp:txXfrm>
    </dsp:sp>
    <dsp:sp modelId="{A7B1A91C-53D4-4167-96A6-B71CD5BA209A}">
      <dsp:nvSpPr>
        <dsp:cNvPr id="0" name=""/>
        <dsp:cNvSpPr/>
      </dsp:nvSpPr>
      <dsp:spPr>
        <a:xfrm>
          <a:off x="6638858" y="3943072"/>
          <a:ext cx="1218978" cy="125853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Scott Plank-Executive VP Business Development</a:t>
          </a:r>
        </a:p>
      </dsp:txBody>
      <dsp:txXfrm>
        <a:off x="6674561" y="3978775"/>
        <a:ext cx="1147572" cy="1187124"/>
      </dsp:txXfrm>
    </dsp:sp>
    <dsp:sp modelId="{813DF7DD-8790-4CC3-9F3F-9056A657DE47}">
      <dsp:nvSpPr>
        <dsp:cNvPr id="0" name=""/>
        <dsp:cNvSpPr/>
      </dsp:nvSpPr>
      <dsp:spPr>
        <a:xfrm rot="21061187">
          <a:off x="7831105" y="4228900"/>
          <a:ext cx="4361463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4361463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9902800" y="4122903"/>
        <a:ext cx="218073" cy="218073"/>
      </dsp:txXfrm>
    </dsp:sp>
    <dsp:sp modelId="{84F045F5-A988-4107-BD9B-2EDF3D149B2C}">
      <dsp:nvSpPr>
        <dsp:cNvPr id="0" name=""/>
        <dsp:cNvSpPr/>
      </dsp:nvSpPr>
      <dsp:spPr>
        <a:xfrm>
          <a:off x="12165838" y="3815687"/>
          <a:ext cx="581776" cy="15170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Cynthia Raposo-VP Legal</a:t>
          </a:r>
        </a:p>
      </dsp:txBody>
      <dsp:txXfrm>
        <a:off x="12170281" y="3820130"/>
        <a:ext cx="572890" cy="142823"/>
      </dsp:txXfrm>
    </dsp:sp>
    <dsp:sp modelId="{9CACFAC3-0EB8-4BFE-93BA-13E34AB26DCE}">
      <dsp:nvSpPr>
        <dsp:cNvPr id="0" name=""/>
        <dsp:cNvSpPr/>
      </dsp:nvSpPr>
      <dsp:spPr>
        <a:xfrm rot="20475822">
          <a:off x="7790273" y="4159771"/>
          <a:ext cx="2549873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2549873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9001463" y="4099064"/>
        <a:ext cx="127493" cy="127493"/>
      </dsp:txXfrm>
    </dsp:sp>
    <dsp:sp modelId="{87962A3D-57D9-442B-A0F9-A94437253A60}">
      <dsp:nvSpPr>
        <dsp:cNvPr id="0" name=""/>
        <dsp:cNvSpPr/>
      </dsp:nvSpPr>
      <dsp:spPr>
        <a:xfrm>
          <a:off x="10272584" y="3413053"/>
          <a:ext cx="893862" cy="68046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Kevin M. Haley- SVP of Innovation</a:t>
          </a:r>
        </a:p>
      </dsp:txBody>
      <dsp:txXfrm>
        <a:off x="10292514" y="3432983"/>
        <a:ext cx="854002" cy="640602"/>
      </dsp:txXfrm>
    </dsp:sp>
    <dsp:sp modelId="{42717AA2-9812-4D7F-9195-26FA7789EC03}">
      <dsp:nvSpPr>
        <dsp:cNvPr id="0" name=""/>
        <dsp:cNvSpPr/>
      </dsp:nvSpPr>
      <dsp:spPr>
        <a:xfrm rot="18972520">
          <a:off x="7712710" y="4208206"/>
          <a:ext cx="1043564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1043564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8208403" y="4185157"/>
        <a:ext cx="52178" cy="52178"/>
      </dsp:txXfrm>
    </dsp:sp>
    <dsp:sp modelId="{3EDCDE74-7D59-434C-935C-5DE64C3F66DA}">
      <dsp:nvSpPr>
        <dsp:cNvPr id="0" name=""/>
        <dsp:cNvSpPr/>
      </dsp:nvSpPr>
      <dsp:spPr>
        <a:xfrm>
          <a:off x="8611148" y="3517821"/>
          <a:ext cx="1034334" cy="66466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Rich </a:t>
          </a:r>
          <a:r>
            <a:rPr lang="en-US" sz="1400" b="1" kern="1200" dirty="0" err="1"/>
            <a:t>Rapuano</a:t>
          </a:r>
          <a:r>
            <a:rPr lang="en-US" sz="1400" b="1" kern="1200" dirty="0"/>
            <a:t>-SVP of Planning</a:t>
          </a:r>
        </a:p>
      </dsp:txBody>
      <dsp:txXfrm>
        <a:off x="8630615" y="3537288"/>
        <a:ext cx="995400" cy="625734"/>
      </dsp:txXfrm>
    </dsp:sp>
    <dsp:sp modelId="{28800CB8-61BD-40F2-8077-311997BB9727}">
      <dsp:nvSpPr>
        <dsp:cNvPr id="0" name=""/>
        <dsp:cNvSpPr/>
      </dsp:nvSpPr>
      <dsp:spPr>
        <a:xfrm rot="3663499">
          <a:off x="7664134" y="4897756"/>
          <a:ext cx="750665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750665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8020700" y="4882029"/>
        <a:ext cx="37533" cy="37533"/>
      </dsp:txXfrm>
    </dsp:sp>
    <dsp:sp modelId="{BA1A1D7B-CC36-423A-86D6-2E83C4606FD0}">
      <dsp:nvSpPr>
        <dsp:cNvPr id="0" name=""/>
        <dsp:cNvSpPr/>
      </dsp:nvSpPr>
      <dsp:spPr>
        <a:xfrm>
          <a:off x="8221098" y="5036602"/>
          <a:ext cx="1057085" cy="38530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/>
            <a:t>Scott Salkeld- VP of Strategy</a:t>
          </a:r>
        </a:p>
      </dsp:txBody>
      <dsp:txXfrm>
        <a:off x="8232383" y="5047887"/>
        <a:ext cx="1034515" cy="362735"/>
      </dsp:txXfrm>
    </dsp:sp>
    <dsp:sp modelId="{75200ABA-7B90-4039-AC43-A463E217AB07}">
      <dsp:nvSpPr>
        <dsp:cNvPr id="0" name=""/>
        <dsp:cNvSpPr/>
      </dsp:nvSpPr>
      <dsp:spPr>
        <a:xfrm rot="601686">
          <a:off x="7844453" y="4721840"/>
          <a:ext cx="1752040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1752040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8676672" y="4681079"/>
        <a:ext cx="87602" cy="87602"/>
      </dsp:txXfrm>
    </dsp:sp>
    <dsp:sp modelId="{DEDF7FDC-251E-4D4F-BFCB-8711224D94EE}">
      <dsp:nvSpPr>
        <dsp:cNvPr id="0" name=""/>
        <dsp:cNvSpPr/>
      </dsp:nvSpPr>
      <dsp:spPr>
        <a:xfrm>
          <a:off x="9583109" y="4571656"/>
          <a:ext cx="1134970" cy="611532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Todd Montesano-VP of Strategy Alliances</a:t>
          </a:r>
        </a:p>
      </dsp:txBody>
      <dsp:txXfrm>
        <a:off x="9601020" y="4589567"/>
        <a:ext cx="1099148" cy="575710"/>
      </dsp:txXfrm>
    </dsp:sp>
    <dsp:sp modelId="{33BAFB70-1E46-4BEF-8DAA-DA05CF6D5BFC}">
      <dsp:nvSpPr>
        <dsp:cNvPr id="0" name=""/>
        <dsp:cNvSpPr/>
      </dsp:nvSpPr>
      <dsp:spPr>
        <a:xfrm rot="3135059">
          <a:off x="3718299" y="5652535"/>
          <a:ext cx="3379560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3379560" y="3040"/>
              </a:lnTo>
            </a:path>
          </a:pathLst>
        </a:custGeom>
        <a:noFill/>
        <a:ln w="19050" cap="rnd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5323591" y="5571086"/>
        <a:ext cx="168978" cy="168978"/>
      </dsp:txXfrm>
    </dsp:sp>
    <dsp:sp modelId="{0E2ECC45-B472-4B81-A9EF-59F669511E6F}">
      <dsp:nvSpPr>
        <dsp:cNvPr id="0" name=""/>
        <dsp:cNvSpPr/>
      </dsp:nvSpPr>
      <dsp:spPr>
        <a:xfrm>
          <a:off x="6442570" y="6454909"/>
          <a:ext cx="1407831" cy="107355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Jim Hardy-Chief Supply Chain Officer</a:t>
          </a:r>
        </a:p>
      </dsp:txBody>
      <dsp:txXfrm>
        <a:off x="6474013" y="6486352"/>
        <a:ext cx="1344945" cy="1010665"/>
      </dsp:txXfrm>
    </dsp:sp>
    <dsp:sp modelId="{87385CA3-51A2-464A-A3CE-9D4D34A4675F}">
      <dsp:nvSpPr>
        <dsp:cNvPr id="0" name=""/>
        <dsp:cNvSpPr/>
      </dsp:nvSpPr>
      <dsp:spPr>
        <a:xfrm rot="20735969">
          <a:off x="7834284" y="6861073"/>
          <a:ext cx="1025914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1025914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8321594" y="6838465"/>
        <a:ext cx="51295" cy="51295"/>
      </dsp:txXfrm>
    </dsp:sp>
    <dsp:sp modelId="{673C8697-EB74-4494-82A8-8205BFC5B095}">
      <dsp:nvSpPr>
        <dsp:cNvPr id="0" name=""/>
        <dsp:cNvSpPr/>
      </dsp:nvSpPr>
      <dsp:spPr>
        <a:xfrm>
          <a:off x="8844082" y="6206281"/>
          <a:ext cx="1282169" cy="10605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Keith Hoover-VP of Sourcing Resources</a:t>
          </a:r>
        </a:p>
      </dsp:txBody>
      <dsp:txXfrm>
        <a:off x="8875144" y="6237343"/>
        <a:ext cx="1220045" cy="998395"/>
      </dsp:txXfrm>
    </dsp:sp>
    <dsp:sp modelId="{16E571B9-7D4F-41A1-AC13-0AB7F15D9121}">
      <dsp:nvSpPr>
        <dsp:cNvPr id="0" name=""/>
        <dsp:cNvSpPr/>
      </dsp:nvSpPr>
      <dsp:spPr>
        <a:xfrm rot="3584746">
          <a:off x="7484432" y="7625781"/>
          <a:ext cx="1475197" cy="6080"/>
        </a:xfrm>
        <a:custGeom>
          <a:avLst/>
          <a:gdLst/>
          <a:ahLst/>
          <a:cxnLst/>
          <a:rect l="0" t="0" r="0" b="0"/>
          <a:pathLst>
            <a:path>
              <a:moveTo>
                <a:pt x="0" y="3040"/>
              </a:moveTo>
              <a:lnTo>
                <a:pt x="1475197" y="3040"/>
              </a:lnTo>
            </a:path>
          </a:pathLst>
        </a:custGeom>
        <a:noFill/>
        <a:ln w="19050" cap="rnd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8185151" y="7591941"/>
        <a:ext cx="73759" cy="73759"/>
      </dsp:txXfrm>
    </dsp:sp>
    <dsp:sp modelId="{13ADC5D8-D36D-4324-B41B-85217B9D1ED6}">
      <dsp:nvSpPr>
        <dsp:cNvPr id="0" name=""/>
        <dsp:cNvSpPr/>
      </dsp:nvSpPr>
      <dsp:spPr>
        <a:xfrm>
          <a:off x="8593661" y="7712223"/>
          <a:ext cx="1599141" cy="1107470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285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/>
            <a:t>Mike </a:t>
          </a:r>
          <a:r>
            <a:rPr lang="en-US" sz="1400" b="1" kern="1200" dirty="0" err="1"/>
            <a:t>Fafaul</a:t>
          </a:r>
          <a:r>
            <a:rPr lang="en-US" sz="1400" b="1" kern="1200" dirty="0"/>
            <a:t>-SVP of Global Logistics</a:t>
          </a:r>
        </a:p>
      </dsp:txBody>
      <dsp:txXfrm>
        <a:off x="8626098" y="7744660"/>
        <a:ext cx="1534267" cy="1042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401270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1358524" rtl="0" eaLnBrk="1" latinLnBrk="0" hangingPunct="1">
      <a:defRPr sz="1783" kern="1200">
        <a:solidFill>
          <a:schemeClr val="tx1"/>
        </a:solidFill>
        <a:latin typeface="+mn-lt"/>
        <a:ea typeface="+mn-ea"/>
        <a:cs typeface="+mn-cs"/>
      </a:defRPr>
    </a:lvl1pPr>
    <a:lvl2pPr marL="679262" algn="l" defTabSz="1358524" rtl="0" eaLnBrk="1" latinLnBrk="0" hangingPunct="1">
      <a:defRPr sz="1783" kern="1200">
        <a:solidFill>
          <a:schemeClr val="tx1"/>
        </a:solidFill>
        <a:latin typeface="+mn-lt"/>
        <a:ea typeface="+mn-ea"/>
        <a:cs typeface="+mn-cs"/>
      </a:defRPr>
    </a:lvl2pPr>
    <a:lvl3pPr marL="1358524" algn="l" defTabSz="1358524" rtl="0" eaLnBrk="1" latinLnBrk="0" hangingPunct="1">
      <a:defRPr sz="1783" kern="1200">
        <a:solidFill>
          <a:schemeClr val="tx1"/>
        </a:solidFill>
        <a:latin typeface="+mn-lt"/>
        <a:ea typeface="+mn-ea"/>
        <a:cs typeface="+mn-cs"/>
      </a:defRPr>
    </a:lvl3pPr>
    <a:lvl4pPr marL="2037786" algn="l" defTabSz="1358524" rtl="0" eaLnBrk="1" latinLnBrk="0" hangingPunct="1">
      <a:defRPr sz="1783" kern="1200">
        <a:solidFill>
          <a:schemeClr val="tx1"/>
        </a:solidFill>
        <a:latin typeface="+mn-lt"/>
        <a:ea typeface="+mn-ea"/>
        <a:cs typeface="+mn-cs"/>
      </a:defRPr>
    </a:lvl4pPr>
    <a:lvl5pPr marL="2717048" algn="l" defTabSz="1358524" rtl="0" eaLnBrk="1" latinLnBrk="0" hangingPunct="1">
      <a:defRPr sz="1783" kern="1200">
        <a:solidFill>
          <a:schemeClr val="tx1"/>
        </a:solidFill>
        <a:latin typeface="+mn-lt"/>
        <a:ea typeface="+mn-ea"/>
        <a:cs typeface="+mn-cs"/>
      </a:defRPr>
    </a:lvl5pPr>
    <a:lvl6pPr marL="3396310" algn="l" defTabSz="1358524" rtl="0" eaLnBrk="1" latinLnBrk="0" hangingPunct="1">
      <a:defRPr sz="1783" kern="1200">
        <a:solidFill>
          <a:schemeClr val="tx1"/>
        </a:solidFill>
        <a:latin typeface="+mn-lt"/>
        <a:ea typeface="+mn-ea"/>
        <a:cs typeface="+mn-cs"/>
      </a:defRPr>
    </a:lvl6pPr>
    <a:lvl7pPr marL="4075572" algn="l" defTabSz="1358524" rtl="0" eaLnBrk="1" latinLnBrk="0" hangingPunct="1">
      <a:defRPr sz="1783" kern="1200">
        <a:solidFill>
          <a:schemeClr val="tx1"/>
        </a:solidFill>
        <a:latin typeface="+mn-lt"/>
        <a:ea typeface="+mn-ea"/>
        <a:cs typeface="+mn-cs"/>
      </a:defRPr>
    </a:lvl7pPr>
    <a:lvl8pPr marL="4754834" algn="l" defTabSz="1358524" rtl="0" eaLnBrk="1" latinLnBrk="0" hangingPunct="1">
      <a:defRPr sz="1783" kern="1200">
        <a:solidFill>
          <a:schemeClr val="tx1"/>
        </a:solidFill>
        <a:latin typeface="+mn-lt"/>
        <a:ea typeface="+mn-ea"/>
        <a:cs typeface="+mn-cs"/>
      </a:defRPr>
    </a:lvl8pPr>
    <a:lvl9pPr marL="5434096" algn="l" defTabSz="1358524" rtl="0" eaLnBrk="1" latinLnBrk="0" hangingPunct="1">
      <a:defRPr sz="178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9696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55408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871009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29690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58434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3415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783710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82606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52113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500844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223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348949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64392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32686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9994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89555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25673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13216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5207154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180488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5528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35570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132662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5561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656280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3638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156295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6860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946" y="1930401"/>
            <a:ext cx="10590790" cy="4439441"/>
          </a:xfrm>
        </p:spPr>
        <p:txBody>
          <a:bodyPr anchor="b"/>
          <a:lstStyle>
            <a:lvl1pPr>
              <a:defRPr sz="86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946" y="6369840"/>
            <a:ext cx="10590790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396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948" y="6400783"/>
            <a:ext cx="10590788" cy="755651"/>
          </a:xfrm>
        </p:spPr>
        <p:txBody>
          <a:bodyPr anchor="b">
            <a:normAutofit/>
          </a:bodyPr>
          <a:lstStyle>
            <a:lvl1pPr algn="l">
              <a:defRPr sz="288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85946" y="914400"/>
            <a:ext cx="10590790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920"/>
            </a:lvl1pPr>
            <a:lvl2pPr marL="548640" indent="0">
              <a:buNone/>
              <a:defRPr sz="1920"/>
            </a:lvl2pPr>
            <a:lvl3pPr marL="1097280" indent="0">
              <a:buNone/>
              <a:defRPr sz="1920"/>
            </a:lvl3pPr>
            <a:lvl4pPr marL="1645920" indent="0">
              <a:buNone/>
              <a:defRPr sz="1920"/>
            </a:lvl4pPr>
            <a:lvl5pPr marL="2194560" indent="0">
              <a:buNone/>
              <a:defRPr sz="1920"/>
            </a:lvl5pPr>
            <a:lvl6pPr marL="2743200" indent="0">
              <a:buNone/>
              <a:defRPr sz="1920"/>
            </a:lvl6pPr>
            <a:lvl7pPr marL="3291840" indent="0">
              <a:buNone/>
              <a:defRPr sz="1920"/>
            </a:lvl7pPr>
            <a:lvl8pPr marL="3840480" indent="0">
              <a:buNone/>
              <a:defRPr sz="1920"/>
            </a:lvl8pPr>
            <a:lvl9pPr marL="4389120" indent="0">
              <a:buNone/>
              <a:defRPr sz="19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947" y="7156433"/>
            <a:ext cx="10590787" cy="658283"/>
          </a:xfrm>
        </p:spPr>
        <p:txBody>
          <a:bodyPr>
            <a:normAutofit/>
          </a:bodyPr>
          <a:lstStyle>
            <a:lvl1pPr marL="0" indent="0">
              <a:buNone/>
              <a:defRPr sz="144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19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945" y="1930400"/>
            <a:ext cx="10590791" cy="2641600"/>
          </a:xfrm>
        </p:spPr>
        <p:txBody>
          <a:bodyPr/>
          <a:lstStyle>
            <a:lvl1pPr>
              <a:defRPr sz="57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945" y="4876800"/>
            <a:ext cx="10590791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16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505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762" y="1930400"/>
            <a:ext cx="9599178" cy="3097832"/>
          </a:xfrm>
        </p:spPr>
        <p:txBody>
          <a:bodyPr/>
          <a:lstStyle>
            <a:lvl1pPr>
              <a:defRPr sz="57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316481" y="5028232"/>
            <a:ext cx="873557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68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945" y="5800876"/>
            <a:ext cx="10590791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16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77954" y="1295005"/>
            <a:ext cx="962294" cy="234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464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96588" y="3485050"/>
            <a:ext cx="962294" cy="234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464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0634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945" y="4165601"/>
            <a:ext cx="10590792" cy="2204240"/>
          </a:xfrm>
        </p:spPr>
        <p:txBody>
          <a:bodyPr anchor="b"/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5945" y="6369841"/>
            <a:ext cx="10590791" cy="1147200"/>
          </a:xfrm>
        </p:spPr>
        <p:txBody>
          <a:bodyPr anchor="t"/>
          <a:lstStyle>
            <a:lvl1pPr marL="0" indent="0" algn="l">
              <a:buNone/>
              <a:defRPr sz="24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791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0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9537" y="2641600"/>
            <a:ext cx="3536239" cy="768349"/>
          </a:xfrm>
        </p:spPr>
        <p:txBody>
          <a:bodyPr anchor="b">
            <a:noAutofit/>
          </a:bodyPr>
          <a:lstStyle>
            <a:lvl1pPr marL="0" indent="0">
              <a:buNone/>
              <a:defRPr sz="288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782956" y="3556000"/>
            <a:ext cx="3512820" cy="4785784"/>
          </a:xfrm>
        </p:spPr>
        <p:txBody>
          <a:bodyPr anchor="t">
            <a:normAutofit/>
          </a:bodyPr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0392" y="2641600"/>
            <a:ext cx="3523489" cy="768349"/>
          </a:xfrm>
        </p:spPr>
        <p:txBody>
          <a:bodyPr anchor="b">
            <a:noAutofit/>
          </a:bodyPr>
          <a:lstStyle>
            <a:lvl1pPr marL="0" indent="0">
              <a:buNone/>
              <a:defRPr sz="288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647727" y="3556000"/>
            <a:ext cx="353615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549640" y="2641600"/>
            <a:ext cx="3518536" cy="768349"/>
          </a:xfrm>
        </p:spPr>
        <p:txBody>
          <a:bodyPr anchor="b">
            <a:noAutofit/>
          </a:bodyPr>
          <a:lstStyle>
            <a:lvl1pPr marL="0" indent="0">
              <a:buNone/>
              <a:defRPr sz="288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8549640" y="3556000"/>
            <a:ext cx="3518536" cy="4785784"/>
          </a:xfrm>
        </p:spPr>
        <p:txBody>
          <a:bodyPr anchor="t">
            <a:normAutofit/>
          </a:bodyPr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71370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354672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11/27/2012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29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0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956" y="5667932"/>
            <a:ext cx="3528060" cy="768349"/>
          </a:xfrm>
        </p:spPr>
        <p:txBody>
          <a:bodyPr anchor="b">
            <a:noAutofit/>
          </a:bodyPr>
          <a:lstStyle>
            <a:lvl1pPr marL="0" indent="0">
              <a:buNone/>
              <a:defRPr sz="288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82956" y="2946400"/>
            <a:ext cx="3528060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920"/>
            </a:lvl1pPr>
            <a:lvl2pPr marL="548640" indent="0">
              <a:buNone/>
              <a:defRPr sz="1920"/>
            </a:lvl2pPr>
            <a:lvl3pPr marL="1097280" indent="0">
              <a:buNone/>
              <a:defRPr sz="1920"/>
            </a:lvl3pPr>
            <a:lvl4pPr marL="1645920" indent="0">
              <a:buNone/>
              <a:defRPr sz="1920"/>
            </a:lvl4pPr>
            <a:lvl5pPr marL="2194560" indent="0">
              <a:buNone/>
              <a:defRPr sz="1920"/>
            </a:lvl5pPr>
            <a:lvl6pPr marL="2743200" indent="0">
              <a:buNone/>
              <a:defRPr sz="1920"/>
            </a:lvl6pPr>
            <a:lvl7pPr marL="3291840" indent="0">
              <a:buNone/>
              <a:defRPr sz="1920"/>
            </a:lvl7pPr>
            <a:lvl8pPr marL="3840480" indent="0">
              <a:buNone/>
              <a:defRPr sz="1920"/>
            </a:lvl8pPr>
            <a:lvl9pPr marL="4389120" indent="0">
              <a:buNone/>
              <a:defRPr sz="19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782956" y="6436282"/>
            <a:ext cx="3528060" cy="878919"/>
          </a:xfrm>
        </p:spPr>
        <p:txBody>
          <a:bodyPr anchor="t">
            <a:normAutofit/>
          </a:bodyPr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7251" y="5667932"/>
            <a:ext cx="3516630" cy="768349"/>
          </a:xfrm>
        </p:spPr>
        <p:txBody>
          <a:bodyPr anchor="b">
            <a:noAutofit/>
          </a:bodyPr>
          <a:lstStyle>
            <a:lvl1pPr marL="0" indent="0">
              <a:buNone/>
              <a:defRPr sz="288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667249" y="2946400"/>
            <a:ext cx="3516630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920"/>
            </a:lvl1pPr>
            <a:lvl2pPr marL="548640" indent="0">
              <a:buNone/>
              <a:defRPr sz="1920"/>
            </a:lvl2pPr>
            <a:lvl3pPr marL="1097280" indent="0">
              <a:buNone/>
              <a:defRPr sz="1920"/>
            </a:lvl3pPr>
            <a:lvl4pPr marL="1645920" indent="0">
              <a:buNone/>
              <a:defRPr sz="1920"/>
            </a:lvl4pPr>
            <a:lvl5pPr marL="2194560" indent="0">
              <a:buNone/>
              <a:defRPr sz="1920"/>
            </a:lvl5pPr>
            <a:lvl6pPr marL="2743200" indent="0">
              <a:buNone/>
              <a:defRPr sz="1920"/>
            </a:lvl6pPr>
            <a:lvl7pPr marL="3291840" indent="0">
              <a:buNone/>
              <a:defRPr sz="1920"/>
            </a:lvl7pPr>
            <a:lvl8pPr marL="3840480" indent="0">
              <a:buNone/>
              <a:defRPr sz="1920"/>
            </a:lvl8pPr>
            <a:lvl9pPr marL="4389120" indent="0">
              <a:buNone/>
              <a:defRPr sz="19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665627" y="6436281"/>
            <a:ext cx="3521287" cy="878919"/>
          </a:xfrm>
        </p:spPr>
        <p:txBody>
          <a:bodyPr anchor="t">
            <a:normAutofit/>
          </a:bodyPr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549640" y="5667932"/>
            <a:ext cx="3518536" cy="768349"/>
          </a:xfrm>
        </p:spPr>
        <p:txBody>
          <a:bodyPr anchor="b">
            <a:noAutofit/>
          </a:bodyPr>
          <a:lstStyle>
            <a:lvl1pPr marL="0" indent="0">
              <a:buNone/>
              <a:defRPr sz="288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549639" y="2946400"/>
            <a:ext cx="3518536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920"/>
            </a:lvl1pPr>
            <a:lvl2pPr marL="548640" indent="0">
              <a:buNone/>
              <a:defRPr sz="1920"/>
            </a:lvl2pPr>
            <a:lvl3pPr marL="1097280" indent="0">
              <a:buNone/>
              <a:defRPr sz="1920"/>
            </a:lvl3pPr>
            <a:lvl4pPr marL="1645920" indent="0">
              <a:buNone/>
              <a:defRPr sz="1920"/>
            </a:lvl4pPr>
            <a:lvl5pPr marL="2194560" indent="0">
              <a:buNone/>
              <a:defRPr sz="1920"/>
            </a:lvl5pPr>
            <a:lvl6pPr marL="2743200" indent="0">
              <a:buNone/>
              <a:defRPr sz="1920"/>
            </a:lvl6pPr>
            <a:lvl7pPr marL="3291840" indent="0">
              <a:buNone/>
              <a:defRPr sz="1920"/>
            </a:lvl7pPr>
            <a:lvl8pPr marL="3840480" indent="0">
              <a:buNone/>
              <a:defRPr sz="1920"/>
            </a:lvl8pPr>
            <a:lvl9pPr marL="4389120" indent="0">
              <a:buNone/>
              <a:defRPr sz="19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8549491" y="6436278"/>
            <a:ext cx="3523196" cy="878919"/>
          </a:xfrm>
        </p:spPr>
        <p:txBody>
          <a:bodyPr anchor="t">
            <a:normAutofit/>
          </a:bodyPr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471370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354672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11/27/2012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165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60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65055" y="573618"/>
            <a:ext cx="2103121" cy="7768167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2956" y="1183219"/>
            <a:ext cx="8907779" cy="71585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4079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731520" y="366183"/>
            <a:ext cx="13167360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731520" y="2133600"/>
            <a:ext cx="13167360" cy="66234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7744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48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948" y="3815645"/>
            <a:ext cx="10590788" cy="2554196"/>
          </a:xfrm>
        </p:spPr>
        <p:txBody>
          <a:bodyPr anchor="b"/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5946" y="6369841"/>
            <a:ext cx="10590790" cy="1147200"/>
          </a:xfrm>
        </p:spPr>
        <p:txBody>
          <a:bodyPr anchor="t"/>
          <a:lstStyle>
            <a:lvl1pPr marL="0" indent="0" algn="l">
              <a:buNone/>
              <a:defRPr sz="24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698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3975" y="2747434"/>
            <a:ext cx="5275607" cy="5594351"/>
          </a:xfrm>
        </p:spPr>
        <p:txBody>
          <a:bodyPr>
            <a:normAutofit/>
          </a:bodyPr>
          <a:lstStyle>
            <a:lvl1pPr>
              <a:defRPr sz="2160"/>
            </a:lvl1pPr>
            <a:lvl2pPr>
              <a:defRPr sz="1920"/>
            </a:lvl2pPr>
            <a:lvl3pPr>
              <a:defRPr sz="168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5392" y="2741457"/>
            <a:ext cx="5275609" cy="5600327"/>
          </a:xfrm>
        </p:spPr>
        <p:txBody>
          <a:bodyPr>
            <a:normAutofit/>
          </a:bodyPr>
          <a:lstStyle>
            <a:lvl1pPr>
              <a:defRPr sz="2160"/>
            </a:lvl1pPr>
            <a:lvl2pPr>
              <a:defRPr sz="1920"/>
            </a:lvl2pPr>
            <a:lvl3pPr>
              <a:defRPr sz="168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31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3975" y="2540000"/>
            <a:ext cx="5275606" cy="768349"/>
          </a:xfrm>
        </p:spPr>
        <p:txBody>
          <a:bodyPr anchor="b">
            <a:noAutofit/>
          </a:bodyPr>
          <a:lstStyle>
            <a:lvl1pPr marL="0" indent="0">
              <a:buNone/>
              <a:defRPr sz="288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23975" y="3352800"/>
            <a:ext cx="5275607" cy="4988984"/>
          </a:xfrm>
        </p:spPr>
        <p:txBody>
          <a:bodyPr>
            <a:normAutofit/>
          </a:bodyPr>
          <a:lstStyle>
            <a:lvl1pPr>
              <a:defRPr sz="2160"/>
            </a:lvl1pPr>
            <a:lvl2pPr>
              <a:defRPr sz="1920"/>
            </a:lvl2pPr>
            <a:lvl3pPr>
              <a:defRPr sz="168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85395" y="2540000"/>
            <a:ext cx="5275607" cy="768349"/>
          </a:xfrm>
        </p:spPr>
        <p:txBody>
          <a:bodyPr anchor="b">
            <a:noAutofit/>
          </a:bodyPr>
          <a:lstStyle>
            <a:lvl1pPr marL="0" indent="0">
              <a:buNone/>
              <a:defRPr sz="288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85395" y="3352800"/>
            <a:ext cx="5275607" cy="4988984"/>
          </a:xfrm>
        </p:spPr>
        <p:txBody>
          <a:bodyPr>
            <a:normAutofit/>
          </a:bodyPr>
          <a:lstStyle>
            <a:lvl1pPr>
              <a:defRPr sz="2160"/>
            </a:lvl1pPr>
            <a:lvl2pPr>
              <a:defRPr sz="1920"/>
            </a:lvl2pPr>
            <a:lvl3pPr>
              <a:defRPr sz="168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11/27/2012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17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54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29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944" y="1930400"/>
            <a:ext cx="4081277" cy="1930400"/>
          </a:xfrm>
        </p:spPr>
        <p:txBody>
          <a:bodyPr anchor="b"/>
          <a:lstStyle>
            <a:lvl1pPr algn="l">
              <a:defRPr sz="288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1540" y="1930400"/>
            <a:ext cx="6235196" cy="6096000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160"/>
            </a:lvl2pPr>
            <a:lvl3pPr>
              <a:defRPr sz="192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944" y="4172374"/>
            <a:ext cx="4081276" cy="3860799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18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689" y="2472256"/>
            <a:ext cx="6111487" cy="2099744"/>
          </a:xfrm>
        </p:spPr>
        <p:txBody>
          <a:bodyPr anchor="b">
            <a:normAutofit/>
          </a:bodyPr>
          <a:lstStyle>
            <a:lvl1pPr algn="l">
              <a:defRPr sz="432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39455" y="1524000"/>
            <a:ext cx="384048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920"/>
            </a:lvl1pPr>
            <a:lvl2pPr marL="548640" indent="0">
              <a:buNone/>
              <a:defRPr sz="1920"/>
            </a:lvl2pPr>
            <a:lvl3pPr marL="1097280" indent="0">
              <a:buNone/>
              <a:defRPr sz="1920"/>
            </a:lvl3pPr>
            <a:lvl4pPr marL="1645920" indent="0">
              <a:buNone/>
              <a:defRPr sz="1920"/>
            </a:lvl4pPr>
            <a:lvl5pPr marL="2194560" indent="0">
              <a:buNone/>
              <a:defRPr sz="1920"/>
            </a:lvl5pPr>
            <a:lvl6pPr marL="2743200" indent="0">
              <a:buNone/>
              <a:defRPr sz="1920"/>
            </a:lvl6pPr>
            <a:lvl7pPr marL="3291840" indent="0">
              <a:buNone/>
              <a:defRPr sz="1920"/>
            </a:lvl7pPr>
            <a:lvl8pPr marL="3840480" indent="0">
              <a:buNone/>
              <a:defRPr sz="1920"/>
            </a:lvl8pPr>
            <a:lvl9pPr marL="4389120" indent="0">
              <a:buNone/>
              <a:defRPr sz="19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5945" y="4876800"/>
            <a:ext cx="6101975" cy="1828800"/>
          </a:xfrm>
        </p:spPr>
        <p:txBody>
          <a:bodyPr>
            <a:normAutofit/>
          </a:bodyPr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0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4844414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1826894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0330814" y="2235200"/>
            <a:ext cx="338328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9599295" y="1"/>
            <a:ext cx="1924064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0327054" y="8128000"/>
            <a:ext cx="1192481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2525374" y="0"/>
            <a:ext cx="82296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5334" y="603624"/>
            <a:ext cx="11285668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3975" y="2737225"/>
            <a:ext cx="10735849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2120727" y="2407922"/>
            <a:ext cx="1320799" cy="3657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32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0484569" y="4320717"/>
            <a:ext cx="5146393" cy="3657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32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2423049" y="394306"/>
            <a:ext cx="100583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36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389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</p:sldLayoutIdLst>
  <p:txStyles>
    <p:titleStyle>
      <a:lvl1pPr algn="l" defTabSz="548640" rtl="0" eaLnBrk="1" latinLnBrk="0" hangingPunct="1">
        <a:spcBef>
          <a:spcPct val="0"/>
        </a:spcBef>
        <a:buNone/>
        <a:defRPr sz="504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11480" indent="-411480" algn="l" defTabSz="548640" rtl="0" eaLnBrk="1" latinLnBrk="0" hangingPunct="1">
        <a:spcBef>
          <a:spcPts val="12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891540" indent="-342900" algn="l" defTabSz="548640" rtl="0" eaLnBrk="1" latinLnBrk="0" hangingPunct="1">
        <a:spcBef>
          <a:spcPts val="12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6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37160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92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92024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8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46888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8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00720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8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56616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8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11480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8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4663440" indent="-274320" algn="l" defTabSz="548640" rtl="0" eaLnBrk="1" latinLnBrk="0" hangingPunct="1">
        <a:spcBef>
          <a:spcPts val="12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8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1386306" y="424564"/>
            <a:ext cx="10593549" cy="2215961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pPr>
              <a:buNone/>
            </a:pPr>
            <a:r>
              <a:rPr lang="en" sz="6600" dirty="0"/>
              <a:t>Industry and Competitive Analysis: Under Armour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86305" y="4415534"/>
            <a:ext cx="10593549" cy="1661963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>
              <a:buNone/>
            </a:pPr>
            <a:r>
              <a:rPr lang="en" sz="3200" dirty="0"/>
              <a:t>Courtney Ellis, Travis Tempel, Casey Harvey, Roberto Padilla, Mason Stone, Miguel Medrano, Julio Garcia, Glen Lesley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359153" y="0"/>
            <a:ext cx="5432612" cy="18467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1703294"/>
            <a:ext cx="13631021" cy="521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5079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47426" y="318739"/>
            <a:ext cx="13167360" cy="1015632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r>
              <a:rPr lang="en-US" sz="5400" b="0" dirty="0">
                <a:solidFill>
                  <a:schemeClr val="tx1"/>
                </a:solidFill>
                <a:latin typeface="+mj-lt"/>
              </a:rPr>
              <a:t>Rate of Growth</a:t>
            </a:r>
            <a:endParaRPr lang="en" sz="5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08791" y="1824319"/>
            <a:ext cx="13167360" cy="4124176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Large </a:t>
            </a:r>
            <a:r>
              <a:rPr lang="en-US" sz="3600" dirty="0"/>
              <a:t>opportunity for growth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Outlet </a:t>
            </a:r>
            <a:r>
              <a:rPr lang="en-US" sz="3600" dirty="0"/>
              <a:t>Stores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“</a:t>
            </a:r>
            <a:r>
              <a:rPr lang="en-US" sz="3600" dirty="0"/>
              <a:t>My 39 Submit-an-Idea”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Specifically </a:t>
            </a:r>
            <a:r>
              <a:rPr lang="en-US" sz="3600" dirty="0"/>
              <a:t>tell Under </a:t>
            </a:r>
            <a:r>
              <a:rPr lang="en-US" sz="3600" dirty="0" err="1"/>
              <a:t>Armour</a:t>
            </a:r>
            <a:r>
              <a:rPr lang="en-US" sz="3600" dirty="0"/>
              <a:t> what product they want to see</a:t>
            </a:r>
          </a:p>
          <a:p>
            <a:pPr marL="38100" indent="0">
              <a:buClr>
                <a:schemeClr val="dk1"/>
              </a:buClr>
              <a:buSzPct val="100000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6290673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47426" y="318739"/>
            <a:ext cx="13167360" cy="1015632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r>
              <a:rPr lang="en-US" sz="5400" b="0" dirty="0">
                <a:solidFill>
                  <a:schemeClr val="tx1"/>
                </a:solidFill>
                <a:latin typeface="+mj-lt"/>
              </a:rPr>
              <a:t>Rate of Growth</a:t>
            </a:r>
            <a:endParaRPr lang="en" sz="5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08791" y="1824319"/>
            <a:ext cx="13167360" cy="4124176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Large </a:t>
            </a:r>
            <a:r>
              <a:rPr lang="en-US" sz="3600" dirty="0"/>
              <a:t>opportunity for growth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Outlet </a:t>
            </a:r>
            <a:r>
              <a:rPr lang="en-US" sz="3600" dirty="0"/>
              <a:t>Stores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“</a:t>
            </a:r>
            <a:r>
              <a:rPr lang="en-US" sz="3600" dirty="0"/>
              <a:t>My 39 Submit-an-Idea”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Specifically </a:t>
            </a:r>
            <a:r>
              <a:rPr lang="en-US" sz="3600" dirty="0"/>
              <a:t>tell Under </a:t>
            </a:r>
            <a:r>
              <a:rPr lang="en-US" sz="3600" dirty="0" err="1"/>
              <a:t>Armour</a:t>
            </a:r>
            <a:r>
              <a:rPr lang="en-US" sz="3600" dirty="0"/>
              <a:t> what product they want to see</a:t>
            </a:r>
          </a:p>
          <a:p>
            <a:pPr marL="38100" indent="0">
              <a:buClr>
                <a:schemeClr val="dk1"/>
              </a:buClr>
              <a:buSzPct val="100000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21416275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47426" y="318739"/>
            <a:ext cx="13167360" cy="1015632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r>
              <a:rPr lang="en-US" sz="5400" b="0" dirty="0">
                <a:solidFill>
                  <a:schemeClr val="tx1"/>
                </a:solidFill>
                <a:latin typeface="+mj-lt"/>
              </a:rPr>
              <a:t>Ease of entry and competition </a:t>
            </a:r>
            <a:endParaRPr lang="en" sz="5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08791" y="1824319"/>
            <a:ext cx="13167360" cy="2862292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Very hard for new companies to enter into this industry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Highly </a:t>
            </a:r>
            <a:r>
              <a:rPr lang="en-US" sz="3600" dirty="0"/>
              <a:t>competitive industry</a:t>
            </a:r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 smtClean="0"/>
              <a:t>NIKE</a:t>
            </a:r>
            <a:r>
              <a:rPr lang="en-US" sz="3360" dirty="0"/>
              <a:t>, Adidas, Columbia </a:t>
            </a:r>
          </a:p>
          <a:p>
            <a:pPr marL="38100" indent="0">
              <a:buClr>
                <a:schemeClr val="dk1"/>
              </a:buClr>
              <a:buSzPct val="100000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1192635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47426" y="318739"/>
            <a:ext cx="13167360" cy="1015632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r>
              <a:rPr lang="en-US" sz="5400" b="0" dirty="0">
                <a:solidFill>
                  <a:schemeClr val="tx1"/>
                </a:solidFill>
                <a:latin typeface="+mj-lt"/>
              </a:rPr>
              <a:t>Technology and Innovation </a:t>
            </a:r>
            <a:endParaRPr lang="en" sz="5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08791" y="1824319"/>
            <a:ext cx="13167360" cy="3570178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Emphasis </a:t>
            </a:r>
            <a:r>
              <a:rPr lang="en-US" sz="3600" dirty="0"/>
              <a:t>on R&amp;D</a:t>
            </a:r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 smtClean="0"/>
              <a:t>Come </a:t>
            </a:r>
            <a:r>
              <a:rPr lang="en-US" sz="3360" dirty="0"/>
              <a:t>out with new products for the customers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Microfiber </a:t>
            </a:r>
            <a:r>
              <a:rPr lang="en-US" sz="3600" dirty="0"/>
              <a:t>clothing that is light and repels sweat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endParaRPr lang="en-US" sz="3600" dirty="0"/>
          </a:p>
          <a:p>
            <a:pPr marL="38100" indent="0">
              <a:buClr>
                <a:schemeClr val="dk1"/>
              </a:buClr>
              <a:buSzPct val="100000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79755076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47426" y="318739"/>
            <a:ext cx="13167360" cy="1015632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r>
              <a:rPr lang="en-US" sz="5400" b="0" dirty="0">
                <a:solidFill>
                  <a:schemeClr val="tx1"/>
                </a:solidFill>
                <a:latin typeface="+mj-lt"/>
              </a:rPr>
              <a:t>Management Capability </a:t>
            </a:r>
            <a:endParaRPr lang="en" sz="5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08791" y="1824319"/>
            <a:ext cx="13167360" cy="2708403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Employees </a:t>
            </a:r>
            <a:r>
              <a:rPr lang="en-US" sz="3600" dirty="0"/>
              <a:t>know exactly how to act and work</a:t>
            </a:r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 smtClean="0"/>
              <a:t>“</a:t>
            </a:r>
            <a:r>
              <a:rPr lang="en-US" sz="3360" dirty="0"/>
              <a:t>The Code” is available to the public on their website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Customers </a:t>
            </a:r>
            <a:r>
              <a:rPr lang="en-US" sz="3600" dirty="0"/>
              <a:t>can trust the company because they can see how Under </a:t>
            </a:r>
            <a:r>
              <a:rPr lang="en-US" sz="3600" dirty="0" err="1"/>
              <a:t>Armour</a:t>
            </a:r>
            <a:r>
              <a:rPr lang="en-US" sz="3600" dirty="0"/>
              <a:t> operates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2095132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47426" y="318739"/>
            <a:ext cx="13167360" cy="1015632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r>
              <a:rPr lang="en-US" sz="5400" b="0" dirty="0">
                <a:solidFill>
                  <a:schemeClr val="tx1"/>
                </a:solidFill>
                <a:latin typeface="+mj-lt"/>
              </a:rPr>
              <a:t>Economic Factors</a:t>
            </a:r>
            <a:endParaRPr lang="en" sz="5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08791" y="1824319"/>
            <a:ext cx="13167360" cy="5232171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Adapting </a:t>
            </a:r>
            <a:r>
              <a:rPr lang="en-US" sz="3600" dirty="0"/>
              <a:t>to different market conditions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Employees</a:t>
            </a:r>
            <a:endParaRPr lang="en-US" sz="3600" dirty="0"/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 smtClean="0"/>
              <a:t>Hire </a:t>
            </a:r>
            <a:r>
              <a:rPr lang="en-US" sz="3360" dirty="0"/>
              <a:t>appropriate people that fit culture and success.</a:t>
            </a:r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 smtClean="0"/>
              <a:t>Not </a:t>
            </a:r>
            <a:r>
              <a:rPr lang="en-US" sz="3360" dirty="0"/>
              <a:t>easy, competitors work to recruit the best as well.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In </a:t>
            </a:r>
            <a:r>
              <a:rPr lang="en-US" sz="3600" dirty="0"/>
              <a:t>UA’s Forward-Looking Statements – “changes in general economic or market conditions that could affect consumer spending and the financial health of our retail.”</a:t>
            </a:r>
          </a:p>
        </p:txBody>
      </p:sp>
    </p:spTree>
    <p:extLst>
      <p:ext uri="{BB962C8B-B14F-4D97-AF65-F5344CB8AC3E}">
        <p14:creationId xmlns:p14="http://schemas.microsoft.com/office/powerpoint/2010/main" val="1340375748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47426" y="318739"/>
            <a:ext cx="13167360" cy="1015632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r>
              <a:rPr lang="en-US" sz="5400" b="0" dirty="0">
                <a:solidFill>
                  <a:schemeClr val="tx1"/>
                </a:solidFill>
                <a:latin typeface="+mj-lt"/>
              </a:rPr>
              <a:t>Economic Factors</a:t>
            </a:r>
            <a:endParaRPr lang="en" sz="5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08791" y="1824319"/>
            <a:ext cx="13167360" cy="527526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Federal </a:t>
            </a:r>
            <a:r>
              <a:rPr lang="en-US" sz="3600" dirty="0"/>
              <a:t>Trade Commission and other agencies make sure product is appropriate.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Labor</a:t>
            </a:r>
            <a:endParaRPr lang="en-US" sz="3600" dirty="0"/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 smtClean="0"/>
              <a:t>Strikes </a:t>
            </a:r>
            <a:r>
              <a:rPr lang="en-US" sz="3360" dirty="0"/>
              <a:t>and lockouts cause slow downs that hurt production.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Policies </a:t>
            </a:r>
            <a:r>
              <a:rPr lang="en-US" sz="3600" dirty="0"/>
              <a:t>in other countries can change.</a:t>
            </a:r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 smtClean="0"/>
              <a:t>Can </a:t>
            </a:r>
            <a:r>
              <a:rPr lang="en-US" sz="3360" dirty="0"/>
              <a:t>lead to risks that can affect the consumer in the end. </a:t>
            </a:r>
          </a:p>
          <a:p>
            <a:pPr marL="38100" indent="0">
              <a:buClr>
                <a:schemeClr val="dk1"/>
              </a:buClr>
              <a:buSzPct val="100000"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8290296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47426" y="318739"/>
            <a:ext cx="13167360" cy="1015632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r>
              <a:rPr lang="en-US" sz="5400" b="0" dirty="0" smtClean="0">
                <a:solidFill>
                  <a:schemeClr val="tx1"/>
                </a:solidFill>
                <a:latin typeface="+mj-lt"/>
              </a:rPr>
              <a:t>Social Factors</a:t>
            </a:r>
            <a:endParaRPr lang="en" sz="5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08791" y="1824319"/>
            <a:ext cx="13167360" cy="4278064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Age distribution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Geographical Boundaries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err="1" smtClean="0"/>
              <a:t>HeatGear</a:t>
            </a:r>
            <a:r>
              <a:rPr lang="en-US" sz="3600" dirty="0" smtClean="0"/>
              <a:t>, </a:t>
            </a:r>
            <a:r>
              <a:rPr lang="en-US" sz="3600" dirty="0" err="1" smtClean="0"/>
              <a:t>ColdGear</a:t>
            </a:r>
            <a:r>
              <a:rPr lang="en-US" sz="3600" dirty="0" smtClean="0"/>
              <a:t>, </a:t>
            </a:r>
            <a:r>
              <a:rPr lang="en-US" sz="3600" dirty="0" err="1" smtClean="0"/>
              <a:t>AllSeasonGear</a:t>
            </a:r>
            <a:endParaRPr lang="en-US" sz="3600" dirty="0"/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Sports Marketing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Differentiated brand image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International Exposure</a:t>
            </a:r>
          </a:p>
        </p:txBody>
      </p:sp>
    </p:spTree>
    <p:extLst>
      <p:ext uri="{BB962C8B-B14F-4D97-AF65-F5344CB8AC3E}">
        <p14:creationId xmlns:p14="http://schemas.microsoft.com/office/powerpoint/2010/main" val="2064784620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47426" y="318739"/>
            <a:ext cx="13167360" cy="1015632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r>
              <a:rPr lang="en-US" sz="5400" b="0" dirty="0" smtClean="0">
                <a:solidFill>
                  <a:schemeClr val="tx1"/>
                </a:solidFill>
                <a:latin typeface="+mj-lt"/>
              </a:rPr>
              <a:t>Social Factors</a:t>
            </a:r>
            <a:endParaRPr lang="en" sz="5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08791" y="1824319"/>
            <a:ext cx="13167360" cy="738633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Seasonality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364" y="3290748"/>
            <a:ext cx="12983787" cy="414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695015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731520" y="874551"/>
            <a:ext cx="13167360" cy="1015632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pPr>
              <a:buNone/>
            </a:pPr>
            <a:r>
              <a:rPr lang="en" sz="5400" dirty="0">
                <a:solidFill>
                  <a:schemeClr val="tx1"/>
                </a:solidFill>
                <a:latin typeface="+mj-lt"/>
              </a:rPr>
              <a:t>Mission Statement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42046" y="2492189"/>
            <a:ext cx="9009529" cy="3508623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/>
          <a:p>
            <a:pPr>
              <a:buNone/>
            </a:pPr>
            <a:r>
              <a:rPr lang="en-US" sz="3600" dirty="0" smtClean="0">
                <a:latin typeface="+mn-lt"/>
              </a:rPr>
              <a:t>	Under </a:t>
            </a:r>
            <a:r>
              <a:rPr lang="en-US" sz="3600" dirty="0" err="1">
                <a:latin typeface="+mn-lt"/>
              </a:rPr>
              <a:t>Armour's</a:t>
            </a:r>
            <a:r>
              <a:rPr lang="en-US" sz="3600" dirty="0">
                <a:latin typeface="+mn-lt"/>
              </a:rPr>
              <a:t> mission is to make </a:t>
            </a:r>
            <a:r>
              <a:rPr lang="en-US" sz="3600" dirty="0" smtClean="0">
                <a:latin typeface="+mn-lt"/>
              </a:rPr>
              <a:t>all athletes </a:t>
            </a:r>
            <a:r>
              <a:rPr lang="en-US" sz="3600" dirty="0">
                <a:latin typeface="+mn-lt"/>
              </a:rPr>
              <a:t>better through passion, design, and the relentless pursuit of innovation. </a:t>
            </a:r>
            <a:r>
              <a:rPr lang="en-US" sz="3600" dirty="0">
                <a:latin typeface="+mn-lt"/>
              </a:rPr>
              <a:t>Every Under </a:t>
            </a:r>
            <a:r>
              <a:rPr lang="en-US" sz="3600" dirty="0" err="1">
                <a:latin typeface="+mn-lt"/>
              </a:rPr>
              <a:t>Armour</a:t>
            </a:r>
            <a:r>
              <a:rPr lang="en-US" sz="3600" dirty="0">
                <a:latin typeface="+mn-lt"/>
              </a:rPr>
              <a:t> product is doing something for you; it's making you better.</a:t>
            </a:r>
            <a:endParaRPr lang="en" sz="3600" dirty="0">
              <a:latin typeface="+mn-lt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47426" y="318739"/>
            <a:ext cx="13167360" cy="1015632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r>
              <a:rPr lang="en-US" sz="5400" b="0" dirty="0" smtClean="0">
                <a:solidFill>
                  <a:schemeClr val="tx1"/>
                </a:solidFill>
                <a:latin typeface="+mj-lt"/>
              </a:rPr>
              <a:t>Financial Factors</a:t>
            </a:r>
            <a:endParaRPr lang="en" sz="5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08791" y="1824319"/>
            <a:ext cx="13167360" cy="695572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Access to capital when required is strong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Degree of Capital Utilization is strong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Ease of Exit from the market is weak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Profitability, Return on investment is strong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Liquidity, Available Internal Funds is strong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Degree of leverage, Financial Stability is strong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Ability to compete on prices is strong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Capital Investment</a:t>
            </a:r>
            <a:r>
              <a:rPr lang="en-US" sz="3600" dirty="0" smtClean="0"/>
              <a:t>, Capacity </a:t>
            </a:r>
            <a:r>
              <a:rPr lang="en-US" sz="3600" dirty="0"/>
              <a:t>to meet demand is strong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Stability of Costs is strong</a:t>
            </a:r>
          </a:p>
        </p:txBody>
      </p:sp>
    </p:spTree>
    <p:extLst>
      <p:ext uri="{BB962C8B-B14F-4D97-AF65-F5344CB8AC3E}">
        <p14:creationId xmlns:p14="http://schemas.microsoft.com/office/powerpoint/2010/main" val="464656234"/>
      </p:ext>
    </p:extLst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47426" y="318739"/>
            <a:ext cx="13167360" cy="1015632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r>
              <a:rPr lang="en-US" sz="5400" b="0" dirty="0" smtClean="0">
                <a:solidFill>
                  <a:schemeClr val="tx1"/>
                </a:solidFill>
                <a:latin typeface="+mj-lt"/>
              </a:rPr>
              <a:t>Technical Factors</a:t>
            </a:r>
            <a:endParaRPr lang="en" sz="5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08791" y="1824319"/>
            <a:ext cx="13167360" cy="695572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Technical and Manufacturing Skills are strong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Resource and Personnel Utilization are strong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Level of Technology Used in products is strong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Strength of patents is weak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Production effectiveness and delivery schedules is strong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Value added to Product is strong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Intensity of Labor to produce the product is strong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Newness of Plant and equipment is strong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Application of computer technology is strong</a:t>
            </a:r>
          </a:p>
        </p:txBody>
      </p:sp>
    </p:spTree>
    <p:extLst>
      <p:ext uri="{BB962C8B-B14F-4D97-AF65-F5344CB8AC3E}">
        <p14:creationId xmlns:p14="http://schemas.microsoft.com/office/powerpoint/2010/main" val="61208053"/>
      </p:ext>
    </p:extLst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47426" y="318739"/>
            <a:ext cx="13167360" cy="1015632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r>
              <a:rPr lang="en-US" sz="5400" b="0" dirty="0" smtClean="0">
                <a:solidFill>
                  <a:schemeClr val="tx1"/>
                </a:solidFill>
                <a:latin typeface="+mj-lt"/>
              </a:rPr>
              <a:t>Technical Factors </a:t>
            </a:r>
            <a:r>
              <a:rPr lang="en-US" sz="5400" b="0" dirty="0" err="1" smtClean="0">
                <a:solidFill>
                  <a:schemeClr val="tx1"/>
                </a:solidFill>
                <a:latin typeface="+mj-lt"/>
              </a:rPr>
              <a:t>Ctd</a:t>
            </a:r>
            <a:r>
              <a:rPr lang="en-US" sz="5400" b="0" dirty="0" smtClean="0">
                <a:solidFill>
                  <a:schemeClr val="tx1"/>
                </a:solidFill>
                <a:latin typeface="+mj-lt"/>
              </a:rPr>
              <a:t>.</a:t>
            </a:r>
            <a:endParaRPr lang="en" sz="5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08791" y="1824319"/>
            <a:ext cx="13167360" cy="5539948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Third-party Manufacturing</a:t>
            </a:r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/>
              <a:t>Processes and fibers are not unique.</a:t>
            </a:r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/>
              <a:t>Threat of imitators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Innovation</a:t>
            </a:r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/>
              <a:t>UA and their competitors constantly compete on innovation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Brand Mission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Submit an Idea</a:t>
            </a:r>
          </a:p>
        </p:txBody>
      </p:sp>
    </p:spTree>
    <p:extLst>
      <p:ext uri="{BB962C8B-B14F-4D97-AF65-F5344CB8AC3E}">
        <p14:creationId xmlns:p14="http://schemas.microsoft.com/office/powerpoint/2010/main" val="3861532390"/>
      </p:ext>
    </p:extLst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11567" y="472627"/>
            <a:ext cx="13167360" cy="861744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r>
              <a:rPr lang="en-US" sz="4400" b="0" dirty="0">
                <a:solidFill>
                  <a:schemeClr val="tx1"/>
                </a:solidFill>
                <a:latin typeface="+mj-lt"/>
              </a:rPr>
              <a:t>Environmental Threat and Opportunity Profile </a:t>
            </a:r>
            <a:endParaRPr lang="en" sz="4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Shape 138"/>
          <p:cNvSpPr txBox="1">
            <a:spLocks noGrp="1"/>
          </p:cNvSpPr>
          <p:nvPr>
            <p:ph type="body" idx="1"/>
          </p:nvPr>
        </p:nvSpPr>
        <p:spPr>
          <a:xfrm>
            <a:off x="552226" y="2053011"/>
            <a:ext cx="13167360" cy="4862839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 marL="91440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600" b="1" u="sng" dirty="0"/>
              <a:t>Impact of Factors   	Importance of Factors 	 Environmental Threat</a:t>
            </a:r>
            <a:r>
              <a:rPr lang="en" dirty="0"/>
              <a:t> 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/>
              <a:t>Economic  	</a:t>
            </a:r>
            <a:r>
              <a:rPr lang="en" dirty="0" smtClean="0"/>
              <a:t>7  </a:t>
            </a:r>
            <a:r>
              <a:rPr lang="en" dirty="0"/>
              <a:t>				</a:t>
            </a:r>
            <a:r>
              <a:rPr lang="en" dirty="0" smtClean="0"/>
              <a:t>	8  </a:t>
            </a:r>
            <a:r>
              <a:rPr lang="en" dirty="0"/>
              <a:t>				15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/>
              <a:t>Political  		5  					2  				7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/>
              <a:t>Social  			4  					6  				10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/>
              <a:t>Technological   8 					 8  				16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/>
              <a:t>Competitive      8  					9  				17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" dirty="0"/>
              <a:t>Geographic  	5  					1  				16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/>
              <a:t>  										</a:t>
            </a:r>
            <a:r>
              <a:rPr lang="en" sz="1800" b="1" u="sng" dirty="0"/>
              <a:t>TOTAL</a:t>
            </a:r>
            <a:r>
              <a:rPr lang="en" sz="1800" dirty="0"/>
              <a:t>  </a:t>
            </a:r>
            <a:r>
              <a:rPr lang="en" sz="1800" b="1" dirty="0"/>
              <a:t>  81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/>
              <a:t>•Helps to identify, consolidate, and provides a strategy for a corporation(s), identifIes opportunities and threats, consolidate and strengthen organization(s) position, provides the strategists of which sectors have a favorable impact on the organization, and organization(s) knows where it stands with respect to its environment.</a:t>
            </a:r>
          </a:p>
          <a:p>
            <a:endParaRPr lang="en" sz="1800" dirty="0"/>
          </a:p>
        </p:txBody>
      </p:sp>
    </p:spTree>
    <p:extLst>
      <p:ext uri="{BB962C8B-B14F-4D97-AF65-F5344CB8AC3E}">
        <p14:creationId xmlns:p14="http://schemas.microsoft.com/office/powerpoint/2010/main" val="2705323789"/>
      </p:ext>
    </p:extLst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878542" y="2617693"/>
            <a:ext cx="12896662" cy="4221125"/>
          </a:xfrm>
          <a:prstGeom prst="rect">
            <a:avLst/>
          </a:prstGeom>
        </p:spPr>
        <p:txBody>
          <a:bodyPr vert="horz" wrap="square" lIns="91425" tIns="91425" rIns="91425" bIns="91425" rtlCol="0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b="1" u="sng" dirty="0"/>
              <a:t>Key Success 	Factor / Strength Measure </a:t>
            </a:r>
            <a:r>
              <a:rPr lang="en" sz="1400" b="1" dirty="0"/>
              <a:t>     </a:t>
            </a:r>
            <a:r>
              <a:rPr lang="en" sz="1400" b="1" u="sng" dirty="0"/>
              <a:t>Weight	</a:t>
            </a:r>
            <a:r>
              <a:rPr lang="en" sz="1400" b="1" dirty="0"/>
              <a:t>   </a:t>
            </a:r>
            <a:r>
              <a:rPr lang="en" sz="1400" b="1" u="sng" dirty="0"/>
              <a:t>UA	</a:t>
            </a:r>
            <a:r>
              <a:rPr lang="en" sz="1400" b="1" dirty="0"/>
              <a:t>      </a:t>
            </a:r>
            <a:r>
              <a:rPr lang="en" sz="1400" b="1" u="sng" dirty="0"/>
              <a:t>Nike </a:t>
            </a:r>
            <a:r>
              <a:rPr lang="en" sz="1400" b="1" dirty="0"/>
              <a:t>      </a:t>
            </a:r>
            <a:r>
              <a:rPr lang="en" sz="1400" b="1" u="sng" dirty="0"/>
              <a:t>Adidas</a:t>
            </a:r>
            <a:r>
              <a:rPr lang="en" sz="1400" b="1" dirty="0"/>
              <a:t>       </a:t>
            </a:r>
            <a:r>
              <a:rPr lang="en" sz="1400" b="1" u="sng" dirty="0"/>
              <a:t>Columbia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b="1" dirty="0"/>
              <a:t>Quality / product performance </a:t>
            </a:r>
            <a:r>
              <a:rPr lang="en" sz="1000" b="1" dirty="0"/>
              <a:t> </a:t>
            </a:r>
            <a:r>
              <a:rPr lang="en" sz="1400" dirty="0"/>
              <a:t>                             </a:t>
            </a:r>
            <a:r>
              <a:rPr lang="en" sz="1400" dirty="0" smtClean="0"/>
              <a:t>	0.15 </a:t>
            </a:r>
            <a:r>
              <a:rPr lang="en" sz="1400" dirty="0"/>
              <a:t>	    8/0.60  10/0.70      8/0.60      5/0.60 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b="1" dirty="0"/>
              <a:t>Reputation / image</a:t>
            </a:r>
            <a:r>
              <a:rPr lang="en" sz="1400" dirty="0"/>
              <a:t>   	</a:t>
            </a:r>
            <a:r>
              <a:rPr lang="en" sz="1100" dirty="0"/>
              <a:t>			</a:t>
            </a:r>
            <a:r>
              <a:rPr lang="en" sz="1100" dirty="0"/>
              <a:t>	</a:t>
            </a:r>
            <a:r>
              <a:rPr lang="en" sz="1400" dirty="0" smtClean="0"/>
              <a:t>0.10    </a:t>
            </a:r>
            <a:r>
              <a:rPr lang="en" sz="1400" dirty="0"/>
              <a:t>8/0.50     9/0.70       8/0.65      4/0.10 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b="1" dirty="0"/>
              <a:t>Raw material access / cost</a:t>
            </a:r>
            <a:r>
              <a:rPr lang="en" sz="1100" dirty="0"/>
              <a:t> 				</a:t>
            </a:r>
            <a:r>
              <a:rPr lang="en" sz="1400" dirty="0" smtClean="0"/>
              <a:t>0.15      </a:t>
            </a:r>
            <a:r>
              <a:rPr lang="en" sz="1400" dirty="0"/>
              <a:t>5/0.30     10/0.95     5/0.80       5/0.50 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b="1" dirty="0"/>
              <a:t>Technological skills</a:t>
            </a:r>
            <a:r>
              <a:rPr lang="en" sz="1100" b="1" dirty="0"/>
              <a:t>  </a:t>
            </a:r>
            <a:r>
              <a:rPr lang="en" sz="1100" dirty="0"/>
              <a:t>                                                            </a:t>
            </a:r>
            <a:r>
              <a:rPr lang="en" sz="1100" dirty="0" smtClean="0"/>
              <a:t>	</a:t>
            </a:r>
            <a:r>
              <a:rPr lang="en" sz="1400" dirty="0" smtClean="0"/>
              <a:t>0.20      </a:t>
            </a:r>
            <a:r>
              <a:rPr lang="en" sz="1400" dirty="0"/>
              <a:t>10/1.70    10/0.25      8/0.50     7/0.15 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b="1" dirty="0"/>
              <a:t>Manufacturing capability </a:t>
            </a:r>
            <a:r>
              <a:rPr lang="en" sz="1100" b="1" dirty="0"/>
              <a:t> </a:t>
            </a:r>
            <a:r>
              <a:rPr lang="en" sz="1100" dirty="0"/>
              <a:t>                                                </a:t>
            </a:r>
            <a:r>
              <a:rPr lang="en" sz="1100" dirty="0" smtClean="0"/>
              <a:t>	</a:t>
            </a:r>
            <a:r>
              <a:rPr lang="en" sz="1400" dirty="0" smtClean="0"/>
              <a:t>0.05      </a:t>
            </a:r>
            <a:r>
              <a:rPr lang="en" sz="1400" dirty="0"/>
              <a:t>8/0.30      9/0.20      8/0.10      6/0.75 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b="1" dirty="0"/>
              <a:t>Marketing / distribution</a:t>
            </a:r>
            <a:r>
              <a:rPr lang="en" sz="1100" b="1" dirty="0"/>
              <a:t>  </a:t>
            </a:r>
            <a:r>
              <a:rPr lang="en" sz="1100" dirty="0"/>
              <a:t>                                                      </a:t>
            </a:r>
            <a:r>
              <a:rPr lang="en" sz="1100" dirty="0" smtClean="0"/>
              <a:t>	</a:t>
            </a:r>
            <a:r>
              <a:rPr lang="en" sz="1400" dirty="0" smtClean="0"/>
              <a:t>0.05      </a:t>
            </a:r>
            <a:r>
              <a:rPr lang="en" sz="1400" dirty="0"/>
              <a:t>7/0.30      9/0.20       8/0.10       7/0.20 </a:t>
            </a:r>
            <a:r>
              <a:rPr lang="en" sz="1400" b="1" dirty="0"/>
              <a:t>Financial strength  </a:t>
            </a:r>
            <a:r>
              <a:rPr lang="en" sz="1400" dirty="0"/>
              <a:t>                                                    </a:t>
            </a:r>
            <a:r>
              <a:rPr lang="en" sz="1400" dirty="0" smtClean="0"/>
              <a:t>								0.10      </a:t>
            </a:r>
            <a:r>
              <a:rPr lang="en" sz="1400" dirty="0"/>
              <a:t>5/0.70      10/1.00      7/0.90     8/0.90 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b="1" dirty="0"/>
              <a:t>Relative cost position</a:t>
            </a:r>
            <a:r>
              <a:rPr lang="en" sz="1400" dirty="0"/>
              <a:t>   	</a:t>
            </a:r>
            <a:r>
              <a:rPr lang="en" sz="1100" dirty="0"/>
              <a:t>				</a:t>
            </a:r>
            <a:r>
              <a:rPr lang="en" sz="1400" dirty="0" smtClean="0"/>
              <a:t>0.25      </a:t>
            </a:r>
            <a:r>
              <a:rPr lang="en" sz="1400" dirty="0"/>
              <a:t>4/0.45      10/3.50      7/1.05    3/0.15 </a:t>
            </a:r>
          </a:p>
          <a:p>
            <a:endParaRPr lang="en" sz="1400" dirty="0"/>
          </a:p>
          <a:p>
            <a:endParaRPr lang="en" sz="1400" dirty="0"/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800" dirty="0"/>
              <a:t>•Reveals strength of a/your firm’s position in its industry. It shows how firm stacks up against rivals, measure-by-measure—pinpoints the company’s competitive strengths and competitive weakness.</a:t>
            </a:r>
          </a:p>
          <a:p>
            <a:endParaRPr lang="en" sz="1800" dirty="0"/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lh4.googleusercontent.com/ZfIloosoPqRIbgJ6MEs48kqL_09TpscPGtLmf9iY7eSeYPBAYvoV1oCQlsAYaTSi_mNY-gNc4R0F9tcwZHMa_QZaW9nqEF18j3MwAt9MHaQvlYVPI7z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02937"/>
            <a:ext cx="9102389" cy="66398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47426" y="318739"/>
            <a:ext cx="13167360" cy="1015632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r>
              <a:rPr lang="en-US" sz="5400" b="0" dirty="0" smtClean="0">
                <a:solidFill>
                  <a:schemeClr val="tx1"/>
                </a:solidFill>
                <a:latin typeface="+mj-lt"/>
              </a:rPr>
              <a:t>Phase 1</a:t>
            </a:r>
            <a:endParaRPr lang="en" sz="5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08791" y="1824319"/>
            <a:ext cx="13167360" cy="6247834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Entrepreneurial </a:t>
            </a:r>
            <a:r>
              <a:rPr lang="en-US" sz="3600" dirty="0"/>
              <a:t>Structure</a:t>
            </a:r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 smtClean="0"/>
              <a:t>Plank </a:t>
            </a:r>
            <a:r>
              <a:rPr lang="en-US" sz="3360" dirty="0"/>
              <a:t>saw the need for a new product</a:t>
            </a:r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 smtClean="0"/>
              <a:t>Made </a:t>
            </a:r>
            <a:r>
              <a:rPr lang="en-US" sz="3360" dirty="0"/>
              <a:t>designs and prototype for friends in NFL to test</a:t>
            </a:r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 smtClean="0"/>
              <a:t>Mostly </a:t>
            </a:r>
            <a:r>
              <a:rPr lang="en-US" sz="3360" dirty="0"/>
              <a:t>concerned with shorter term goals to get the company on its feet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Need </a:t>
            </a:r>
            <a:r>
              <a:rPr lang="en-US" sz="3600" dirty="0"/>
              <a:t>for direction Crisis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They </a:t>
            </a:r>
            <a:r>
              <a:rPr lang="en-US" sz="3600" dirty="0"/>
              <a:t>need a way of planning for the future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Need </a:t>
            </a:r>
            <a:r>
              <a:rPr lang="en-US" sz="3600" dirty="0"/>
              <a:t>to start marketing and expanding the business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37326929"/>
      </p:ext>
    </p:extLst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47426" y="318739"/>
            <a:ext cx="13167360" cy="1015632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r>
              <a:rPr lang="en-US" sz="5400" b="0" dirty="0" smtClean="0">
                <a:solidFill>
                  <a:schemeClr val="tx1"/>
                </a:solidFill>
                <a:latin typeface="+mj-lt"/>
              </a:rPr>
              <a:t>Phase 2</a:t>
            </a:r>
            <a:endParaRPr lang="en" sz="5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08791" y="1824319"/>
            <a:ext cx="13167360" cy="7325052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•Formalization</a:t>
            </a:r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 smtClean="0"/>
              <a:t>Here </a:t>
            </a:r>
            <a:r>
              <a:rPr lang="en-US" sz="3360" dirty="0"/>
              <a:t>is where they build a business model/strategy for the company</a:t>
            </a:r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 smtClean="0"/>
              <a:t>Start </a:t>
            </a:r>
            <a:r>
              <a:rPr lang="en-US" sz="3360" dirty="0"/>
              <a:t>looking towards longer term goals for the future</a:t>
            </a:r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 smtClean="0"/>
              <a:t>Start </a:t>
            </a:r>
            <a:r>
              <a:rPr lang="en-US" sz="3360" dirty="0"/>
              <a:t>promoting the product with TV commercials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“Protect this </a:t>
            </a:r>
            <a:r>
              <a:rPr lang="en-US" sz="3600" dirty="0" smtClean="0"/>
              <a:t>House”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 smtClean="0"/>
              <a:t>Lack </a:t>
            </a:r>
            <a:r>
              <a:rPr lang="en-US" sz="3360" dirty="0"/>
              <a:t>of Autonomy Crisis</a:t>
            </a:r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 smtClean="0"/>
              <a:t>Employees </a:t>
            </a:r>
            <a:r>
              <a:rPr lang="en-US" sz="3360" dirty="0"/>
              <a:t>need to have the authority over how they do work and with whom they do work with</a:t>
            </a:r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 smtClean="0"/>
              <a:t>Let </a:t>
            </a:r>
            <a:r>
              <a:rPr lang="en-US" sz="3360" dirty="0"/>
              <a:t>employees do work that is most enjoyable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5126763"/>
      </p:ext>
    </p:extLst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47426" y="318739"/>
            <a:ext cx="13167360" cy="1015632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r>
              <a:rPr lang="en-US" sz="5400" b="0" dirty="0" smtClean="0">
                <a:solidFill>
                  <a:schemeClr val="tx1"/>
                </a:solidFill>
                <a:latin typeface="+mj-lt"/>
              </a:rPr>
              <a:t>Phase 3</a:t>
            </a:r>
            <a:endParaRPr lang="en" sz="5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08791" y="1824319"/>
            <a:ext cx="13167360" cy="4567374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Expansion</a:t>
            </a:r>
            <a:endParaRPr lang="en-US" sz="3600" dirty="0"/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 smtClean="0"/>
              <a:t>This </a:t>
            </a:r>
            <a:r>
              <a:rPr lang="en-US" sz="3360" dirty="0"/>
              <a:t>is where the company starts to expand on a larger scale</a:t>
            </a:r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 smtClean="0"/>
              <a:t>They </a:t>
            </a:r>
            <a:r>
              <a:rPr lang="en-US" sz="3360" dirty="0"/>
              <a:t>expand internally with new and bigger departments</a:t>
            </a:r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 smtClean="0"/>
              <a:t>They </a:t>
            </a:r>
            <a:r>
              <a:rPr lang="en-US" sz="3360" dirty="0"/>
              <a:t>start to show their competitive side both in the market and with their competitors</a:t>
            </a:r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 smtClean="0"/>
              <a:t>This </a:t>
            </a:r>
            <a:r>
              <a:rPr lang="en-US" sz="3360" dirty="0"/>
              <a:t>is where they are right now</a:t>
            </a:r>
          </a:p>
        </p:txBody>
      </p:sp>
    </p:spTree>
    <p:extLst>
      <p:ext uri="{BB962C8B-B14F-4D97-AF65-F5344CB8AC3E}">
        <p14:creationId xmlns:p14="http://schemas.microsoft.com/office/powerpoint/2010/main" val="1798785085"/>
      </p:ext>
    </p:extLst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293181"/>
              </p:ext>
            </p:extLst>
          </p:nvPr>
        </p:nvGraphicFramePr>
        <p:xfrm>
          <a:off x="-2477278" y="321128"/>
          <a:ext cx="17611531" cy="9028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37073" y="258707"/>
            <a:ext cx="13167360" cy="1846629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pPr>
              <a:buNone/>
            </a:pPr>
            <a:r>
              <a:rPr lang="en" sz="5400" b="0" dirty="0">
                <a:solidFill>
                  <a:schemeClr val="tx1"/>
                </a:solidFill>
                <a:latin typeface="+mj-lt"/>
              </a:rPr>
              <a:t>Performance Apparel and the Performance Apparel Industry 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37073" y="2308412"/>
            <a:ext cx="13167360" cy="4031843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 marL="609600" indent="-571500">
              <a:spcBef>
                <a:spcPts val="3000"/>
              </a:spcBef>
              <a:buClr>
                <a:schemeClr val="dk1"/>
              </a:buClr>
              <a:buSzPct val="90000"/>
              <a:buBlip>
                <a:blip r:embed="rId3"/>
              </a:buBlip>
            </a:pPr>
            <a:r>
              <a:rPr lang="en" sz="4000" dirty="0"/>
              <a:t>Clothing made from moisture wicking material to enhance athletic </a:t>
            </a:r>
            <a:r>
              <a:rPr lang="en" sz="4000" dirty="0" smtClean="0"/>
              <a:t>performance</a:t>
            </a:r>
            <a:endParaRPr lang="en" sz="4000" dirty="0"/>
          </a:p>
          <a:p>
            <a:pPr marL="609600" indent="-571500">
              <a:spcBef>
                <a:spcPts val="3000"/>
              </a:spcBef>
              <a:buClr>
                <a:schemeClr val="dk1"/>
              </a:buClr>
              <a:buSzPct val="90000"/>
              <a:buBlip>
                <a:blip r:embed="rId3"/>
              </a:buBlip>
            </a:pPr>
            <a:r>
              <a:rPr lang="en" sz="4000" dirty="0"/>
              <a:t>Kevin Flank, Under Armour founder, </a:t>
            </a:r>
            <a:r>
              <a:rPr lang="en" sz="4000" dirty="0" smtClean="0"/>
              <a:t>1996</a:t>
            </a:r>
            <a:endParaRPr lang="en" sz="4000" dirty="0"/>
          </a:p>
          <a:p>
            <a:pPr marL="609600" indent="-571500">
              <a:spcBef>
                <a:spcPts val="3000"/>
              </a:spcBef>
              <a:buClr>
                <a:schemeClr val="dk1"/>
              </a:buClr>
              <a:buSzPct val="90000"/>
              <a:buBlip>
                <a:blip r:embed="rId3"/>
              </a:buBlip>
            </a:pPr>
            <a:r>
              <a:rPr lang="en" sz="4000" dirty="0"/>
              <a:t>Under Armour's implementation founded the Performance Apparel Industry 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47426" y="472627"/>
            <a:ext cx="13167360" cy="861744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r>
              <a:rPr lang="en-US" sz="4400" b="0" dirty="0">
                <a:solidFill>
                  <a:schemeClr val="tx1"/>
                </a:solidFill>
                <a:latin typeface="+mj-lt"/>
              </a:rPr>
              <a:t>Importance of Culture on Different Factors </a:t>
            </a:r>
            <a:endParaRPr lang="en" sz="4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90862" y="1483660"/>
            <a:ext cx="13167360" cy="4721262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Founder’s Beliefs</a:t>
            </a:r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 smtClean="0"/>
              <a:t>Team </a:t>
            </a:r>
            <a:r>
              <a:rPr lang="en-US" sz="3360" dirty="0"/>
              <a:t>Oriented</a:t>
            </a:r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 smtClean="0"/>
              <a:t>Hard Work</a:t>
            </a:r>
            <a:endParaRPr lang="en-US" sz="3600" dirty="0"/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Employees </a:t>
            </a:r>
            <a:r>
              <a:rPr lang="en-US" sz="3600" dirty="0"/>
              <a:t>and Customer Involvement</a:t>
            </a:r>
          </a:p>
          <a:p>
            <a:pPr marL="941070" lvl="1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360" dirty="0" smtClean="0"/>
              <a:t>Effective </a:t>
            </a:r>
            <a:r>
              <a:rPr lang="en-US" sz="3360" dirty="0"/>
              <a:t>Communication over all levels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Innovation </a:t>
            </a:r>
            <a:r>
              <a:rPr lang="en-US" sz="3600" dirty="0"/>
              <a:t>– From changing a cotton shirt to also changing shorts, sweats, socks, etc.</a:t>
            </a:r>
          </a:p>
        </p:txBody>
      </p:sp>
    </p:spTree>
    <p:extLst>
      <p:ext uri="{BB962C8B-B14F-4D97-AF65-F5344CB8AC3E}">
        <p14:creationId xmlns:p14="http://schemas.microsoft.com/office/powerpoint/2010/main" val="3962158247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47426" y="318739"/>
            <a:ext cx="13167360" cy="1015632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pPr>
              <a:buNone/>
            </a:pPr>
            <a:r>
              <a:rPr lang="en" sz="5400" b="0" dirty="0">
                <a:solidFill>
                  <a:schemeClr val="tx1"/>
                </a:solidFill>
                <a:latin typeface="+mj-lt"/>
              </a:rPr>
              <a:t>Under Armour's Public Image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08791" y="1824319"/>
            <a:ext cx="13167360" cy="341629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" sz="3600" dirty="0"/>
              <a:t>Positive due to being first to the </a:t>
            </a:r>
            <a:r>
              <a:rPr lang="en" sz="3600" dirty="0" smtClean="0"/>
              <a:t>market</a:t>
            </a:r>
            <a:endParaRPr lang="en" sz="3600" dirty="0"/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" sz="3600" dirty="0"/>
              <a:t>Produce an innovative and quality </a:t>
            </a:r>
            <a:r>
              <a:rPr lang="en" sz="3600" dirty="0" smtClean="0"/>
              <a:t>product</a:t>
            </a:r>
            <a:endParaRPr lang="en" sz="3600" dirty="0"/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" sz="3600" dirty="0"/>
              <a:t>Partner with high schools and universities all across the country 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" sz="3600" dirty="0"/>
              <a:t>Legacy Partners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47426" y="318739"/>
            <a:ext cx="13167360" cy="1015632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r>
              <a:rPr lang="en-US" sz="5400" b="0" dirty="0">
                <a:solidFill>
                  <a:schemeClr val="tx1"/>
                </a:solidFill>
                <a:latin typeface="+mj-lt"/>
              </a:rPr>
              <a:t>Legacy Partners</a:t>
            </a:r>
            <a:endParaRPr lang="en" sz="5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08791" y="1824319"/>
            <a:ext cx="13167360" cy="3570178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Habitat for Humanity 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Ronald McDonald House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V Foundation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Boomer </a:t>
            </a:r>
            <a:r>
              <a:rPr lang="en-US" sz="3600" dirty="0" err="1"/>
              <a:t>Esiason</a:t>
            </a:r>
            <a:r>
              <a:rPr lang="en-US" sz="3600" dirty="0"/>
              <a:t> Foundation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Living Classrooms Foundation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51197863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47426" y="318739"/>
            <a:ext cx="13167360" cy="1015632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r>
              <a:rPr lang="en-US" sz="5400" b="0" dirty="0">
                <a:solidFill>
                  <a:schemeClr val="tx1"/>
                </a:solidFill>
                <a:latin typeface="+mj-lt"/>
              </a:rPr>
              <a:t>Under </a:t>
            </a:r>
            <a:r>
              <a:rPr lang="en-US" sz="5400" b="0" dirty="0" err="1">
                <a:solidFill>
                  <a:schemeClr val="tx1"/>
                </a:solidFill>
                <a:latin typeface="+mj-lt"/>
              </a:rPr>
              <a:t>Armour's</a:t>
            </a:r>
            <a:r>
              <a:rPr lang="en-US" sz="5400" b="0" dirty="0">
                <a:solidFill>
                  <a:schemeClr val="tx1"/>
                </a:solidFill>
                <a:latin typeface="+mj-lt"/>
              </a:rPr>
              <a:t> Programs</a:t>
            </a:r>
            <a:endParaRPr lang="en" sz="5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08791" y="1824319"/>
            <a:ext cx="13167360" cy="3570178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Under </a:t>
            </a:r>
            <a:r>
              <a:rPr lang="en-US" sz="3600" dirty="0" err="1"/>
              <a:t>Armour</a:t>
            </a:r>
            <a:r>
              <a:rPr lang="en-US" sz="3600" dirty="0"/>
              <a:t> Green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Under </a:t>
            </a:r>
            <a:r>
              <a:rPr lang="en-US" sz="3600" dirty="0" err="1"/>
              <a:t>Armour</a:t>
            </a:r>
            <a:r>
              <a:rPr lang="en-US" sz="3600" dirty="0"/>
              <a:t> Freedom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Under </a:t>
            </a:r>
            <a:r>
              <a:rPr lang="en-US" sz="3600" dirty="0" err="1"/>
              <a:t>Armour</a:t>
            </a:r>
            <a:r>
              <a:rPr lang="en-US" sz="3600" dirty="0"/>
              <a:t> Power in Pink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Under </a:t>
            </a:r>
            <a:r>
              <a:rPr lang="en-US" sz="3600" dirty="0" err="1"/>
              <a:t>Armour</a:t>
            </a:r>
            <a:r>
              <a:rPr lang="en-US" sz="3600" dirty="0"/>
              <a:t> Youth Movement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/>
              <a:t>Under </a:t>
            </a:r>
            <a:r>
              <a:rPr lang="en-US" sz="3600" dirty="0" err="1"/>
              <a:t>Armour</a:t>
            </a:r>
            <a:r>
              <a:rPr lang="en-US" sz="3600" dirty="0"/>
              <a:t> Combines</a:t>
            </a:r>
          </a:p>
        </p:txBody>
      </p:sp>
    </p:spTree>
    <p:extLst>
      <p:ext uri="{BB962C8B-B14F-4D97-AF65-F5344CB8AC3E}">
        <p14:creationId xmlns:p14="http://schemas.microsoft.com/office/powerpoint/2010/main" val="2542810847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47426" y="318739"/>
            <a:ext cx="13167360" cy="1015632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r>
              <a:rPr lang="en-US" sz="5400" b="0" dirty="0">
                <a:solidFill>
                  <a:schemeClr val="tx1"/>
                </a:solidFill>
                <a:latin typeface="+mj-lt"/>
              </a:rPr>
              <a:t>SWOT Analysis</a:t>
            </a:r>
            <a:endParaRPr lang="en" sz="5400" b="0" dirty="0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4" name="Shape 60"/>
          <p:cNvGraphicFramePr/>
          <p:nvPr>
            <p:extLst>
              <p:ext uri="{D42A27DB-BD31-4B8C-83A1-F6EECF244321}">
                <p14:modId xmlns:p14="http://schemas.microsoft.com/office/powerpoint/2010/main" val="3204847397"/>
              </p:ext>
            </p:extLst>
          </p:nvPr>
        </p:nvGraphicFramePr>
        <p:xfrm>
          <a:off x="601214" y="1334371"/>
          <a:ext cx="12813572" cy="7586524"/>
        </p:xfrm>
        <a:graphic>
          <a:graphicData uri="http://schemas.openxmlformats.org/drawingml/2006/table">
            <a:tbl>
              <a:tblPr>
                <a:noFill/>
                <a:tableStyleId>{68081F1E-8984-431A-B7BB-694782EB934F}</a:tableStyleId>
              </a:tblPr>
              <a:tblGrid>
                <a:gridCol w="6406786"/>
                <a:gridCol w="6406786"/>
              </a:tblGrid>
              <a:tr h="483030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" sz="2000" dirty="0"/>
                        <a:t>•</a:t>
                      </a:r>
                      <a:r>
                        <a:rPr lang="en" sz="2000" b="1" u="sng" dirty="0"/>
                        <a:t>Strengths: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" sz="2000" dirty="0"/>
                        <a:t>•-Sponsoring Schools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" sz="2000" dirty="0"/>
                        <a:t>•-UA Legacy Partner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" sz="2000" dirty="0"/>
                        <a:t>•-UA Green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" sz="2000" dirty="0"/>
                        <a:t>•-UA Freedom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" sz="2000" dirty="0"/>
                        <a:t>•-UA Power in Pink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" sz="2000" dirty="0"/>
                        <a:t>•-UA Youth Movement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" sz="2000" dirty="0"/>
                        <a:t>•-UA Combine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" sz="2000" dirty="0"/>
                        <a:t>•-UA Innovation Challenges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" sz="2000" dirty="0"/>
                        <a:t>•-Shipping Internationally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" sz="2000" dirty="0"/>
                        <a:t>•-Quality products </a:t>
                      </a:r>
                    </a:p>
                    <a:p>
                      <a:endParaRPr lang="en" sz="2000" dirty="0"/>
                    </a:p>
                  </a:txBody>
                  <a:tcPr marL="163043" marR="163043" marT="163043" marB="163043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" sz="2000" b="1"/>
                        <a:t>•</a:t>
                      </a:r>
                      <a:r>
                        <a:rPr lang="en" sz="2000" b="1" u="sng"/>
                        <a:t>Weaknesses</a:t>
                      </a:r>
                      <a:r>
                        <a:rPr lang="en" sz="2000"/>
                        <a:t>: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" sz="2000"/>
                        <a:t>•-Stuggles attracting more international market share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" sz="2000"/>
                        <a:t>•-They do not have a patent for any of the materials used in their products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" sz="2000"/>
                        <a:t>•-Many of the materials used in their products are petroleum based, and therefore subject to fluctuation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" sz="2000"/>
                        <a:t>•-UA is a much smaller company compared to competitors, and therefore not as strong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" sz="2000"/>
                        <a:t>•-Fairly expensive</a:t>
                      </a:r>
                    </a:p>
                    <a:p>
                      <a:endParaRPr lang="en" sz="2000"/>
                    </a:p>
                    <a:p>
                      <a:endParaRPr lang="en" sz="2000"/>
                    </a:p>
                  </a:txBody>
                  <a:tcPr marL="163043" marR="163043" marT="163043" marB="163043"/>
                </a:tc>
              </a:tr>
              <a:tr h="2756219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" sz="2000" b="1" dirty="0"/>
                        <a:t>•</a:t>
                      </a:r>
                      <a:r>
                        <a:rPr lang="en" sz="2000" b="1" u="sng" dirty="0"/>
                        <a:t>Opportunities</a:t>
                      </a:r>
                      <a:r>
                        <a:rPr lang="en" sz="2000" dirty="0"/>
                        <a:t>: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" sz="2000" dirty="0"/>
                        <a:t>•-Rash guards for MMA training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" sz="2000" dirty="0"/>
                        <a:t>•-Endless amount of possibilities in performance apparel ideas for sports </a:t>
                      </a:r>
                    </a:p>
                    <a:p>
                      <a:endParaRPr lang="en" sz="2000" dirty="0"/>
                    </a:p>
                  </a:txBody>
                  <a:tcPr marL="163043" marR="163043" marT="163043" marB="163043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" sz="2000" b="1" dirty="0"/>
                        <a:t>•</a:t>
                      </a:r>
                      <a:r>
                        <a:rPr lang="en" sz="2000" b="1" u="sng" dirty="0"/>
                        <a:t>Threats</a:t>
                      </a:r>
                      <a:r>
                        <a:rPr lang="en" sz="2000" dirty="0"/>
                        <a:t>: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" sz="2000" dirty="0"/>
                        <a:t>•-Bigger and stronger companies taking over the market due to a larger economies of scale</a:t>
                      </a:r>
                    </a:p>
                    <a:p>
                      <a:pPr lvl="0" algn="ctr" rtl="0">
                        <a:lnSpc>
                          <a:spcPct val="115000"/>
                        </a:lnSpc>
                        <a:buNone/>
                      </a:pPr>
                      <a:r>
                        <a:rPr lang="en" sz="2000" dirty="0"/>
                        <a:t>•-Without patents, imitators could easily copy ideas and steal spot in market by producing less expensive alternatives</a:t>
                      </a:r>
                    </a:p>
                    <a:p>
                      <a:endParaRPr lang="en" sz="2000" dirty="0"/>
                    </a:p>
                  </a:txBody>
                  <a:tcPr marL="163043" marR="163043" marT="163043" marB="16304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322772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47426" y="318739"/>
            <a:ext cx="13167360" cy="1015632"/>
          </a:xfrm>
          <a:prstGeom prst="rect">
            <a:avLst/>
          </a:prstGeom>
        </p:spPr>
        <p:txBody>
          <a:bodyPr vert="horz" lIns="91425" tIns="91425" rIns="91425" bIns="91425" rtlCol="0" anchor="b" anchorCtr="0">
            <a:spAutoFit/>
          </a:bodyPr>
          <a:lstStyle/>
          <a:p>
            <a:r>
              <a:rPr lang="en-US" sz="5400" b="0" dirty="0" smtClean="0">
                <a:solidFill>
                  <a:schemeClr val="tx1"/>
                </a:solidFill>
                <a:latin typeface="+mj-lt"/>
              </a:rPr>
              <a:t>UA Corporate Strategy</a:t>
            </a:r>
            <a:endParaRPr lang="en" sz="54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08791" y="1824319"/>
            <a:ext cx="13167360" cy="2154406"/>
          </a:xfrm>
          <a:prstGeom prst="rect">
            <a:avLst/>
          </a:prstGeom>
        </p:spPr>
        <p:txBody>
          <a:bodyPr vert="horz" lIns="91425" tIns="91425" rIns="91425" bIns="91425" rtlCol="0" anchor="t" anchorCtr="0">
            <a:spAutoFit/>
          </a:bodyPr>
          <a:lstStyle/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Industry summary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Competitive strategy</a:t>
            </a:r>
          </a:p>
          <a:p>
            <a:pPr marL="609600" indent="-571500">
              <a:buClr>
                <a:schemeClr val="dk1"/>
              </a:buClr>
              <a:buSzPct val="100000"/>
              <a:buBlip>
                <a:blip r:embed="rId3"/>
              </a:buBlip>
            </a:pPr>
            <a:r>
              <a:rPr lang="en-US" sz="3600" dirty="0" smtClean="0"/>
              <a:t>Industry competition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1537699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71" y="-6272"/>
            <a:ext cx="14074588" cy="9150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5036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63</TotalTime>
  <Words>1129</Words>
  <Application>Microsoft Office PowerPoint</Application>
  <PresentationFormat>Custom</PresentationFormat>
  <Paragraphs>213</Paragraphs>
  <Slides>30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Century Gothic</vt:lpstr>
      <vt:lpstr>Wingdings 3</vt:lpstr>
      <vt:lpstr>Ion</vt:lpstr>
      <vt:lpstr>Industry and Competitive Analysis: Under Armour</vt:lpstr>
      <vt:lpstr>Mission Statement</vt:lpstr>
      <vt:lpstr>Performance Apparel and the Performance Apparel Industry </vt:lpstr>
      <vt:lpstr>Under Armour's Public Image</vt:lpstr>
      <vt:lpstr>Legacy Partners</vt:lpstr>
      <vt:lpstr>Under Armour's Programs</vt:lpstr>
      <vt:lpstr>SWOT Analysis</vt:lpstr>
      <vt:lpstr>UA Corporate Strategy</vt:lpstr>
      <vt:lpstr>PowerPoint Presentation</vt:lpstr>
      <vt:lpstr>PowerPoint Presentation</vt:lpstr>
      <vt:lpstr>Rate of Growth</vt:lpstr>
      <vt:lpstr>Rate of Growth</vt:lpstr>
      <vt:lpstr>Ease of entry and competition </vt:lpstr>
      <vt:lpstr>Technology and Innovation </vt:lpstr>
      <vt:lpstr>Management Capability </vt:lpstr>
      <vt:lpstr>Economic Factors</vt:lpstr>
      <vt:lpstr>Economic Factors</vt:lpstr>
      <vt:lpstr>Social Factors</vt:lpstr>
      <vt:lpstr>Social Factors</vt:lpstr>
      <vt:lpstr>Financial Factors</vt:lpstr>
      <vt:lpstr>Technical Factors</vt:lpstr>
      <vt:lpstr>Technical Factors Ctd.</vt:lpstr>
      <vt:lpstr>Environmental Threat and Opportunity Profile </vt:lpstr>
      <vt:lpstr>PowerPoint Presentation</vt:lpstr>
      <vt:lpstr>PowerPoint Presentation</vt:lpstr>
      <vt:lpstr>Phase 1</vt:lpstr>
      <vt:lpstr>Phase 2</vt:lpstr>
      <vt:lpstr>Phase 3</vt:lpstr>
      <vt:lpstr>PowerPoint Presentation</vt:lpstr>
      <vt:lpstr>Importance of Culture on Different Factors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and Competitive Analysis: Under Armour</dc:title>
  <dc:creator>Travis</dc:creator>
  <cp:lastModifiedBy>Travis Tempel</cp:lastModifiedBy>
  <cp:revision>7</cp:revision>
  <dcterms:modified xsi:type="dcterms:W3CDTF">2012-11-27T17:19:16Z</dcterms:modified>
</cp:coreProperties>
</file>