
<file path=[Content_Types].xml><?xml version="1.0" encoding="utf-8"?>
<Types xmlns="http://schemas.openxmlformats.org/package/2006/content-types">
  <Override PartName="/ppt/slides/slide18.xml" ContentType="application/vnd.openxmlformats-officedocument.presentationml.slide+xml"/>
  <Override PartName="/ppt/slides/slide9.xml" ContentType="application/vnd.openxmlformats-officedocument.presentationml.slide+xml"/>
  <Override PartName="/ppt/slides/slide14.xml" ContentType="application/vnd.openxmlformats-officedocument.presentationml.slide+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slides/slide5.xml" ContentType="application/vnd.openxmlformats-officedocument.presentationml.slide+xml"/>
  <Default Extension="rels" ContentType="application/vnd.openxmlformats-package.relationships+xml"/>
  <Default Extension="jpeg" ContentType="image/jpeg"/>
  <Override PartName="/ppt/slides/slide10.xml" ContentType="application/vnd.openxmlformats-officedocument.presentationml.slide+xml"/>
  <Override PartName="/ppt/notesMasters/notesMaster1.xml" ContentType="application/vnd.openxmlformats-officedocument.presentationml.notesMaster+xml"/>
  <Override PartName="/ppt/slides/slide1.xml" ContentType="application/vnd.openxmlformats-officedocument.presentationml.slide+xml"/>
  <Override PartName="/ppt/slides/slide26.xml" ContentType="application/vnd.openxmlformats-officedocument.presentationml.slide+xml"/>
  <Override PartName="/ppt/slideLayouts/slideLayout5.xml" ContentType="application/vnd.openxmlformats-officedocument.presentationml.slideLayout+xml"/>
  <Override PartName="/docProps/app.xml" ContentType="application/vnd.openxmlformats-officedocument.extended-properties+xml"/>
  <Override PartName="/ppt/theme/theme2.xml" ContentType="application/vnd.openxmlformats-officedocument.theme+xml"/>
  <Override PartName="/ppt/slideLayouts/slideLayout1.xml" ContentType="application/vnd.openxmlformats-officedocument.presentationml.slideLayout+xml"/>
  <Override PartName="/ppt/theme/themeOverride2.xml" ContentType="application/vnd.openxmlformats-officedocument.themeOverride+xml"/>
  <Override PartName="/ppt/slides/slide22.xml" ContentType="application/vnd.openxmlformats-officedocument.presentationml.slide+xml"/>
  <Override PartName="/ppt/slides/slide30.xml" ContentType="application/vnd.openxmlformats-officedocument.presentationml.slide+xml"/>
  <Default Extension="xml" ContentType="application/xml"/>
  <Override PartName="/ppt/slides/slide19.xml" ContentType="application/vnd.openxmlformats-officedocument.presentationml.slide+xml"/>
  <Override PartName="/ppt/tableStyles.xml" ContentType="application/vnd.openxmlformats-officedocument.presentationml.tableStyles+xml"/>
  <Override PartName="/ppt/slides/slide15.xml" ContentType="application/vnd.openxmlformats-officedocument.presentationml.slide+xml"/>
  <Override PartName="/ppt/notesSlides/notesSlide1.xml" ContentType="application/vnd.openxmlformats-officedocument.presentationml.notesSlide+xml"/>
  <Override PartName="/ppt/slides/slide6.xml" ContentType="application/vnd.openxmlformats-officedocument.presentationml.slide+xml"/>
  <Override PartName="/docProps/core.xml" ContentType="application/vnd.openxmlformats-package.core-properties+xml"/>
  <Override PartName="/ppt/slides/slide11.xml" ContentType="application/vnd.openxmlformats-officedocument.presentationml.slide+xml"/>
  <Override PartName="/ppt/slideLayouts/slideLayout6.xml" ContentType="application/vnd.openxmlformats-officedocument.presentationml.slideLayout+xml"/>
  <Override PartName="/ppt/slides/slide27.xml" ContentType="application/vnd.openxmlformats-officedocument.presentationml.slide+xml"/>
  <Override PartName="/ppt/slides/slide2.xml" ContentType="application/vnd.openxmlformats-officedocument.presentationml.slide+xml"/>
  <Default Extension="png" ContentType="image/png"/>
  <Override PartName="/ppt/slideLayouts/slideLayout2.xml" ContentType="application/vnd.openxmlformats-officedocument.presentationml.slideLayout+xml"/>
  <Override PartName="/ppt/theme/themeOverride3.xml" ContentType="application/vnd.openxmlformats-officedocument.themeOverride+xml"/>
  <Override PartName="/ppt/slides/slide23.xml" ContentType="application/vnd.openxmlformats-officedocument.presentationml.slide+xml"/>
  <Override PartName="/ppt/slides/slide31.xml" ContentType="application/vnd.openxmlformats-officedocument.presentationml.slide+xml"/>
  <Override PartName="/ppt/slides/slide16.xml" ContentType="application/vnd.openxmlformats-officedocument.presentationml.slide+xml"/>
  <Override PartName="/ppt/notesSlides/notesSlide2.xml" ContentType="application/vnd.openxmlformats-officedocument.presentationml.notesSlide+xml"/>
  <Override PartName="/ppt/slides/slide7.xml" ContentType="application/vnd.openxmlformats-officedocument.presentationml.slide+xml"/>
  <Override PartName="/ppt/presentation.xml" ContentType="application/vnd.openxmlformats-officedocument.presentationml.presentation.main+xml"/>
  <Override PartName="/ppt/slides/slide12.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28.xml" ContentType="application/vnd.openxmlformats-officedocument.presentationml.slide+xml"/>
  <Override PartName="/ppt/slideLayouts/slideLayout3.xml" ContentType="application/vnd.openxmlformats-officedocument.presentationml.slideLayout+xml"/>
  <Override PartName="/ppt/theme/themeOverride4.xml" ContentType="application/vnd.openxmlformats-officedocument.themeOverride+xml"/>
  <Override PartName="/ppt/slides/slide24.xml" ContentType="application/vnd.openxmlformats-officedocument.presentationml.slide+xml"/>
  <Override PartName="/ppt/slides/slide32.xml" ContentType="application/vnd.openxmlformats-officedocument.presentationml.slide+xml"/>
  <Override PartName="/ppt/slides/slide20.xml" ContentType="application/vnd.openxmlformats-officedocument.presentationml.slide+xml"/>
  <Override PartName="/ppt/slides/slide17.xml" ContentType="application/vnd.openxmlformats-officedocument.presentationml.slide+xml"/>
  <Override PartName="/ppt/notesSlides/notesSlide3.xml" ContentType="application/vnd.openxmlformats-officedocument.presentationml.notesSlide+xml"/>
  <Override PartName="/ppt/slides/slide8.xml" ContentType="application/vnd.openxmlformats-officedocument.presentationml.slide+xml"/>
  <Override PartName="/ppt/presProps.xml" ContentType="application/vnd.openxmlformats-officedocument.presentationml.presProps+xml"/>
  <Override PartName="/ppt/slides/slide13.xml" ContentType="application/vnd.openxmlformats-officedocument.presentationml.slide+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s/slide4.xml" ContentType="application/vnd.openxmlformats-officedocument.presentationml.slide+xml"/>
  <Override PartName="/ppt/slides/slide29.xml" ContentType="application/vnd.openxmlformats-officedocument.presentationml.slide+xml"/>
  <Override PartName="/ppt/slideLayouts/slideLayout4.xml" ContentType="application/vnd.openxmlformats-officedocument.presentationml.slideLayout+xml"/>
  <Override PartName="/ppt/slides/slide25.xml" ContentType="application/vnd.openxmlformats-officedocument.presentationml.slide+xml"/>
  <Override PartName="/ppt/slideMasters/slideMaster1.xml" ContentType="application/vnd.openxmlformats-officedocument.presentationml.slideMaster+xml"/>
  <Override PartName="/ppt/theme/theme1.xml" ContentType="application/vnd.openxmlformats-officedocument.theme+xml"/>
  <Override PartName="/ppt/theme/themeOverride1.xml" ContentType="application/vnd.openxmlformats-officedocument.themeOverride+xml"/>
  <Override PartName="/ppt/slides/slide21.xml" ContentType="application/vnd.openxmlformats-officedocument.presentationml.slide+xml"/>
  <Default Extension="bin" ContentType="application/vnd.openxmlformats-officedocument.presentationml.printerSettings"/>
  <Override PartName="/ppt/viewProps.xml" ContentType="application/vnd.openxmlformats-officedocument.presentationml.viewProp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p:sldMasterIdLst>
    <p:sldMasterId id="2147483660" r:id="rId1"/>
  </p:sldMasterIdLst>
  <p:notesMasterIdLst>
    <p:notesMasterId r:id="rId34"/>
  </p:notesMasterIdLst>
  <p:sldIdLst>
    <p:sldId id="262" r:id="rId2"/>
    <p:sldId id="263" r:id="rId3"/>
    <p:sldId id="264" r:id="rId4"/>
    <p:sldId id="257" r:id="rId5"/>
    <p:sldId id="258" r:id="rId6"/>
    <p:sldId id="259" r:id="rId7"/>
    <p:sldId id="260" r:id="rId8"/>
    <p:sldId id="265" r:id="rId9"/>
    <p:sldId id="266" r:id="rId10"/>
    <p:sldId id="267" r:id="rId11"/>
    <p:sldId id="268" r:id="rId12"/>
    <p:sldId id="269" r:id="rId13"/>
    <p:sldId id="270" r:id="rId14"/>
    <p:sldId id="271" r:id="rId15"/>
    <p:sldId id="272" r:id="rId16"/>
    <p:sldId id="273" r:id="rId17"/>
    <p:sldId id="274" r:id="rId18"/>
    <p:sldId id="275" r:id="rId19"/>
    <p:sldId id="276" r:id="rId20"/>
    <p:sldId id="277" r:id="rId21"/>
    <p:sldId id="289" r:id="rId22"/>
    <p:sldId id="291" r:id="rId23"/>
    <p:sldId id="292" r:id="rId24"/>
    <p:sldId id="279" r:id="rId25"/>
    <p:sldId id="280" r:id="rId26"/>
    <p:sldId id="281" r:id="rId27"/>
    <p:sldId id="282" r:id="rId28"/>
    <p:sldId id="283" r:id="rId29"/>
    <p:sldId id="284" r:id="rId30"/>
    <p:sldId id="285" r:id="rId31"/>
    <p:sldId id="287" r:id="rId32"/>
    <p:sldId id="288" r:id="rId33"/>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Arial" pitchFamily="-72" charset="0"/>
        <a:ea typeface="ＭＳ Ｐゴシック" pitchFamily="-72" charset="-128"/>
        <a:cs typeface="ＭＳ Ｐゴシック" pitchFamily="-72" charset="-128"/>
      </a:defRPr>
    </a:lvl1pPr>
    <a:lvl2pPr marL="457200" algn="l" rtl="0" fontAlgn="base">
      <a:spcBef>
        <a:spcPct val="0"/>
      </a:spcBef>
      <a:spcAft>
        <a:spcPct val="0"/>
      </a:spcAft>
      <a:defRPr sz="2400" kern="1200">
        <a:solidFill>
          <a:schemeClr val="tx1"/>
        </a:solidFill>
        <a:latin typeface="Arial" pitchFamily="-72" charset="0"/>
        <a:ea typeface="ＭＳ Ｐゴシック" pitchFamily="-72" charset="-128"/>
        <a:cs typeface="ＭＳ Ｐゴシック" pitchFamily="-72" charset="-128"/>
      </a:defRPr>
    </a:lvl2pPr>
    <a:lvl3pPr marL="914400" algn="l" rtl="0" fontAlgn="base">
      <a:spcBef>
        <a:spcPct val="0"/>
      </a:spcBef>
      <a:spcAft>
        <a:spcPct val="0"/>
      </a:spcAft>
      <a:defRPr sz="2400" kern="1200">
        <a:solidFill>
          <a:schemeClr val="tx1"/>
        </a:solidFill>
        <a:latin typeface="Arial" pitchFamily="-72" charset="0"/>
        <a:ea typeface="ＭＳ Ｐゴシック" pitchFamily="-72" charset="-128"/>
        <a:cs typeface="ＭＳ Ｐゴシック" pitchFamily="-72" charset="-128"/>
      </a:defRPr>
    </a:lvl3pPr>
    <a:lvl4pPr marL="1371600" algn="l" rtl="0" fontAlgn="base">
      <a:spcBef>
        <a:spcPct val="0"/>
      </a:spcBef>
      <a:spcAft>
        <a:spcPct val="0"/>
      </a:spcAft>
      <a:defRPr sz="2400" kern="1200">
        <a:solidFill>
          <a:schemeClr val="tx1"/>
        </a:solidFill>
        <a:latin typeface="Arial" pitchFamily="-72" charset="0"/>
        <a:ea typeface="ＭＳ Ｐゴシック" pitchFamily="-72" charset="-128"/>
        <a:cs typeface="ＭＳ Ｐゴシック" pitchFamily="-72" charset="-128"/>
      </a:defRPr>
    </a:lvl4pPr>
    <a:lvl5pPr marL="1828800" algn="l" rtl="0" fontAlgn="base">
      <a:spcBef>
        <a:spcPct val="0"/>
      </a:spcBef>
      <a:spcAft>
        <a:spcPct val="0"/>
      </a:spcAft>
      <a:defRPr sz="2400" kern="1200">
        <a:solidFill>
          <a:schemeClr val="tx1"/>
        </a:solidFill>
        <a:latin typeface="Arial" pitchFamily="-72" charset="0"/>
        <a:ea typeface="ＭＳ Ｐゴシック" pitchFamily="-72" charset="-128"/>
        <a:cs typeface="ＭＳ Ｐゴシック" pitchFamily="-72" charset="-128"/>
      </a:defRPr>
    </a:lvl5pPr>
    <a:lvl6pPr marL="2286000" algn="l" defTabSz="457200" rtl="0" eaLnBrk="1" latinLnBrk="0" hangingPunct="1">
      <a:defRPr sz="2400" kern="1200">
        <a:solidFill>
          <a:schemeClr val="tx1"/>
        </a:solidFill>
        <a:latin typeface="Arial" pitchFamily="-72" charset="0"/>
        <a:ea typeface="ＭＳ Ｐゴシック" pitchFamily="-72" charset="-128"/>
        <a:cs typeface="ＭＳ Ｐゴシック" pitchFamily="-72" charset="-128"/>
      </a:defRPr>
    </a:lvl6pPr>
    <a:lvl7pPr marL="2743200" algn="l" defTabSz="457200" rtl="0" eaLnBrk="1" latinLnBrk="0" hangingPunct="1">
      <a:defRPr sz="2400" kern="1200">
        <a:solidFill>
          <a:schemeClr val="tx1"/>
        </a:solidFill>
        <a:latin typeface="Arial" pitchFamily="-72" charset="0"/>
        <a:ea typeface="ＭＳ Ｐゴシック" pitchFamily="-72" charset="-128"/>
        <a:cs typeface="ＭＳ Ｐゴシック" pitchFamily="-72" charset="-128"/>
      </a:defRPr>
    </a:lvl7pPr>
    <a:lvl8pPr marL="3200400" algn="l" defTabSz="457200" rtl="0" eaLnBrk="1" latinLnBrk="0" hangingPunct="1">
      <a:defRPr sz="2400" kern="1200">
        <a:solidFill>
          <a:schemeClr val="tx1"/>
        </a:solidFill>
        <a:latin typeface="Arial" pitchFamily="-72" charset="0"/>
        <a:ea typeface="ＭＳ Ｐゴシック" pitchFamily="-72" charset="-128"/>
        <a:cs typeface="ＭＳ Ｐゴシック" pitchFamily="-72" charset="-128"/>
      </a:defRPr>
    </a:lvl8pPr>
    <a:lvl9pPr marL="3657600" algn="l" defTabSz="457200" rtl="0" eaLnBrk="1" latinLnBrk="0" hangingPunct="1">
      <a:defRPr sz="2400" kern="1200">
        <a:solidFill>
          <a:schemeClr val="tx1"/>
        </a:solidFill>
        <a:latin typeface="Arial" pitchFamily="-72" charset="0"/>
        <a:ea typeface="ＭＳ Ｐゴシック" pitchFamily="-72" charset="-128"/>
        <a:cs typeface="ＭＳ Ｐゴシック" pitchFamily="-72" charset="-128"/>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5620"/>
    <p:restoredTop sz="94660"/>
  </p:normalViewPr>
  <p:slideViewPr>
    <p:cSldViewPr>
      <p:cViewPr varScale="1">
        <p:scale>
          <a:sx n="110" d="100"/>
          <a:sy n="110" d="100"/>
        </p:scale>
        <p:origin x="-312"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notesMaster" Target="notesMasters/notesMaster1.xml"/><Relationship Id="rId35" Type="http://schemas.openxmlformats.org/officeDocument/2006/relationships/printerSettings" Target="printerSettings/printerSettings1.bin"/><Relationship Id="rId36" Type="http://schemas.openxmlformats.org/officeDocument/2006/relationships/presProps" Target="presProp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viewProps" Target="viewProps.xml"/><Relationship Id="rId38" Type="http://schemas.openxmlformats.org/officeDocument/2006/relationships/theme" Target="theme/theme1.xml"/><Relationship Id="rId3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53250" name="Rectangle 2"/>
          <p:cNvSpPr>
            <a:spLocks noGrp="1" noChangeArrowheads="1"/>
          </p:cNvSpPr>
          <p:nvPr>
            <p:ph type="hdr" sz="quarter"/>
          </p:nvPr>
        </p:nvSpPr>
        <p:spPr bwMode="auto">
          <a:xfrm>
            <a:off x="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53251" name="Rectangle 3"/>
          <p:cNvSpPr>
            <a:spLocks noGrp="1" noChangeArrowheads="1"/>
          </p:cNvSpPr>
          <p:nvPr>
            <p:ph type="dt" idx="1"/>
          </p:nvPr>
        </p:nvSpPr>
        <p:spPr bwMode="auto">
          <a:xfrm>
            <a:off x="388620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200"/>
            </a:lvl1pPr>
          </a:lstStyle>
          <a:p>
            <a:pPr>
              <a:defRPr/>
            </a:pPr>
            <a:fld id="{F6BEE4CB-08BC-4C7E-A97D-7E8115DEF371}" type="datetime1">
              <a:rPr lang="en-US"/>
              <a:pPr>
                <a:defRPr/>
              </a:pPr>
              <a:t>10/28/14</a:t>
            </a:fld>
            <a:endParaRPr lang="en-US"/>
          </a:p>
        </p:txBody>
      </p:sp>
      <p:sp>
        <p:nvSpPr>
          <p:cNvPr id="13316" name="Placeholder 4"/>
          <p:cNvSpPr>
            <a:spLocks noGrp="1"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53253"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3254"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53255"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a:defRPr sz="1200"/>
            </a:lvl1pPr>
          </a:lstStyle>
          <a:p>
            <a:pPr>
              <a:defRPr/>
            </a:pPr>
            <a:fld id="{A3FDDA8F-9BCD-4168-96C0-66B70DA82EDF}"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defRPr sz="1200" kern="1200">
        <a:solidFill>
          <a:schemeClr val="tx1"/>
        </a:solidFill>
        <a:latin typeface="Calibri" pitchFamily="-72" charset="0"/>
        <a:ea typeface="ＭＳ Ｐゴシック" pitchFamily="-72" charset="-128"/>
        <a:cs typeface="ＭＳ Ｐゴシック" pitchFamily="-72" charset="-128"/>
      </a:defRPr>
    </a:lvl1pPr>
    <a:lvl2pPr marL="457200" algn="l" defTabSz="457200" rtl="0" eaLnBrk="0" fontAlgn="base" hangingPunct="0">
      <a:spcBef>
        <a:spcPct val="30000"/>
      </a:spcBef>
      <a:spcAft>
        <a:spcPct val="0"/>
      </a:spcAft>
      <a:defRPr sz="1200" kern="1200">
        <a:solidFill>
          <a:schemeClr val="tx1"/>
        </a:solidFill>
        <a:latin typeface="Calibri" pitchFamily="-72" charset="0"/>
        <a:ea typeface="ＭＳ Ｐゴシック" pitchFamily="-72" charset="-128"/>
        <a:cs typeface="+mn-cs"/>
      </a:defRPr>
    </a:lvl2pPr>
    <a:lvl3pPr marL="914400" algn="l" defTabSz="457200" rtl="0" eaLnBrk="0" fontAlgn="base" hangingPunct="0">
      <a:spcBef>
        <a:spcPct val="30000"/>
      </a:spcBef>
      <a:spcAft>
        <a:spcPct val="0"/>
      </a:spcAft>
      <a:defRPr sz="1200" kern="1200">
        <a:solidFill>
          <a:schemeClr val="tx1"/>
        </a:solidFill>
        <a:latin typeface="Calibri" pitchFamily="-72" charset="0"/>
        <a:ea typeface="ＭＳ Ｐゴシック" pitchFamily="-72" charset="-128"/>
        <a:cs typeface="+mn-cs"/>
      </a:defRPr>
    </a:lvl3pPr>
    <a:lvl4pPr marL="1371600" algn="l" defTabSz="457200" rtl="0" eaLnBrk="0" fontAlgn="base" hangingPunct="0">
      <a:spcBef>
        <a:spcPct val="30000"/>
      </a:spcBef>
      <a:spcAft>
        <a:spcPct val="0"/>
      </a:spcAft>
      <a:defRPr sz="1200" kern="1200">
        <a:solidFill>
          <a:schemeClr val="tx1"/>
        </a:solidFill>
        <a:latin typeface="Calibri" pitchFamily="-72" charset="0"/>
        <a:ea typeface="ＭＳ Ｐゴシック" pitchFamily="-72" charset="-128"/>
        <a:cs typeface="+mn-cs"/>
      </a:defRPr>
    </a:lvl4pPr>
    <a:lvl5pPr marL="1828800" algn="l" defTabSz="457200" rtl="0" eaLnBrk="0" fontAlgn="base" hangingPunct="0">
      <a:spcBef>
        <a:spcPct val="30000"/>
      </a:spcBef>
      <a:spcAft>
        <a:spcPct val="0"/>
      </a:spcAft>
      <a:defRPr sz="1200" kern="1200">
        <a:solidFill>
          <a:schemeClr val="tx1"/>
        </a:solidFill>
        <a:latin typeface="Calibri" pitchFamily="-72" charset="0"/>
        <a:ea typeface="ＭＳ Ｐゴシック" pitchFamily="-72"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8913" name="Slide Image Placeholder 1"/>
          <p:cNvSpPr>
            <a:spLocks noGrp="1" noRot="1" noChangeAspect="1"/>
          </p:cNvSpPr>
          <p:nvPr>
            <p:ph type="sldImg"/>
          </p:nvPr>
        </p:nvSpPr>
        <p:spPr>
          <a:xfrm>
            <a:off x="1371600" y="1143000"/>
            <a:ext cx="4114800" cy="3086100"/>
          </a:xfrm>
          <a:solidFill>
            <a:srgbClr val="FFFFFF"/>
          </a:solidFill>
          <a:ln/>
        </p:spPr>
      </p:sp>
      <p:sp>
        <p:nvSpPr>
          <p:cNvPr id="38914" name="Notes Placeholder 2"/>
          <p:cNvSpPr>
            <a:spLocks noGrp="1"/>
          </p:cNvSpPr>
          <p:nvPr>
            <p:ph type="body" idx="1"/>
          </p:nvPr>
        </p:nvSpPr>
        <p:spPr>
          <a:xfrm>
            <a:off x="685800" y="4400550"/>
            <a:ext cx="5486400" cy="3600450"/>
          </a:xfrm>
          <a:solidFill>
            <a:srgbClr val="FFFFFF"/>
          </a:solidFill>
          <a:ln>
            <a:solidFill>
              <a:srgbClr val="000000"/>
            </a:solidFill>
          </a:ln>
        </p:spPr>
        <p:txBody>
          <a:bodyPr/>
          <a:lstStyle/>
          <a:p>
            <a:pPr defTabSz="914400" eaLnBrk="1" hangingPunct="1">
              <a:spcBef>
                <a:spcPct val="0"/>
              </a:spcBef>
            </a:pPr>
            <a:r>
              <a:rPr lang="en-US"/>
              <a:t>Source: http://www.presentationhelpdesk.com/ge-mckinsey-matrix.html</a:t>
            </a:r>
          </a:p>
        </p:txBody>
      </p:sp>
      <p:sp>
        <p:nvSpPr>
          <p:cNvPr id="38915" name="Slide Number Placeholder 3"/>
          <p:cNvSpPr txBox="1">
            <a:spLocks noGrp="1"/>
          </p:cNvSpPr>
          <p:nvPr/>
        </p:nvSpPr>
        <p:spPr bwMode="auto">
          <a:xfrm>
            <a:off x="3884613" y="8685213"/>
            <a:ext cx="2971800" cy="458787"/>
          </a:xfrm>
          <a:prstGeom prst="rect">
            <a:avLst/>
          </a:prstGeom>
          <a:noFill/>
          <a:ln w="9525">
            <a:noFill/>
            <a:miter lim="800000"/>
            <a:headEnd/>
            <a:tailEnd/>
          </a:ln>
        </p:spPr>
        <p:txBody>
          <a:bodyPr anchor="b">
            <a:prstTxWarp prst="textNoShape">
              <a:avLst/>
            </a:prstTxWarp>
          </a:bodyPr>
          <a:lstStyle/>
          <a:p>
            <a:pPr algn="r"/>
            <a:fld id="{AC6BBE1D-E707-4484-8DAC-11D562634B9B}" type="slidenum">
              <a:rPr lang="en-US" sz="1200"/>
              <a:pPr algn="r"/>
              <a:t>26</a:t>
            </a:fld>
            <a:endParaRPr 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1985" name="Slide Image Placeholder 1"/>
          <p:cNvSpPr>
            <a:spLocks noGrp="1" noRot="1" noChangeAspect="1"/>
          </p:cNvSpPr>
          <p:nvPr>
            <p:ph type="sldImg"/>
          </p:nvPr>
        </p:nvSpPr>
        <p:spPr>
          <a:xfrm>
            <a:off x="1371600" y="1143000"/>
            <a:ext cx="4114800" cy="3086100"/>
          </a:xfrm>
          <a:solidFill>
            <a:srgbClr val="FFFFFF"/>
          </a:solidFill>
          <a:ln/>
        </p:spPr>
      </p:sp>
      <p:sp>
        <p:nvSpPr>
          <p:cNvPr id="41986" name="Notes Placeholder 2"/>
          <p:cNvSpPr>
            <a:spLocks noGrp="1"/>
          </p:cNvSpPr>
          <p:nvPr>
            <p:ph type="body" idx="1"/>
          </p:nvPr>
        </p:nvSpPr>
        <p:spPr>
          <a:xfrm>
            <a:off x="685800" y="4400550"/>
            <a:ext cx="5486400" cy="3600450"/>
          </a:xfrm>
          <a:solidFill>
            <a:srgbClr val="FFFFFF"/>
          </a:solidFill>
          <a:ln>
            <a:solidFill>
              <a:srgbClr val="000000"/>
            </a:solidFill>
          </a:ln>
        </p:spPr>
        <p:txBody>
          <a:bodyPr/>
          <a:lstStyle/>
          <a:p>
            <a:pPr defTabSz="914400" eaLnBrk="1" hangingPunct="1">
              <a:spcBef>
                <a:spcPct val="0"/>
              </a:spcBef>
            </a:pPr>
            <a:r>
              <a:rPr lang="en-US"/>
              <a:t>Source: http://mizwar.web.id/?p=26</a:t>
            </a:r>
          </a:p>
        </p:txBody>
      </p:sp>
      <p:sp>
        <p:nvSpPr>
          <p:cNvPr id="41987" name="Slide Number Placeholder 3"/>
          <p:cNvSpPr txBox="1">
            <a:spLocks noGrp="1"/>
          </p:cNvSpPr>
          <p:nvPr/>
        </p:nvSpPr>
        <p:spPr bwMode="auto">
          <a:xfrm>
            <a:off x="3884613" y="8685213"/>
            <a:ext cx="2971800" cy="458787"/>
          </a:xfrm>
          <a:prstGeom prst="rect">
            <a:avLst/>
          </a:prstGeom>
          <a:noFill/>
          <a:ln w="9525">
            <a:noFill/>
            <a:miter lim="800000"/>
            <a:headEnd/>
            <a:tailEnd/>
          </a:ln>
        </p:spPr>
        <p:txBody>
          <a:bodyPr anchor="b">
            <a:prstTxWarp prst="textNoShape">
              <a:avLst/>
            </a:prstTxWarp>
          </a:bodyPr>
          <a:lstStyle/>
          <a:p>
            <a:pPr algn="r"/>
            <a:fld id="{69A82102-4398-4E46-85FB-4A7BB1A7915B}" type="slidenum">
              <a:rPr lang="en-US" sz="1200"/>
              <a:pPr algn="r"/>
              <a:t>28</a:t>
            </a:fld>
            <a:endParaRPr 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5057" name="Slide Image Placeholder 1"/>
          <p:cNvSpPr>
            <a:spLocks noGrp="1" noRot="1" noChangeAspect="1"/>
          </p:cNvSpPr>
          <p:nvPr>
            <p:ph type="sldImg"/>
          </p:nvPr>
        </p:nvSpPr>
        <p:spPr>
          <a:xfrm>
            <a:off x="1371600" y="1143000"/>
            <a:ext cx="4114800" cy="3086100"/>
          </a:xfrm>
          <a:solidFill>
            <a:srgbClr val="FFFFFF"/>
          </a:solidFill>
          <a:ln/>
        </p:spPr>
      </p:sp>
      <p:sp>
        <p:nvSpPr>
          <p:cNvPr id="45058" name="Notes Placeholder 2"/>
          <p:cNvSpPr>
            <a:spLocks noGrp="1"/>
          </p:cNvSpPr>
          <p:nvPr>
            <p:ph type="body" idx="1"/>
          </p:nvPr>
        </p:nvSpPr>
        <p:spPr>
          <a:xfrm>
            <a:off x="685800" y="4400550"/>
            <a:ext cx="5486400" cy="3600450"/>
          </a:xfrm>
          <a:solidFill>
            <a:srgbClr val="FFFFFF"/>
          </a:solidFill>
          <a:ln>
            <a:solidFill>
              <a:srgbClr val="000000"/>
            </a:solidFill>
          </a:ln>
        </p:spPr>
        <p:txBody>
          <a:bodyPr/>
          <a:lstStyle/>
          <a:p>
            <a:pPr defTabSz="914400" eaLnBrk="1" hangingPunct="1">
              <a:spcBef>
                <a:spcPct val="0"/>
              </a:spcBef>
            </a:pPr>
            <a:r>
              <a:rPr lang="en-US"/>
              <a:t>Source: https://www.longato.co.uk/bus-strateg/</a:t>
            </a:r>
          </a:p>
        </p:txBody>
      </p:sp>
      <p:sp>
        <p:nvSpPr>
          <p:cNvPr id="45059" name="Slide Number Placeholder 3"/>
          <p:cNvSpPr txBox="1">
            <a:spLocks noGrp="1"/>
          </p:cNvSpPr>
          <p:nvPr/>
        </p:nvSpPr>
        <p:spPr bwMode="auto">
          <a:xfrm>
            <a:off x="3884613" y="8685213"/>
            <a:ext cx="2971800" cy="458787"/>
          </a:xfrm>
          <a:prstGeom prst="rect">
            <a:avLst/>
          </a:prstGeom>
          <a:noFill/>
          <a:ln w="9525">
            <a:noFill/>
            <a:miter lim="800000"/>
            <a:headEnd/>
            <a:tailEnd/>
          </a:ln>
        </p:spPr>
        <p:txBody>
          <a:bodyPr anchor="b">
            <a:prstTxWarp prst="textNoShape">
              <a:avLst/>
            </a:prstTxWarp>
          </a:bodyPr>
          <a:lstStyle/>
          <a:p>
            <a:pPr algn="r"/>
            <a:fld id="{12A36FF2-7491-4EAC-B0B8-540E05C4CEB3}" type="slidenum">
              <a:rPr lang="en-US" sz="1200"/>
              <a:pPr algn="r"/>
              <a:t>30</a:t>
            </a:fld>
            <a:endParaRPr lang="en-US" sz="120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themeOverride" Target="../theme/themeOverride1.xml"/><Relationship Id="rId2"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themeOverride" Target="../theme/themeOverride2.xml"/><Relationship Id="rId2"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themeOverride" Target="../theme/themeOverride3.xml"/><Relationship Id="rId2"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themeOverride" Target="../theme/themeOverride4.xml"/><Relationship Id="rId2" Type="http://schemas.openxmlformats.org/officeDocument/2006/relationships/slideMaster" Target="../slideMasters/slideMaster1.xml"/><Relationship Id="rId3" Type="http://schemas.openxmlformats.org/officeDocument/2006/relationships/image" Target="../media/image1.jpeg"/></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itle" preserve="1">
  <p:cSld name="Title Slide">
    <p:spTree>
      <p:nvGrpSpPr>
        <p:cNvPr id="1" name=""/>
        <p:cNvGrpSpPr/>
        <p:nvPr/>
      </p:nvGrpSpPr>
      <p:grpSpPr>
        <a:xfrm>
          <a:off x="0" y="0"/>
          <a:ext cx="0" cy="0"/>
          <a:chOff x="0" y="0"/>
          <a:chExt cx="0" cy="0"/>
        </a:xfrm>
      </p:grpSpPr>
      <p:sp>
        <p:nvSpPr>
          <p:cNvPr id="4" name="Right Triangle 3"/>
          <p:cNvSpPr/>
          <p:nvPr/>
        </p:nvSpPr>
        <p:spPr>
          <a:xfrm>
            <a:off x="0" y="4664075"/>
            <a:ext cx="9150350"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sz="1800"/>
          </a:p>
        </p:txBody>
      </p:sp>
      <p:grpSp>
        <p:nvGrpSpPr>
          <p:cNvPr id="5" name="Group 15"/>
          <p:cNvGrpSpPr>
            <a:grpSpLocks/>
          </p:cNvGrpSpPr>
          <p:nvPr/>
        </p:nvGrpSpPr>
        <p:grpSpPr bwMode="auto">
          <a:xfrm>
            <a:off x="-3175" y="4953000"/>
            <a:ext cx="9147175" cy="1911350"/>
            <a:chOff x="-3765" y="4832896"/>
            <a:chExt cx="9147765" cy="2032192"/>
          </a:xfrm>
        </p:grpSpPr>
        <p:sp>
          <p:nvSpPr>
            <p:cNvPr id="6" name="Freeform 5"/>
            <p:cNvSpPr>
              <a:spLocks/>
            </p:cNvSpPr>
            <p:nvPr/>
          </p:nvSpPr>
          <p:spPr bwMode="auto">
            <a:xfrm>
              <a:off x="1687032" y="4832896"/>
              <a:ext cx="7456968" cy="51817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sz="1800">
                <a:latin typeface="+mn-lt"/>
                <a:ea typeface="+mn-ea"/>
                <a:cs typeface="+mn-cs"/>
              </a:endParaRPr>
            </a:p>
          </p:txBody>
        </p:sp>
        <p:sp>
          <p:nvSpPr>
            <p:cNvPr id="7" name="Freeform 6"/>
            <p:cNvSpPr>
              <a:spLocks/>
            </p:cNvSpPr>
            <p:nvPr/>
          </p:nvSpPr>
          <p:spPr bwMode="auto">
            <a:xfrm>
              <a:off x="35926" y="5135025"/>
              <a:ext cx="9108074" cy="838869"/>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sz="1800">
                <a:latin typeface="+mn-lt"/>
                <a:ea typeface="+mn-ea"/>
                <a:cs typeface="+mn-cs"/>
              </a:endParaRPr>
            </a:p>
          </p:txBody>
        </p:sp>
        <p:sp>
          <p:nvSpPr>
            <p:cNvPr id="8" name="Freeform 7"/>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sz="1800"/>
            </a:p>
          </p:txBody>
        </p:sp>
        <p:cxnSp>
          <p:nvCxnSpPr>
            <p:cNvPr id="10" name="Straight Connector 9"/>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9" name="Title 8"/>
          <p:cNvSpPr>
            <a:spLocks noGrp="1"/>
          </p:cNvSpPr>
          <p:nvPr>
            <p:ph type="ctrTitle"/>
          </p:nvPr>
        </p:nvSpPr>
        <p:spPr>
          <a:xfrm>
            <a:off x="685800" y="1752601"/>
            <a:ext cx="7772400" cy="1829761"/>
          </a:xfrm>
        </p:spPr>
        <p:txBody>
          <a:bodyPr anchor="b"/>
          <a:lstStyle>
            <a:lvl1pPr algn="r">
              <a:defRPr sz="4800" b="1">
                <a:solidFill>
                  <a:schemeClr val="tx2"/>
                </a:solidFill>
                <a:effectLst>
                  <a:outerShdw blurRad="31750" dist="25400" dir="5400000" algn="tl" rotWithShape="0">
                    <a:srgbClr val="000000">
                      <a:alpha val="25000"/>
                    </a:srgbClr>
                  </a:outerShdw>
                </a:effectLst>
              </a:defRPr>
            </a:lvl1pPr>
          </a:lstStyle>
          <a:p>
            <a:r>
              <a:rPr lang="en-US" smtClean="0"/>
              <a:t>Click to edit Master title style</a:t>
            </a:r>
            <a:endParaRPr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11" name="Date Placeholder 29"/>
          <p:cNvSpPr>
            <a:spLocks noGrp="1"/>
          </p:cNvSpPr>
          <p:nvPr>
            <p:ph type="dt" sz="half" idx="10"/>
          </p:nvPr>
        </p:nvSpPr>
        <p:spPr/>
        <p:txBody>
          <a:bodyPr/>
          <a:lstStyle>
            <a:lvl1pPr>
              <a:defRPr>
                <a:solidFill>
                  <a:srgbClr val="FFFFFF"/>
                </a:solidFill>
              </a:defRPr>
            </a:lvl1pPr>
          </a:lstStyle>
          <a:p>
            <a:pPr>
              <a:defRPr/>
            </a:pPr>
            <a:fld id="{8796DA82-CDB2-4337-A33B-574CAB2E5A61}" type="datetimeFigureOut">
              <a:rPr lang="en-US"/>
              <a:pPr>
                <a:defRPr/>
              </a:pPr>
              <a:t>10/28/14</a:t>
            </a:fld>
            <a:endParaRPr lang="en-US"/>
          </a:p>
        </p:txBody>
      </p:sp>
      <p:sp>
        <p:nvSpPr>
          <p:cNvPr id="12" name="Footer Placeholder 18"/>
          <p:cNvSpPr>
            <a:spLocks noGrp="1"/>
          </p:cNvSpPr>
          <p:nvPr>
            <p:ph type="ftr" sz="quarter" idx="11"/>
          </p:nvPr>
        </p:nvSpPr>
        <p:spPr/>
        <p:txBody>
          <a:bodyPr/>
          <a:lstStyle>
            <a:lvl1pPr>
              <a:defRPr>
                <a:solidFill>
                  <a:schemeClr val="accent1">
                    <a:tint val="20000"/>
                  </a:schemeClr>
                </a:solidFill>
              </a:defRPr>
            </a:lvl1pPr>
          </a:lstStyle>
          <a:p>
            <a:pPr>
              <a:defRPr/>
            </a:pPr>
            <a:endParaRPr lang="en-US"/>
          </a:p>
        </p:txBody>
      </p:sp>
      <p:sp>
        <p:nvSpPr>
          <p:cNvPr id="13" name="Slide Number Placeholder 26"/>
          <p:cNvSpPr>
            <a:spLocks noGrp="1"/>
          </p:cNvSpPr>
          <p:nvPr>
            <p:ph type="sldNum" sz="quarter" idx="12"/>
          </p:nvPr>
        </p:nvSpPr>
        <p:spPr/>
        <p:txBody>
          <a:bodyPr/>
          <a:lstStyle>
            <a:lvl1pPr>
              <a:defRPr>
                <a:solidFill>
                  <a:srgbClr val="FFFFFF"/>
                </a:solidFill>
              </a:defRPr>
            </a:lvl1pPr>
          </a:lstStyle>
          <a:p>
            <a:pPr>
              <a:defRPr/>
            </a:pPr>
            <a:fld id="{36802F38-8FB2-4F6B-A901-1B36E075122C}"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481329"/>
            <a:ext cx="8229600" cy="438607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8141C36A-DAFA-4EAC-9223-9DEEFF19CD3B}" type="datetimeFigureOut">
              <a:rPr lang="en-US"/>
              <a:pPr>
                <a:defRPr/>
              </a:pPr>
              <a:t>10/28/14</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F21015AF-58AD-4C0F-AF31-CDDFD8AF45A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41"/>
            <a:ext cx="6324600" cy="559276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4760CA30-B6F9-452E-8BC9-6CAD2D062D5F}" type="datetimeFigureOut">
              <a:rPr lang="en-US"/>
              <a:pPr>
                <a:defRPr/>
              </a:pPr>
              <a:t>10/28/14</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1DF9FA4F-FA9D-4638-9D58-C296D6C85274}"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Title 6"/>
          <p:cNvSpPr>
            <a:spLocks noGrp="1"/>
          </p:cNvSpPr>
          <p:nvPr>
            <p:ph type="title"/>
          </p:nvPr>
        </p:nvSpPr>
        <p:spPr/>
        <p:txBody>
          <a:bodyPr rtlCol="0"/>
          <a:lstStyle/>
          <a:p>
            <a:r>
              <a:rPr lang="en-US" smtClean="0"/>
              <a:t>Click to edit Master title style</a:t>
            </a:r>
            <a:endParaRPr lang="en-US"/>
          </a:p>
        </p:txBody>
      </p:sp>
      <p:sp>
        <p:nvSpPr>
          <p:cNvPr id="4" name="Date Placeholder 9"/>
          <p:cNvSpPr>
            <a:spLocks noGrp="1"/>
          </p:cNvSpPr>
          <p:nvPr>
            <p:ph type="dt" sz="half" idx="10"/>
          </p:nvPr>
        </p:nvSpPr>
        <p:spPr/>
        <p:txBody>
          <a:bodyPr/>
          <a:lstStyle>
            <a:lvl1pPr>
              <a:defRPr/>
            </a:lvl1pPr>
          </a:lstStyle>
          <a:p>
            <a:pPr>
              <a:defRPr/>
            </a:pPr>
            <a:fld id="{C9EFC3E5-4FEE-471A-B825-347D7F3DBED9}" type="datetimeFigureOut">
              <a:rPr lang="en-US"/>
              <a:pPr>
                <a:defRPr/>
              </a:pPr>
              <a:t>10/28/14</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64257FDB-5C9F-4542-8747-5360AED2DBE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bg>
      <p:bgRef idx="1002">
        <a:schemeClr val="bg1"/>
      </p:bgRef>
    </p:bg>
    <p:spTree>
      <p:nvGrpSpPr>
        <p:cNvPr id="1" name=""/>
        <p:cNvGrpSpPr/>
        <p:nvPr/>
      </p:nvGrpSpPr>
      <p:grpSpPr>
        <a:xfrm>
          <a:off x="0" y="0"/>
          <a:ext cx="0" cy="0"/>
          <a:chOff x="0" y="0"/>
          <a:chExt cx="0" cy="0"/>
        </a:xfrm>
      </p:grpSpPr>
      <p:sp>
        <p:nvSpPr>
          <p:cNvPr id="4" name="Chevron 3"/>
          <p:cNvSpPr/>
          <p:nvPr/>
        </p:nvSpPr>
        <p:spPr>
          <a:xfrm>
            <a:off x="3636963" y="3005138"/>
            <a:ext cx="182562"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fontAlgn="auto">
              <a:spcBef>
                <a:spcPts val="0"/>
              </a:spcBef>
              <a:spcAft>
                <a:spcPts val="0"/>
              </a:spcAft>
              <a:defRPr/>
            </a:pPr>
            <a:endParaRPr lang="en-US" sz="1800"/>
          </a:p>
        </p:txBody>
      </p:sp>
      <p:sp>
        <p:nvSpPr>
          <p:cNvPr id="5" name="Chevron 4"/>
          <p:cNvSpPr/>
          <p:nvPr/>
        </p:nvSpPr>
        <p:spPr>
          <a:xfrm>
            <a:off x="3449638" y="3005138"/>
            <a:ext cx="18415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fontAlgn="auto">
              <a:spcBef>
                <a:spcPts val="0"/>
              </a:spcBef>
              <a:spcAft>
                <a:spcPts val="0"/>
              </a:spcAft>
              <a:defRPr/>
            </a:pPr>
            <a:endParaRPr lang="en-US" sz="1800"/>
          </a:p>
        </p:txBody>
      </p:sp>
      <p:sp>
        <p:nvSpPr>
          <p:cNvPr id="2" name="Title 1"/>
          <p:cNvSpPr>
            <a:spLocks noGrp="1"/>
          </p:cNvSpPr>
          <p:nvPr>
            <p:ph type="title"/>
          </p:nvPr>
        </p:nvSpPr>
        <p:spPr>
          <a:xfrm>
            <a:off x="722376" y="1059712"/>
            <a:ext cx="7772400" cy="1828800"/>
          </a:xfrm>
        </p:spPr>
        <p:txBody>
          <a:bodyPr anchor="b"/>
          <a:lstStyle>
            <a:lvl1pPr algn="r">
              <a:buNone/>
              <a:defRPr sz="4800" b="1" cap="none" baseline="0">
                <a:effectLst>
                  <a:outerShdw blurRad="31750" dist="25400" dir="5400000" algn="tl" rotWithShape="0">
                    <a:srgbClr val="000000">
                      <a:alpha val="25000"/>
                    </a:srgbClr>
                  </a:outerShdw>
                </a:effectLst>
              </a:defRPr>
            </a:lvl1pPr>
          </a:lstStyle>
          <a:p>
            <a:r>
              <a:rPr lang="en-US" smtClean="0"/>
              <a:t>Click to edit Master title style</a:t>
            </a:r>
            <a:endParaRPr lang="en-US"/>
          </a:p>
        </p:txBody>
      </p:sp>
      <p:sp>
        <p:nvSpPr>
          <p:cNvPr id="3" name="Text Placeholder 2"/>
          <p:cNvSpPr>
            <a:spLocks noGrp="1"/>
          </p:cNvSpPr>
          <p:nvPr>
            <p:ph type="body" idx="1"/>
          </p:nvPr>
        </p:nvSpPr>
        <p:spPr>
          <a:xfrm>
            <a:off x="3922713" y="2931712"/>
            <a:ext cx="4572000" cy="1454888"/>
          </a:xfrm>
        </p:spPr>
        <p:txBody>
          <a:bodyPr/>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6" name="Date Placeholder 3"/>
          <p:cNvSpPr>
            <a:spLocks noGrp="1"/>
          </p:cNvSpPr>
          <p:nvPr>
            <p:ph type="dt" sz="half" idx="10"/>
          </p:nvPr>
        </p:nvSpPr>
        <p:spPr/>
        <p:txBody>
          <a:bodyPr/>
          <a:lstStyle>
            <a:lvl1pPr>
              <a:defRPr/>
            </a:lvl1pPr>
          </a:lstStyle>
          <a:p>
            <a:pPr>
              <a:defRPr/>
            </a:pPr>
            <a:fld id="{5026F2EB-A54B-4989-8789-82B161E23EE7}" type="datetimeFigureOut">
              <a:rPr lang="en-US"/>
              <a:pPr>
                <a:defRPr/>
              </a:pPr>
              <a:t>10/28/14</a:t>
            </a:fld>
            <a:endParaRPr lang="en-US"/>
          </a:p>
        </p:txBody>
      </p:sp>
      <p:sp>
        <p:nvSpPr>
          <p:cNvPr id="7" name="Footer Placeholder 4"/>
          <p:cNvSpPr>
            <a:spLocks noGrp="1"/>
          </p:cNvSpPr>
          <p:nvPr>
            <p:ph type="ftr" sz="quarter" idx="11"/>
          </p:nvPr>
        </p:nvSpPr>
        <p:spPr/>
        <p:txBody>
          <a:bodyPr/>
          <a:lstStyle>
            <a:lvl1pPr>
              <a:defRPr/>
            </a:lvl1pPr>
          </a:lstStyle>
          <a:p>
            <a:pPr>
              <a:defRPr/>
            </a:pPr>
            <a:endParaRPr lang="en-US"/>
          </a:p>
        </p:txBody>
      </p:sp>
      <p:sp>
        <p:nvSpPr>
          <p:cNvPr id="8" name="Slide Number Placeholder 5"/>
          <p:cNvSpPr>
            <a:spLocks noGrp="1"/>
          </p:cNvSpPr>
          <p:nvPr>
            <p:ph type="sldNum" sz="quarter" idx="12"/>
          </p:nvPr>
        </p:nvSpPr>
        <p:spPr/>
        <p:txBody>
          <a:bodyPr/>
          <a:lstStyle>
            <a:lvl1pPr>
              <a:defRPr/>
            </a:lvl1pPr>
          </a:lstStyle>
          <a:p>
            <a:pPr>
              <a:defRPr/>
            </a:pPr>
            <a:fld id="{5683C242-9F48-44C1-86F5-2082A98E3BC9}"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Title 7"/>
          <p:cNvSpPr>
            <a:spLocks noGrp="1"/>
          </p:cNvSpPr>
          <p:nvPr>
            <p:ph type="title"/>
          </p:nvPr>
        </p:nvSpPr>
        <p:spPr/>
        <p:txBody>
          <a:bodyPr rtlCol="0"/>
          <a:lstStyle/>
          <a:p>
            <a:r>
              <a:rPr lang="en-US" smtClean="0"/>
              <a:t>Click to edit Master title style</a:t>
            </a:r>
            <a:endParaRPr lang="en-US"/>
          </a:p>
        </p:txBody>
      </p:sp>
      <p:sp>
        <p:nvSpPr>
          <p:cNvPr id="5" name="Date Placeholder 4"/>
          <p:cNvSpPr>
            <a:spLocks noGrp="1"/>
          </p:cNvSpPr>
          <p:nvPr>
            <p:ph type="dt" sz="half" idx="10"/>
          </p:nvPr>
        </p:nvSpPr>
        <p:spPr/>
        <p:txBody>
          <a:bodyPr/>
          <a:lstStyle>
            <a:lvl1pPr>
              <a:defRPr/>
            </a:lvl1pPr>
          </a:lstStyle>
          <a:p>
            <a:pPr>
              <a:defRPr/>
            </a:pPr>
            <a:fld id="{E41F8277-4D3E-4FC4-AB0C-0920B292465F}" type="datetimeFigureOut">
              <a:rPr lang="en-US"/>
              <a:pPr>
                <a:defRPr/>
              </a:pPr>
              <a:t>10/28/14</a:t>
            </a:fld>
            <a:endParaRPr lang="en-US"/>
          </a:p>
        </p:txBody>
      </p:sp>
      <p:sp>
        <p:nvSpPr>
          <p:cNvPr id="6" name="Footer Placeholder 5"/>
          <p:cNvSpPr>
            <a:spLocks noGrp="1"/>
          </p:cNvSpPr>
          <p:nvPr>
            <p:ph type="ftr" sz="quarter" idx="11"/>
          </p:nvPr>
        </p:nvSpPr>
        <p:spPr/>
        <p:txBody>
          <a:bodyPr/>
          <a:lstStyle>
            <a:lvl1pPr>
              <a:defRPr/>
            </a:lvl1pPr>
          </a:lstStyle>
          <a:p>
            <a:pPr>
              <a:defRPr/>
            </a:pPr>
            <a:endParaRPr lang="en-US"/>
          </a:p>
        </p:txBody>
      </p:sp>
      <p:sp>
        <p:nvSpPr>
          <p:cNvPr id="7" name="Slide Number Placeholder 6"/>
          <p:cNvSpPr>
            <a:spLocks noGrp="1"/>
          </p:cNvSpPr>
          <p:nvPr>
            <p:ph type="sldNum" sz="quarter" idx="12"/>
          </p:nvPr>
        </p:nvSpPr>
        <p:spPr/>
        <p:txBody>
          <a:bodyPr/>
          <a:lstStyle>
            <a:lvl1pPr>
              <a:defRPr/>
            </a:lvl1pPr>
          </a:lstStyle>
          <a:p>
            <a:pPr>
              <a:defRPr/>
            </a:pPr>
            <a:fld id="{E43387E7-65D3-4A23-B3EB-B5F52A151C6D}"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pPr>
              <a:defRPr/>
            </a:pPr>
            <a:fld id="{EFFC685F-EF6D-4EEC-BB84-CF49F7CE8373}" type="datetimeFigureOut">
              <a:rPr lang="en-US"/>
              <a:pPr>
                <a:defRPr/>
              </a:pPr>
              <a:t>10/28/14</a:t>
            </a:fld>
            <a:endParaRPr lang="en-US"/>
          </a:p>
        </p:txBody>
      </p:sp>
      <p:sp>
        <p:nvSpPr>
          <p:cNvPr id="8" name="Footer Placeholder 7"/>
          <p:cNvSpPr>
            <a:spLocks noGrp="1"/>
          </p:cNvSpPr>
          <p:nvPr>
            <p:ph type="ftr" sz="quarter" idx="11"/>
          </p:nvPr>
        </p:nvSpPr>
        <p:spPr/>
        <p:txBody>
          <a:bodyPr/>
          <a:lstStyle>
            <a:lvl1pPr>
              <a:defRPr/>
            </a:lvl1pPr>
          </a:lstStyle>
          <a:p>
            <a:pPr>
              <a:defRPr/>
            </a:pPr>
            <a:endParaRPr lang="en-US"/>
          </a:p>
        </p:txBody>
      </p:sp>
      <p:sp>
        <p:nvSpPr>
          <p:cNvPr id="9" name="Slide Number Placeholder 8"/>
          <p:cNvSpPr>
            <a:spLocks noGrp="1"/>
          </p:cNvSpPr>
          <p:nvPr>
            <p:ph type="sldNum" sz="quarter" idx="12"/>
          </p:nvPr>
        </p:nvSpPr>
        <p:spPr/>
        <p:txBody>
          <a:bodyPr/>
          <a:lstStyle>
            <a:lvl1pPr>
              <a:defRPr/>
            </a:lvl1pPr>
          </a:lstStyle>
          <a:p>
            <a:pPr>
              <a:defRPr/>
            </a:pPr>
            <a:fld id="{8713AD19-7CA6-4D03-84CD-346F595E33E0}"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bg>
      <p:bgRef idx="1002">
        <a:schemeClr val="bg1"/>
      </p:bgRef>
    </p:bg>
    <p:spTree>
      <p:nvGrpSpPr>
        <p:cNvPr id="1" name=""/>
        <p:cNvGrpSpPr/>
        <p:nvPr/>
      </p:nvGrpSpPr>
      <p:grpSpPr>
        <a:xfrm>
          <a:off x="0" y="0"/>
          <a:ext cx="0" cy="0"/>
          <a:chOff x="0" y="0"/>
          <a:chExt cx="0" cy="0"/>
        </a:xfrm>
      </p:grpSpPr>
      <p:sp>
        <p:nvSpPr>
          <p:cNvPr id="6" name="Title 5"/>
          <p:cNvSpPr>
            <a:spLocks noGrp="1"/>
          </p:cNvSpPr>
          <p:nvPr>
            <p:ph type="title"/>
          </p:nvPr>
        </p:nvSpPr>
        <p:spPr/>
        <p:txBody>
          <a:bodyPr rtlCol="0"/>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pPr>
              <a:defRPr/>
            </a:pPr>
            <a:fld id="{826FD75A-5600-4A42-8412-2F77416E7034}" type="datetimeFigureOut">
              <a:rPr lang="en-US"/>
              <a:pPr>
                <a:defRPr/>
              </a:pPr>
              <a:t>10/28/14</a:t>
            </a:fld>
            <a:endParaRPr lang="en-US"/>
          </a:p>
        </p:txBody>
      </p:sp>
      <p:sp>
        <p:nvSpPr>
          <p:cNvPr id="4" name="Footer Placeholder 3"/>
          <p:cNvSpPr>
            <a:spLocks noGrp="1"/>
          </p:cNvSpPr>
          <p:nvPr>
            <p:ph type="ftr" sz="quarter" idx="11"/>
          </p:nvPr>
        </p:nvSpPr>
        <p:spPr/>
        <p:txBody>
          <a:bodyPr/>
          <a:lstStyle>
            <a:lvl1pPr>
              <a:defRPr/>
            </a:lvl1pPr>
          </a:lstStyle>
          <a:p>
            <a:pPr>
              <a:defRPr/>
            </a:pPr>
            <a:endParaRPr lang="en-US"/>
          </a:p>
        </p:txBody>
      </p:sp>
      <p:sp>
        <p:nvSpPr>
          <p:cNvPr id="5" name="Slide Number Placeholder 4"/>
          <p:cNvSpPr>
            <a:spLocks noGrp="1"/>
          </p:cNvSpPr>
          <p:nvPr>
            <p:ph type="sldNum" sz="quarter" idx="12"/>
          </p:nvPr>
        </p:nvSpPr>
        <p:spPr/>
        <p:txBody>
          <a:bodyPr/>
          <a:lstStyle>
            <a:lvl1pPr>
              <a:defRPr/>
            </a:lvl1pPr>
          </a:lstStyle>
          <a:p>
            <a:pPr>
              <a:defRPr/>
            </a:pPr>
            <a:fld id="{462C2099-974C-42AB-B674-1011B7EB9A43}"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fld id="{D05E03D6-EB23-4F14-A360-35EC0839DE1D}" type="datetimeFigureOut">
              <a:rPr lang="en-US"/>
              <a:pPr>
                <a:defRPr/>
              </a:pPr>
              <a:t>10/28/14</a:t>
            </a:fld>
            <a:endParaRPr lang="en-US"/>
          </a:p>
        </p:txBody>
      </p:sp>
      <p:sp>
        <p:nvSpPr>
          <p:cNvPr id="3" name="Footer Placeholder 21"/>
          <p:cNvSpPr>
            <a:spLocks noGrp="1"/>
          </p:cNvSpPr>
          <p:nvPr>
            <p:ph type="ftr" sz="quarter" idx="11"/>
          </p:nvPr>
        </p:nvSpPr>
        <p:spPr/>
        <p:txBody>
          <a:bodyPr/>
          <a:lstStyle>
            <a:lvl1pPr>
              <a:defRPr/>
            </a:lvl1pPr>
          </a:lstStyle>
          <a:p>
            <a:pPr>
              <a:defRPr/>
            </a:pPr>
            <a:endParaRPr lang="en-US"/>
          </a:p>
        </p:txBody>
      </p:sp>
      <p:sp>
        <p:nvSpPr>
          <p:cNvPr id="4" name="Slide Number Placeholder 17"/>
          <p:cNvSpPr>
            <a:spLocks noGrp="1"/>
          </p:cNvSpPr>
          <p:nvPr>
            <p:ph type="sldNum" sz="quarter" idx="12"/>
          </p:nvPr>
        </p:nvSpPr>
        <p:spPr/>
        <p:txBody>
          <a:bodyPr/>
          <a:lstStyle>
            <a:lvl1pPr>
              <a:defRPr/>
            </a:lvl1pPr>
          </a:lstStyle>
          <a:p>
            <a:pPr>
              <a:defRPr/>
            </a:pPr>
            <a:fld id="{E5402A24-785F-4025-A6B5-F96157CE17F5}"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anchor="t">
            <a:noAutofit/>
            <a:sp3d prstMaterial="softEdge">
              <a:bevelT w="0" h="0"/>
            </a:sp3d>
          </a:bodyPr>
          <a:lstStyle>
            <a:lvl1pPr algn="r">
              <a:buNone/>
              <a:defRPr sz="2500" b="0">
                <a:solidFill>
                  <a:schemeClr val="accent1"/>
                </a:solidFill>
                <a:effectLst/>
              </a:defRPr>
            </a:lvl1pPr>
          </a:lstStyle>
          <a:p>
            <a:r>
              <a:rPr lang="en-US" smtClean="0"/>
              <a:t>Click to edit Master title style</a:t>
            </a:r>
            <a:endParaRPr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pPr>
              <a:defRPr/>
            </a:pPr>
            <a:fld id="{04E23ED6-B4D0-4342-9A06-6D4956374614}" type="datetimeFigureOut">
              <a:rPr lang="en-US"/>
              <a:pPr>
                <a:defRPr/>
              </a:pPr>
              <a:t>10/28/14</a:t>
            </a:fld>
            <a:endParaRPr lang="en-US"/>
          </a:p>
        </p:txBody>
      </p:sp>
      <p:sp>
        <p:nvSpPr>
          <p:cNvPr id="6" name="Footer Placeholder 5"/>
          <p:cNvSpPr>
            <a:spLocks noGrp="1"/>
          </p:cNvSpPr>
          <p:nvPr>
            <p:ph type="ftr" sz="quarter" idx="11"/>
          </p:nvPr>
        </p:nvSpPr>
        <p:spPr/>
        <p:txBody>
          <a:bodyPr/>
          <a:lstStyle>
            <a:lvl1pPr>
              <a:defRPr/>
            </a:lvl1pPr>
          </a:lstStyle>
          <a:p>
            <a:pPr>
              <a:defRPr/>
            </a:pPr>
            <a:endParaRPr lang="en-US"/>
          </a:p>
        </p:txBody>
      </p:sp>
      <p:sp>
        <p:nvSpPr>
          <p:cNvPr id="7" name="Slide Number Placeholder 6"/>
          <p:cNvSpPr>
            <a:spLocks noGrp="1"/>
          </p:cNvSpPr>
          <p:nvPr>
            <p:ph type="sldNum" sz="quarter" idx="12"/>
          </p:nvPr>
        </p:nvSpPr>
        <p:spPr/>
        <p:txBody>
          <a:bodyPr/>
          <a:lstStyle>
            <a:lvl1pPr>
              <a:defRPr/>
            </a:lvl1pPr>
          </a:lstStyle>
          <a:p>
            <a:pPr>
              <a:defRPr/>
            </a:pPr>
            <a:fld id="{9CA6B619-62AD-4540-A30C-1D25BD319523}"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5" name="Freeform 4"/>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sz="1800">
              <a:latin typeface="+mn-lt"/>
              <a:ea typeface="+mn-ea"/>
              <a:cs typeface="+mn-cs"/>
            </a:endParaRPr>
          </a:p>
        </p:txBody>
      </p:sp>
      <p:sp>
        <p:nvSpPr>
          <p:cNvPr id="6" name="Freeform 5"/>
          <p:cNvSpPr>
            <a:spLocks/>
          </p:cNvSpPr>
          <p:nvPr/>
        </p:nvSpPr>
        <p:spPr bwMode="auto">
          <a:xfrm>
            <a:off x="485775" y="5938838"/>
            <a:ext cx="3690938"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sz="1800">
              <a:latin typeface="+mn-lt"/>
              <a:ea typeface="+mn-ea"/>
              <a:cs typeface="+mn-cs"/>
            </a:endParaRPr>
          </a:p>
        </p:txBody>
      </p:sp>
      <p:sp>
        <p:nvSpPr>
          <p:cNvPr id="7" name="Right Triangle 6"/>
          <p:cNvSpPr>
            <a:spLocks/>
          </p:cNvSpPr>
          <p:nvPr/>
        </p:nvSpPr>
        <p:spPr bwMode="auto">
          <a:xfrm>
            <a:off x="-6042" y="5791253"/>
            <a:ext cx="3402314" cy="1080868"/>
          </a:xfrm>
          <a:prstGeom prst="rtTriangle">
            <a:avLst/>
          </a:prstGeom>
          <a:blipFill>
            <a:blip r:embed="rId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sz="1800"/>
          </a:p>
        </p:txBody>
      </p:sp>
      <p:cxnSp>
        <p:nvCxnSpPr>
          <p:cNvPr id="8" name="Straight Connector 7"/>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Chevron 8"/>
          <p:cNvSpPr/>
          <p:nvPr/>
        </p:nvSpPr>
        <p:spPr>
          <a:xfrm>
            <a:off x="8664575"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fontAlgn="auto">
              <a:spcBef>
                <a:spcPts val="0"/>
              </a:spcBef>
              <a:spcAft>
                <a:spcPts val="0"/>
              </a:spcAft>
              <a:defRPr/>
            </a:pPr>
            <a:endParaRPr lang="en-US" sz="1800"/>
          </a:p>
        </p:txBody>
      </p:sp>
      <p:sp>
        <p:nvSpPr>
          <p:cNvPr id="10" name="Chevron 9"/>
          <p:cNvSpPr/>
          <p:nvPr/>
        </p:nvSpPr>
        <p:spPr>
          <a:xfrm>
            <a:off x="8477250"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fontAlgn="auto">
              <a:spcBef>
                <a:spcPts val="0"/>
              </a:spcBef>
              <a:spcAft>
                <a:spcPts val="0"/>
              </a:spcAft>
              <a:defRPr/>
            </a:pPr>
            <a:endParaRPr lang="en-US" sz="1800"/>
          </a:p>
        </p:txBody>
      </p:sp>
      <p:sp>
        <p:nvSpPr>
          <p:cNvPr id="4" name="Text Placeholder 3"/>
          <p:cNvSpPr>
            <a:spLocks noGrp="1"/>
          </p:cNvSpPr>
          <p:nvPr>
            <p:ph type="body" sz="half" idx="2"/>
          </p:nvPr>
        </p:nvSpPr>
        <p:spPr>
          <a:xfrm>
            <a:off x="1141232" y="5443402"/>
            <a:ext cx="7162800" cy="648232"/>
          </a:xfrm>
          <a:noFill/>
        </p:spPr>
        <p:txBody>
          <a:bodyPr tIns="0"/>
          <a:lstStyle>
            <a:lvl1pPr marL="0" marR="18288" indent="0" algn="r">
              <a:buNone/>
              <a:defRPr sz="1400"/>
            </a:lvl1pPr>
            <a:lvl2pPr>
              <a:defRPr sz="1200"/>
            </a:lvl2pPr>
            <a:lvl3pPr>
              <a:defRPr sz="1000"/>
            </a:lvl3pPr>
            <a:lvl4pPr>
              <a:defRPr sz="900"/>
            </a:lvl4pPr>
            <a:lvl5pPr>
              <a:defRPr sz="900"/>
            </a:lvl5pPr>
          </a:lstStyle>
          <a:p>
            <a:pPr lvl="0"/>
            <a:r>
              <a:rPr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normAutofit/>
          </a:bodyPr>
          <a:lstStyle>
            <a:lvl1pPr marL="0" indent="0">
              <a:buNone/>
              <a:defRPr sz="3200"/>
            </a:lvl1pPr>
          </a:lstStyle>
          <a:p>
            <a:pPr lvl="0"/>
            <a:r>
              <a:rPr lang="en-US" noProof="0" smtClean="0"/>
              <a:t>Click icon to add picture</a:t>
            </a:r>
            <a:endParaRPr lang="en-US" noProof="0"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lstStyle>
          <a:p>
            <a:r>
              <a:rPr lang="en-US" smtClean="0"/>
              <a:t>Click to edit Master title style</a:t>
            </a:r>
            <a:endParaRPr lang="en-US"/>
          </a:p>
        </p:txBody>
      </p:sp>
      <p:sp>
        <p:nvSpPr>
          <p:cNvPr id="11" name="Date Placeholder 4"/>
          <p:cNvSpPr>
            <a:spLocks noGrp="1"/>
          </p:cNvSpPr>
          <p:nvPr>
            <p:ph type="dt" sz="half" idx="10"/>
          </p:nvPr>
        </p:nvSpPr>
        <p:spPr/>
        <p:txBody>
          <a:bodyPr/>
          <a:lstStyle>
            <a:lvl1pPr>
              <a:defRPr>
                <a:solidFill>
                  <a:schemeClr val="tx1"/>
                </a:solidFill>
              </a:defRPr>
            </a:lvl1pPr>
          </a:lstStyle>
          <a:p>
            <a:pPr>
              <a:defRPr/>
            </a:pPr>
            <a:fld id="{3B921BBF-ECA1-4843-8857-70E434145396}" type="datetimeFigureOut">
              <a:rPr lang="en-US"/>
              <a:pPr>
                <a:defRPr/>
              </a:pPr>
              <a:t>10/28/14</a:t>
            </a:fld>
            <a:endParaRPr lang="en-US"/>
          </a:p>
        </p:txBody>
      </p:sp>
      <p:sp>
        <p:nvSpPr>
          <p:cNvPr id="12" name="Footer Placeholder 5"/>
          <p:cNvSpPr>
            <a:spLocks noGrp="1"/>
          </p:cNvSpPr>
          <p:nvPr>
            <p:ph type="ftr" sz="quarter" idx="11"/>
          </p:nvPr>
        </p:nvSpPr>
        <p:spPr/>
        <p:txBody>
          <a:bodyPr/>
          <a:lstStyle>
            <a:lvl1pPr>
              <a:defRPr>
                <a:solidFill>
                  <a:schemeClr val="tx1"/>
                </a:solidFill>
              </a:defRPr>
            </a:lvl1pPr>
          </a:lstStyle>
          <a:p>
            <a:pPr>
              <a:defRPr/>
            </a:pPr>
            <a:endParaRPr lang="en-US"/>
          </a:p>
        </p:txBody>
      </p:sp>
      <p:sp>
        <p:nvSpPr>
          <p:cNvPr id="13" name="Slide Number Placeholder 6"/>
          <p:cNvSpPr>
            <a:spLocks noGrp="1"/>
          </p:cNvSpPr>
          <p:nvPr>
            <p:ph type="sldNum" sz="quarter" idx="12"/>
          </p:nvPr>
        </p:nvSpPr>
        <p:spPr/>
        <p:txBody>
          <a:bodyPr/>
          <a:lstStyle>
            <a:lvl1pPr>
              <a:defRPr>
                <a:solidFill>
                  <a:schemeClr val="tx1"/>
                </a:solidFill>
              </a:defRPr>
            </a:lvl1pPr>
          </a:lstStyle>
          <a:p>
            <a:pPr>
              <a:defRPr/>
            </a:pPr>
            <a:fld id="{B3C0670E-1EAE-4160-8AD6-4D81B0AD121F}"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sz="1800">
              <a:latin typeface="+mn-lt"/>
              <a:ea typeface="+mn-ea"/>
              <a:cs typeface="+mn-cs"/>
            </a:endParaRPr>
          </a:p>
        </p:txBody>
      </p:sp>
      <p:sp>
        <p:nvSpPr>
          <p:cNvPr id="12" name="Freeform 11"/>
          <p:cNvSpPr>
            <a:spLocks/>
          </p:cNvSpPr>
          <p:nvPr/>
        </p:nvSpPr>
        <p:spPr bwMode="auto">
          <a:xfrm>
            <a:off x="485775" y="5938838"/>
            <a:ext cx="3690938"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sz="1800">
              <a:latin typeface="+mn-lt"/>
              <a:ea typeface="+mn-ea"/>
              <a:cs typeface="+mn-cs"/>
            </a:endParaRPr>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sz="1800"/>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lang="en-US" smtClean="0"/>
              <a:t>Click to edit Master title style</a:t>
            </a:r>
            <a:endParaRPr lang="en-US"/>
          </a:p>
        </p:txBody>
      </p:sp>
      <p:sp>
        <p:nvSpPr>
          <p:cNvPr id="1033" name="Text Placeholder 29"/>
          <p:cNvSpPr>
            <a:spLocks noGrp="1"/>
          </p:cNvSpPr>
          <p:nvPr>
            <p:ph type="body" idx="1"/>
          </p:nvPr>
        </p:nvSpPr>
        <p:spPr bwMode="auto">
          <a:xfrm>
            <a:off x="457200" y="1481138"/>
            <a:ext cx="82296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Date Placeholder 9"/>
          <p:cNvSpPr>
            <a:spLocks noGrp="1"/>
          </p:cNvSpPr>
          <p:nvPr>
            <p:ph type="dt" sz="half" idx="2"/>
          </p:nvPr>
        </p:nvSpPr>
        <p:spPr>
          <a:xfrm>
            <a:off x="6727825" y="6408738"/>
            <a:ext cx="1919288" cy="365125"/>
          </a:xfrm>
          <a:prstGeom prst="rect">
            <a:avLst/>
          </a:prstGeom>
        </p:spPr>
        <p:txBody>
          <a:bodyPr vert="horz" anchor="b"/>
          <a:lstStyle>
            <a:lvl1pPr algn="l" eaLnBrk="1" fontAlgn="auto" latinLnBrk="0" hangingPunct="1">
              <a:spcBef>
                <a:spcPts val="0"/>
              </a:spcBef>
              <a:spcAft>
                <a:spcPts val="0"/>
              </a:spcAft>
              <a:defRPr kumimoji="0" sz="1000">
                <a:solidFill>
                  <a:schemeClr val="tx1"/>
                </a:solidFill>
                <a:latin typeface="+mn-lt"/>
                <a:ea typeface="+mn-ea"/>
                <a:cs typeface="+mn-cs"/>
              </a:defRPr>
            </a:lvl1pPr>
          </a:lstStyle>
          <a:p>
            <a:pPr>
              <a:defRPr/>
            </a:pPr>
            <a:fld id="{68639431-0A5D-459F-909F-AD88417C1CDF}" type="datetimeFigureOut">
              <a:rPr lang="en-US"/>
              <a:pPr>
                <a:defRPr/>
              </a:pPr>
              <a:t>10/28/14</a:t>
            </a:fld>
            <a:endParaRPr lang="en-US"/>
          </a:p>
        </p:txBody>
      </p:sp>
      <p:sp>
        <p:nvSpPr>
          <p:cNvPr id="22" name="Footer Placeholder 21"/>
          <p:cNvSpPr>
            <a:spLocks noGrp="1"/>
          </p:cNvSpPr>
          <p:nvPr>
            <p:ph type="ftr" sz="quarter" idx="3"/>
          </p:nvPr>
        </p:nvSpPr>
        <p:spPr>
          <a:xfrm>
            <a:off x="4379913" y="6408738"/>
            <a:ext cx="2351087" cy="365125"/>
          </a:xfrm>
          <a:prstGeom prst="rect">
            <a:avLst/>
          </a:prstGeom>
        </p:spPr>
        <p:txBody>
          <a:bodyPr vert="horz" anchor="b"/>
          <a:lstStyle>
            <a:lvl1pPr algn="r" eaLnBrk="1" fontAlgn="auto" latinLnBrk="0" hangingPunct="1">
              <a:spcBef>
                <a:spcPts val="0"/>
              </a:spcBef>
              <a:spcAft>
                <a:spcPts val="0"/>
              </a:spcAft>
              <a:defRPr kumimoji="0" sz="1000">
                <a:solidFill>
                  <a:schemeClr val="tx1"/>
                </a:solidFill>
                <a:latin typeface="+mn-lt"/>
                <a:ea typeface="+mn-ea"/>
                <a:cs typeface="+mn-cs"/>
              </a:defRPr>
            </a:lvl1pPr>
          </a:lstStyle>
          <a:p>
            <a:pPr>
              <a:defRPr/>
            </a:pPr>
            <a:endParaRPr lang="en-US"/>
          </a:p>
        </p:txBody>
      </p:sp>
      <p:sp>
        <p:nvSpPr>
          <p:cNvPr id="18" name="Slide Number Placeholder 17"/>
          <p:cNvSpPr>
            <a:spLocks noGrp="1"/>
          </p:cNvSpPr>
          <p:nvPr>
            <p:ph type="sldNum" sz="quarter" idx="4"/>
          </p:nvPr>
        </p:nvSpPr>
        <p:spPr>
          <a:xfrm>
            <a:off x="8647113" y="6408738"/>
            <a:ext cx="366712" cy="365125"/>
          </a:xfrm>
          <a:prstGeom prst="rect">
            <a:avLst/>
          </a:prstGeom>
        </p:spPr>
        <p:txBody>
          <a:bodyPr vert="horz" anchor="b"/>
          <a:lstStyle>
            <a:lvl1pPr algn="r" eaLnBrk="1" fontAlgn="auto" latinLnBrk="0" hangingPunct="1">
              <a:spcBef>
                <a:spcPts val="0"/>
              </a:spcBef>
              <a:spcAft>
                <a:spcPts val="0"/>
              </a:spcAft>
              <a:defRPr kumimoji="0" sz="1000" b="0">
                <a:solidFill>
                  <a:schemeClr val="tx1"/>
                </a:solidFill>
                <a:latin typeface="+mn-lt"/>
                <a:ea typeface="+mn-ea"/>
                <a:cs typeface="+mn-cs"/>
              </a:defRPr>
            </a:lvl1pPr>
          </a:lstStyle>
          <a:p>
            <a:pPr>
              <a:defRPr/>
            </a:pPr>
            <a:fld id="{DE32A08D-2830-41CB-AFEF-3FEC5D52B678}"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72" r:id="rId1"/>
    <p:sldLayoutId id="2147483671" r:id="rId2"/>
    <p:sldLayoutId id="2147483673" r:id="rId3"/>
    <p:sldLayoutId id="2147483674" r:id="rId4"/>
    <p:sldLayoutId id="2147483675" r:id="rId5"/>
    <p:sldLayoutId id="2147483676" r:id="rId6"/>
    <p:sldLayoutId id="2147483670" r:id="rId7"/>
    <p:sldLayoutId id="2147483677" r:id="rId8"/>
    <p:sldLayoutId id="2147483678" r:id="rId9"/>
    <p:sldLayoutId id="2147483669" r:id="rId10"/>
    <p:sldLayoutId id="2147483668" r:id="rId11"/>
  </p:sldLayoutIdLst>
  <p:txStyles>
    <p:titleStyle>
      <a:lvl1pPr algn="l" rtl="0" eaLnBrk="0" fontAlgn="base" hangingPunct="0">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mj-lt"/>
          <a:ea typeface="ＭＳ Ｐゴシック" pitchFamily="-72" charset="-128"/>
          <a:cs typeface="ＭＳ Ｐゴシック" pitchFamily="-72" charset="-128"/>
        </a:defRPr>
      </a:lvl1pPr>
      <a:lvl2pPr algn="l" rtl="0" eaLnBrk="0" fontAlgn="base" hangingPunct="0">
        <a:spcBef>
          <a:spcPct val="0"/>
        </a:spcBef>
        <a:spcAft>
          <a:spcPct val="0"/>
        </a:spcAft>
        <a:defRPr sz="4100" b="1">
          <a:solidFill>
            <a:schemeClr val="tx2"/>
          </a:solidFill>
          <a:latin typeface="Lucida Sans Unicode" charset="0"/>
          <a:ea typeface="ＭＳ Ｐゴシック" pitchFamily="-72" charset="-128"/>
          <a:cs typeface="ＭＳ Ｐゴシック" pitchFamily="-72" charset="-128"/>
        </a:defRPr>
      </a:lvl2pPr>
      <a:lvl3pPr algn="l" rtl="0" eaLnBrk="0" fontAlgn="base" hangingPunct="0">
        <a:spcBef>
          <a:spcPct val="0"/>
        </a:spcBef>
        <a:spcAft>
          <a:spcPct val="0"/>
        </a:spcAft>
        <a:defRPr sz="4100" b="1">
          <a:solidFill>
            <a:schemeClr val="tx2"/>
          </a:solidFill>
          <a:latin typeface="Lucida Sans Unicode" charset="0"/>
          <a:ea typeface="ＭＳ Ｐゴシック" pitchFamily="-72" charset="-128"/>
          <a:cs typeface="ＭＳ Ｐゴシック" pitchFamily="-72" charset="-128"/>
        </a:defRPr>
      </a:lvl3pPr>
      <a:lvl4pPr algn="l" rtl="0" eaLnBrk="0" fontAlgn="base" hangingPunct="0">
        <a:spcBef>
          <a:spcPct val="0"/>
        </a:spcBef>
        <a:spcAft>
          <a:spcPct val="0"/>
        </a:spcAft>
        <a:defRPr sz="4100" b="1">
          <a:solidFill>
            <a:schemeClr val="tx2"/>
          </a:solidFill>
          <a:latin typeface="Lucida Sans Unicode" charset="0"/>
          <a:ea typeface="ＭＳ Ｐゴシック" pitchFamily="-72" charset="-128"/>
          <a:cs typeface="ＭＳ Ｐゴシック" pitchFamily="-72" charset="-128"/>
        </a:defRPr>
      </a:lvl4pPr>
      <a:lvl5pPr algn="l" rtl="0" eaLnBrk="0" fontAlgn="base" hangingPunct="0">
        <a:spcBef>
          <a:spcPct val="0"/>
        </a:spcBef>
        <a:spcAft>
          <a:spcPct val="0"/>
        </a:spcAft>
        <a:defRPr sz="4100" b="1">
          <a:solidFill>
            <a:schemeClr val="tx2"/>
          </a:solidFill>
          <a:latin typeface="Lucida Sans Unicode" charset="0"/>
          <a:ea typeface="ＭＳ Ｐゴシック" pitchFamily="-72" charset="-128"/>
          <a:cs typeface="ＭＳ Ｐゴシック" pitchFamily="-72" charset="-128"/>
        </a:defRPr>
      </a:lvl5pPr>
      <a:lvl6pPr marL="457200" algn="l" rtl="0" fontAlgn="base">
        <a:spcBef>
          <a:spcPct val="0"/>
        </a:spcBef>
        <a:spcAft>
          <a:spcPct val="0"/>
        </a:spcAft>
        <a:defRPr sz="4100" b="1">
          <a:solidFill>
            <a:schemeClr val="tx2"/>
          </a:solidFill>
          <a:latin typeface="Lucida Sans Unicode" charset="0"/>
          <a:ea typeface="ＭＳ Ｐゴシック" pitchFamily="-72" charset="-128"/>
          <a:cs typeface="ＭＳ Ｐゴシック" pitchFamily="-72" charset="-128"/>
        </a:defRPr>
      </a:lvl6pPr>
      <a:lvl7pPr marL="914400" algn="l" rtl="0" fontAlgn="base">
        <a:spcBef>
          <a:spcPct val="0"/>
        </a:spcBef>
        <a:spcAft>
          <a:spcPct val="0"/>
        </a:spcAft>
        <a:defRPr sz="4100" b="1">
          <a:solidFill>
            <a:schemeClr val="tx2"/>
          </a:solidFill>
          <a:latin typeface="Lucida Sans Unicode" charset="0"/>
          <a:ea typeface="ＭＳ Ｐゴシック" pitchFamily="-72" charset="-128"/>
          <a:cs typeface="ＭＳ Ｐゴシック" pitchFamily="-72" charset="-128"/>
        </a:defRPr>
      </a:lvl7pPr>
      <a:lvl8pPr marL="1371600" algn="l" rtl="0" fontAlgn="base">
        <a:spcBef>
          <a:spcPct val="0"/>
        </a:spcBef>
        <a:spcAft>
          <a:spcPct val="0"/>
        </a:spcAft>
        <a:defRPr sz="4100" b="1">
          <a:solidFill>
            <a:schemeClr val="tx2"/>
          </a:solidFill>
          <a:latin typeface="Lucida Sans Unicode" charset="0"/>
          <a:ea typeface="ＭＳ Ｐゴシック" pitchFamily="-72" charset="-128"/>
          <a:cs typeface="ＭＳ Ｐゴシック" pitchFamily="-72" charset="-128"/>
        </a:defRPr>
      </a:lvl8pPr>
      <a:lvl9pPr marL="1828800" algn="l" rtl="0" fontAlgn="base">
        <a:spcBef>
          <a:spcPct val="0"/>
        </a:spcBef>
        <a:spcAft>
          <a:spcPct val="0"/>
        </a:spcAft>
        <a:defRPr sz="4100" b="1">
          <a:solidFill>
            <a:schemeClr val="tx2"/>
          </a:solidFill>
          <a:latin typeface="Lucida Sans Unicode" charset="0"/>
          <a:ea typeface="ＭＳ Ｐゴシック" pitchFamily="-72" charset="-128"/>
          <a:cs typeface="ＭＳ Ｐゴシック" pitchFamily="-72" charset="-128"/>
        </a:defRPr>
      </a:lvl9pPr>
    </p:titleStyle>
    <p:bodyStyle>
      <a:lvl1pPr marL="365125" indent="-255588" algn="l" rtl="0" eaLnBrk="0" fontAlgn="base" hangingPunct="0">
        <a:spcBef>
          <a:spcPts val="400"/>
        </a:spcBef>
        <a:spcAft>
          <a:spcPct val="0"/>
        </a:spcAft>
        <a:buClr>
          <a:schemeClr val="accent1"/>
        </a:buClr>
        <a:buSzPct val="68000"/>
        <a:buFont typeface="Wingdings 3" pitchFamily="-72" charset="2"/>
        <a:buChar char=""/>
        <a:defRPr sz="2700" kern="1200">
          <a:solidFill>
            <a:schemeClr val="tx1"/>
          </a:solidFill>
          <a:latin typeface="+mn-lt"/>
          <a:ea typeface="ＭＳ Ｐゴシック" pitchFamily="-72" charset="-128"/>
          <a:cs typeface="ＭＳ Ｐゴシック" pitchFamily="-72" charset="-128"/>
        </a:defRPr>
      </a:lvl1pPr>
      <a:lvl2pPr marL="620713" indent="-228600" algn="l" rtl="0" eaLnBrk="0" fontAlgn="base" hangingPunct="0">
        <a:spcBef>
          <a:spcPts val="325"/>
        </a:spcBef>
        <a:spcAft>
          <a:spcPct val="0"/>
        </a:spcAft>
        <a:buClr>
          <a:schemeClr val="accent1"/>
        </a:buClr>
        <a:buFont typeface="Verdana" pitchFamily="-72" charset="0"/>
        <a:buChar char="◦"/>
        <a:defRPr sz="2300" kern="1200">
          <a:solidFill>
            <a:schemeClr val="tx1"/>
          </a:solidFill>
          <a:latin typeface="+mn-lt"/>
          <a:ea typeface="ＭＳ Ｐゴシック" pitchFamily="-72" charset="-128"/>
          <a:cs typeface="+mn-cs"/>
        </a:defRPr>
      </a:lvl2pPr>
      <a:lvl3pPr marL="858838" indent="-228600" algn="l" rtl="0" eaLnBrk="0" fontAlgn="base" hangingPunct="0">
        <a:spcBef>
          <a:spcPts val="350"/>
        </a:spcBef>
        <a:spcAft>
          <a:spcPct val="0"/>
        </a:spcAft>
        <a:buClr>
          <a:schemeClr val="accent2"/>
        </a:buClr>
        <a:buSzPct val="100000"/>
        <a:buFont typeface="Wingdings 2" pitchFamily="-72" charset="2"/>
        <a:buChar char=""/>
        <a:defRPr sz="2100" kern="1200">
          <a:solidFill>
            <a:schemeClr val="tx1"/>
          </a:solidFill>
          <a:latin typeface="+mn-lt"/>
          <a:ea typeface="ＭＳ Ｐゴシック" pitchFamily="-72" charset="-128"/>
          <a:cs typeface="+mn-cs"/>
        </a:defRPr>
      </a:lvl3pPr>
      <a:lvl4pPr marL="1143000" indent="-228600" algn="l" rtl="0" eaLnBrk="0" fontAlgn="base" hangingPunct="0">
        <a:spcBef>
          <a:spcPts val="350"/>
        </a:spcBef>
        <a:spcAft>
          <a:spcPct val="0"/>
        </a:spcAft>
        <a:buClr>
          <a:schemeClr val="accent2"/>
        </a:buClr>
        <a:buFont typeface="Wingdings 2" pitchFamily="-72" charset="2"/>
        <a:buChar char=""/>
        <a:defRPr sz="1900" kern="1200">
          <a:solidFill>
            <a:schemeClr val="tx1"/>
          </a:solidFill>
          <a:latin typeface="+mn-lt"/>
          <a:ea typeface="ＭＳ Ｐゴシック" pitchFamily="-72" charset="-128"/>
          <a:cs typeface="+mn-cs"/>
        </a:defRPr>
      </a:lvl4pPr>
      <a:lvl5pPr marL="1371600" indent="-228600" algn="l" rtl="0" eaLnBrk="0" fontAlgn="base" hangingPunct="0">
        <a:spcBef>
          <a:spcPts val="350"/>
        </a:spcBef>
        <a:spcAft>
          <a:spcPct val="0"/>
        </a:spcAft>
        <a:buClr>
          <a:schemeClr val="accent2"/>
        </a:buClr>
        <a:buFont typeface="Wingdings 2" pitchFamily="-72" charset="2"/>
        <a:buChar char=""/>
        <a:defRPr kern="1200">
          <a:solidFill>
            <a:schemeClr val="tx1"/>
          </a:solidFill>
          <a:latin typeface="+mn-lt"/>
          <a:ea typeface="ＭＳ Ｐゴシック" pitchFamily="-72" charset="-128"/>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7.png"/><Relationship Id="rId3" Type="http://schemas.openxmlformats.org/officeDocument/2006/relationships/image" Target="../media/image8.jpe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9.pn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0.png"/></Relationships>
</file>

<file path=ppt/slides/_rels/slide26.xml.rels><?xml version="1.0" encoding="UTF-8" standalone="yes"?>
<Relationships xmlns="http://schemas.openxmlformats.org/package/2006/relationships"><Relationship Id="rId3" Type="http://schemas.openxmlformats.org/officeDocument/2006/relationships/image" Target="../media/image10.png"/><Relationship Id="rId4" Type="http://schemas.openxmlformats.org/officeDocument/2006/relationships/image" Target="../media/image11.jpeg"/><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2.png"/></Relationships>
</file>

<file path=ppt/slides/_rels/slide28.xml.rels><?xml version="1.0" encoding="UTF-8" standalone="yes"?>
<Relationships xmlns="http://schemas.openxmlformats.org/package/2006/relationships"><Relationship Id="rId3" Type="http://schemas.openxmlformats.org/officeDocument/2006/relationships/image" Target="../media/image12.png"/><Relationship Id="rId4" Type="http://schemas.openxmlformats.org/officeDocument/2006/relationships/image" Target="../media/image13.png"/><Relationship Id="rId1" Type="http://schemas.openxmlformats.org/officeDocument/2006/relationships/slideLayout" Target="../slideLayouts/slideLayout7.xml"/><Relationship Id="rId2" Type="http://schemas.openxmlformats.org/officeDocument/2006/relationships/notesSlide" Target="../notesSlides/notesSlide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4.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3" Type="http://schemas.openxmlformats.org/officeDocument/2006/relationships/image" Target="../media/image14.png"/><Relationship Id="rId4" Type="http://schemas.openxmlformats.org/officeDocument/2006/relationships/image" Target="../media/image15.jpeg"/><Relationship Id="rId1" Type="http://schemas.openxmlformats.org/officeDocument/2006/relationships/slideLayout" Target="../slideLayouts/slideLayout7.xml"/><Relationship Id="rId2" Type="http://schemas.openxmlformats.org/officeDocument/2006/relationships/notesSlide" Target="../notesSlides/notesSlide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 Id="rId3" Type="http://schemas.openxmlformats.org/officeDocument/2006/relationships/image" Target="../media/image3.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eg"/><Relationship Id="rId3" Type="http://schemas.openxmlformats.org/officeDocument/2006/relationships/image" Target="../media/image5.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5602" name="Title 1"/>
          <p:cNvSpPr>
            <a:spLocks noGrp="1"/>
          </p:cNvSpPr>
          <p:nvPr>
            <p:ph type="title" idx="4294967295"/>
          </p:nvPr>
        </p:nvSpPr>
        <p:spPr bwMode="auto"/>
        <p:txBody>
          <a:bodyPr wrap="square" lIns="91440" tIns="45720" rIns="91440" bIns="45720" numCol="1" anchor="b" anchorCtr="0" compatLnSpc="1">
            <a:prstTxWarp prst="textNoShape">
              <a:avLst/>
            </a:prstTxWarp>
          </a:bodyPr>
          <a:lstStyle/>
          <a:p>
            <a:pPr eaLnBrk="1" hangingPunct="1">
              <a:defRPr/>
            </a:pPr>
            <a:r>
              <a:rPr lang="en-US" smtClean="0">
                <a:effectLst/>
              </a:rPr>
              <a:t>Introduction and Objectives</a:t>
            </a:r>
          </a:p>
        </p:txBody>
      </p:sp>
      <p:sp>
        <p:nvSpPr>
          <p:cNvPr id="14338" name="Content Placeholder 2"/>
          <p:cNvSpPr>
            <a:spLocks noGrp="1"/>
          </p:cNvSpPr>
          <p:nvPr>
            <p:ph idx="4294967295"/>
          </p:nvPr>
        </p:nvSpPr>
        <p:spPr/>
        <p:txBody>
          <a:bodyPr/>
          <a:lstStyle/>
          <a:p>
            <a:pPr marL="349250" indent="-349250" eaLnBrk="1" hangingPunct="1"/>
            <a:r>
              <a:rPr lang="en-US"/>
              <a:t>Business Strategy- concerned with </a:t>
            </a:r>
            <a:r>
              <a:rPr lang="en-US" i="1"/>
              <a:t>how</a:t>
            </a:r>
            <a:r>
              <a:rPr lang="en-US"/>
              <a:t> a firm competes</a:t>
            </a:r>
          </a:p>
          <a:p>
            <a:pPr marL="349250" indent="-349250" eaLnBrk="1" hangingPunct="1"/>
            <a:r>
              <a:rPr lang="en-US"/>
              <a:t>Corporate Strategy- concerned with </a:t>
            </a:r>
            <a:r>
              <a:rPr lang="en-US" i="1"/>
              <a:t>where</a:t>
            </a:r>
            <a:r>
              <a:rPr lang="en-US"/>
              <a:t> a firm competes </a:t>
            </a:r>
          </a:p>
          <a:p>
            <a:pPr marL="349250" indent="-349250" eaLnBrk="1" hangingPunct="1">
              <a:buFont typeface="Wingdings 3" pitchFamily="-72" charset="2"/>
              <a:buNone/>
            </a:pPr>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7890" name="Title 6"/>
          <p:cNvSpPr>
            <a:spLocks noGrp="1"/>
          </p:cNvSpPr>
          <p:nvPr>
            <p:ph type="title" idx="4294967295"/>
          </p:nvPr>
        </p:nvSpPr>
        <p:spPr bwMode="auto"/>
        <p:txBody>
          <a:bodyPr wrap="square" lIns="91440" tIns="45720" rIns="91440" bIns="45720" numCol="1" anchorCtr="0" compatLnSpc="1">
            <a:prstTxWarp prst="textNoShape">
              <a:avLst/>
            </a:prstTxWarp>
          </a:bodyPr>
          <a:lstStyle/>
          <a:p>
            <a:pPr eaLnBrk="1" hangingPunct="1">
              <a:defRPr/>
            </a:pPr>
            <a:r>
              <a:rPr lang="en-US" smtClean="0">
                <a:effectLst/>
              </a:rPr>
              <a:t>Economies of Scope</a:t>
            </a:r>
          </a:p>
        </p:txBody>
      </p:sp>
      <p:sp>
        <p:nvSpPr>
          <p:cNvPr id="23554" name="Content Placeholder 7"/>
          <p:cNvSpPr>
            <a:spLocks noGrp="1"/>
          </p:cNvSpPr>
          <p:nvPr>
            <p:ph idx="4294967295"/>
          </p:nvPr>
        </p:nvSpPr>
        <p:spPr/>
        <p:txBody>
          <a:bodyPr/>
          <a:lstStyle/>
          <a:p>
            <a:pPr marL="342900" indent="-342900" eaLnBrk="1" hangingPunct="1"/>
            <a:r>
              <a:rPr lang="en-US" b="1" smtClean="0"/>
              <a:t>Tangible Resources</a:t>
            </a:r>
            <a:r>
              <a:rPr lang="en-US" smtClean="0"/>
              <a:t>:</a:t>
            </a:r>
          </a:p>
          <a:p>
            <a:pPr marL="742950" lvl="1" indent="-285750" eaLnBrk="1" hangingPunct="1"/>
            <a:r>
              <a:rPr lang="en-US" smtClean="0"/>
              <a:t>Distribution networks, IT systems, sales forces, and research laboratories</a:t>
            </a:r>
          </a:p>
          <a:p>
            <a:pPr marL="742950" lvl="1" indent="-285750" eaLnBrk="1" hangingPunct="1"/>
            <a:r>
              <a:rPr lang="en-US" smtClean="0"/>
              <a:t>Offer economies of scope by eliminating duplication between businesses </a:t>
            </a:r>
          </a:p>
          <a:p>
            <a:pPr marL="742950" lvl="1" indent="-285750" eaLnBrk="1" hangingPunct="1"/>
            <a:r>
              <a:rPr lang="en-US" smtClean="0"/>
              <a:t>Single shared facility</a:t>
            </a: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8914" name="Title 1"/>
          <p:cNvSpPr>
            <a:spLocks noGrp="1"/>
          </p:cNvSpPr>
          <p:nvPr>
            <p:ph type="title" idx="4294967295"/>
          </p:nvPr>
        </p:nvSpPr>
        <p:spPr bwMode="auto"/>
        <p:txBody>
          <a:bodyPr wrap="square" lIns="91440" tIns="45720" rIns="91440" bIns="45720" numCol="1" anchorCtr="0" compatLnSpc="1">
            <a:prstTxWarp prst="textNoShape">
              <a:avLst/>
            </a:prstTxWarp>
          </a:bodyPr>
          <a:lstStyle/>
          <a:p>
            <a:pPr eaLnBrk="1" hangingPunct="1">
              <a:defRPr/>
            </a:pPr>
            <a:r>
              <a:rPr lang="en-US" smtClean="0">
                <a:effectLst/>
              </a:rPr>
              <a:t>Economies of Scope</a:t>
            </a:r>
          </a:p>
        </p:txBody>
      </p:sp>
      <p:sp>
        <p:nvSpPr>
          <p:cNvPr id="24578" name="Content Placeholder 2"/>
          <p:cNvSpPr>
            <a:spLocks noGrp="1"/>
          </p:cNvSpPr>
          <p:nvPr>
            <p:ph idx="4294967295"/>
          </p:nvPr>
        </p:nvSpPr>
        <p:spPr/>
        <p:txBody>
          <a:bodyPr/>
          <a:lstStyle/>
          <a:p>
            <a:pPr marL="342900" indent="-342900" eaLnBrk="1" hangingPunct="1"/>
            <a:r>
              <a:rPr lang="en-US" b="1" smtClean="0"/>
              <a:t>Intangible resources:</a:t>
            </a:r>
          </a:p>
          <a:p>
            <a:pPr marL="742950" lvl="1" indent="-285750" eaLnBrk="1" hangingPunct="1"/>
            <a:r>
              <a:rPr lang="en-US" smtClean="0"/>
              <a:t>Brands, corporate reputation, and technology</a:t>
            </a:r>
          </a:p>
          <a:p>
            <a:pPr marL="742950" lvl="1" indent="-285750" eaLnBrk="1" hangingPunct="1"/>
            <a:r>
              <a:rPr lang="en-US" smtClean="0"/>
              <a:t>Ability to extend to additional businesses at low marginal cost</a:t>
            </a:r>
          </a:p>
          <a:p>
            <a:pPr marL="742950" lvl="1" indent="-285750" eaLnBrk="1" hangingPunct="1"/>
            <a:r>
              <a:rPr lang="en-US" smtClean="0"/>
              <a:t>Brand extension</a:t>
            </a:r>
          </a:p>
          <a:p>
            <a:pPr marL="1143000" lvl="2" eaLnBrk="1" hangingPunct="1"/>
            <a:r>
              <a:rPr lang="en-US" smtClean="0"/>
              <a:t>Starbucks: ice cream, packaged cold drinks, home espresso machines, audio CD’s and books</a:t>
            </a: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9938" name="Title 1"/>
          <p:cNvSpPr>
            <a:spLocks noGrp="1"/>
          </p:cNvSpPr>
          <p:nvPr>
            <p:ph type="title" idx="4294967295"/>
          </p:nvPr>
        </p:nvSpPr>
        <p:spPr bwMode="auto"/>
        <p:txBody>
          <a:bodyPr wrap="square" lIns="91440" tIns="45720" rIns="91440" bIns="45720" numCol="1" anchorCtr="0" compatLnSpc="1">
            <a:prstTxWarp prst="textNoShape">
              <a:avLst/>
            </a:prstTxWarp>
          </a:bodyPr>
          <a:lstStyle/>
          <a:p>
            <a:pPr eaLnBrk="1" hangingPunct="1">
              <a:defRPr/>
            </a:pPr>
            <a:r>
              <a:rPr lang="en-US" smtClean="0">
                <a:effectLst/>
              </a:rPr>
              <a:t>Economies of Scope</a:t>
            </a:r>
          </a:p>
        </p:txBody>
      </p:sp>
      <p:sp>
        <p:nvSpPr>
          <p:cNvPr id="25602" name="Content Placeholder 2"/>
          <p:cNvSpPr>
            <a:spLocks noGrp="1"/>
          </p:cNvSpPr>
          <p:nvPr>
            <p:ph idx="4294967295"/>
          </p:nvPr>
        </p:nvSpPr>
        <p:spPr/>
        <p:txBody>
          <a:bodyPr/>
          <a:lstStyle/>
          <a:p>
            <a:pPr marL="342900" indent="-342900" eaLnBrk="1" hangingPunct="1"/>
            <a:r>
              <a:rPr lang="en-US" b="1" smtClean="0"/>
              <a:t>Organizational Capabilities:</a:t>
            </a:r>
          </a:p>
          <a:p>
            <a:pPr marL="742950" lvl="1" indent="-285750" eaLnBrk="1" hangingPunct="1"/>
            <a:r>
              <a:rPr lang="en-US" smtClean="0"/>
              <a:t>Result from the ability to transfer capabilities between businesses within the diversified company</a:t>
            </a:r>
          </a:p>
          <a:p>
            <a:pPr marL="742950" lvl="1" indent="-285750" eaLnBrk="1" hangingPunct="1"/>
            <a:r>
              <a:rPr lang="en-US" smtClean="0"/>
              <a:t>Ex: general management capabilities</a:t>
            </a: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0962" name="Title 1"/>
          <p:cNvSpPr>
            <a:spLocks noGrp="1"/>
          </p:cNvSpPr>
          <p:nvPr>
            <p:ph type="title" idx="4294967295"/>
          </p:nvPr>
        </p:nvSpPr>
        <p:spPr bwMode="auto"/>
        <p:txBody>
          <a:bodyPr wrap="square" lIns="91440" tIns="45720" rIns="91440" bIns="45720" numCol="1" anchorCtr="0" compatLnSpc="1">
            <a:prstTxWarp prst="textNoShape">
              <a:avLst/>
            </a:prstTxWarp>
          </a:bodyPr>
          <a:lstStyle/>
          <a:p>
            <a:pPr eaLnBrk="1" hangingPunct="1">
              <a:defRPr/>
            </a:pPr>
            <a:r>
              <a:rPr lang="en-US" smtClean="0">
                <a:effectLst/>
              </a:rPr>
              <a:t>Transaction Costs</a:t>
            </a:r>
          </a:p>
        </p:txBody>
      </p:sp>
      <p:sp>
        <p:nvSpPr>
          <p:cNvPr id="26626" name="Content Placeholder 2"/>
          <p:cNvSpPr>
            <a:spLocks noGrp="1"/>
          </p:cNvSpPr>
          <p:nvPr>
            <p:ph sz="half" idx="4294967295"/>
          </p:nvPr>
        </p:nvSpPr>
        <p:spPr>
          <a:xfrm>
            <a:off x="457200" y="1481138"/>
            <a:ext cx="4038600" cy="4525962"/>
          </a:xfrm>
        </p:spPr>
        <p:txBody>
          <a:bodyPr/>
          <a:lstStyle/>
          <a:p>
            <a:pPr marL="342900" indent="-342900" eaLnBrk="1" hangingPunct="1"/>
            <a:r>
              <a:rPr lang="en-US" sz="2300" b="1" smtClean="0"/>
              <a:t>Market mechanism: </a:t>
            </a:r>
            <a:r>
              <a:rPr lang="en-US" sz="2300" smtClean="0"/>
              <a:t>where individuals and firms, guided by market prices, make independent decisions to buy and sell goods and services</a:t>
            </a:r>
          </a:p>
          <a:p>
            <a:pPr marL="342900" indent="-342900" eaLnBrk="1" hangingPunct="1"/>
            <a:endParaRPr lang="en-US" sz="2300" b="1" smtClean="0"/>
          </a:p>
        </p:txBody>
      </p:sp>
      <p:sp>
        <p:nvSpPr>
          <p:cNvPr id="26627" name="Content Placeholder 3"/>
          <p:cNvSpPr>
            <a:spLocks noGrp="1"/>
          </p:cNvSpPr>
          <p:nvPr>
            <p:ph sz="half" idx="4294967295"/>
          </p:nvPr>
        </p:nvSpPr>
        <p:spPr>
          <a:xfrm>
            <a:off x="4648200" y="1481138"/>
            <a:ext cx="4038600" cy="4525962"/>
          </a:xfrm>
        </p:spPr>
        <p:txBody>
          <a:bodyPr/>
          <a:lstStyle/>
          <a:p>
            <a:pPr marL="342900" indent="-342900" eaLnBrk="1" hangingPunct="1"/>
            <a:r>
              <a:rPr lang="en-US" sz="2300" b="1" smtClean="0"/>
              <a:t>Administrative mechanism: </a:t>
            </a:r>
            <a:r>
              <a:rPr lang="en-US" sz="2300" smtClean="0"/>
              <a:t>decisions concerning production and resource allocation are made by managers and imposed through hierarchies</a:t>
            </a:r>
            <a:endParaRPr lang="en-US" sz="2300" b="1" smtClean="0"/>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1986" name="Title 4"/>
          <p:cNvSpPr>
            <a:spLocks noGrp="1"/>
          </p:cNvSpPr>
          <p:nvPr>
            <p:ph type="title" idx="4294967295"/>
          </p:nvPr>
        </p:nvSpPr>
        <p:spPr bwMode="auto"/>
        <p:txBody>
          <a:bodyPr wrap="square" lIns="91440" tIns="45720" rIns="91440" bIns="45720" numCol="1" anchorCtr="0" compatLnSpc="1">
            <a:prstTxWarp prst="textNoShape">
              <a:avLst/>
            </a:prstTxWarp>
          </a:bodyPr>
          <a:lstStyle/>
          <a:p>
            <a:pPr eaLnBrk="1" hangingPunct="1">
              <a:defRPr/>
            </a:pPr>
            <a:r>
              <a:rPr lang="en-US" smtClean="0">
                <a:effectLst/>
              </a:rPr>
              <a:t>Transaction Costs</a:t>
            </a:r>
          </a:p>
        </p:txBody>
      </p:sp>
      <p:sp>
        <p:nvSpPr>
          <p:cNvPr id="27650" name="Content Placeholder 5"/>
          <p:cNvSpPr>
            <a:spLocks noGrp="1"/>
          </p:cNvSpPr>
          <p:nvPr>
            <p:ph idx="4294967295"/>
          </p:nvPr>
        </p:nvSpPr>
        <p:spPr/>
        <p:txBody>
          <a:bodyPr/>
          <a:lstStyle/>
          <a:p>
            <a:pPr marL="342900" indent="-342900" eaLnBrk="1" hangingPunct="1"/>
            <a:r>
              <a:rPr lang="en-US" smtClean="0"/>
              <a:t>Types of Transaction Costs:</a:t>
            </a:r>
          </a:p>
          <a:p>
            <a:pPr marL="742950" lvl="1" indent="-285750" eaLnBrk="1" hangingPunct="1"/>
            <a:r>
              <a:rPr lang="en-US" smtClean="0"/>
              <a:t>Making a purchase</a:t>
            </a:r>
          </a:p>
          <a:p>
            <a:pPr marL="742950" lvl="1" indent="-285750" eaLnBrk="1" hangingPunct="1"/>
            <a:r>
              <a:rPr lang="en-US" smtClean="0"/>
              <a:t>Negotiating and drawing up a contract</a:t>
            </a:r>
          </a:p>
          <a:p>
            <a:pPr marL="742950" lvl="1" indent="-285750" eaLnBrk="1" hangingPunct="1"/>
            <a:r>
              <a:rPr lang="en-US" smtClean="0"/>
              <a:t>Monitoring to ensure contract is being fulfilled</a:t>
            </a:r>
          </a:p>
          <a:p>
            <a:pPr marL="742950" lvl="1" indent="-285750" eaLnBrk="1" hangingPunct="1"/>
            <a:r>
              <a:rPr lang="en-US" smtClean="0"/>
              <a:t>Arbitration and litigation should a dispute arise</a:t>
            </a: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3010" name="Title 1"/>
          <p:cNvSpPr>
            <a:spLocks noGrp="1"/>
          </p:cNvSpPr>
          <p:nvPr>
            <p:ph type="title" idx="4294967295"/>
          </p:nvPr>
        </p:nvSpPr>
        <p:spPr bwMode="auto"/>
        <p:txBody>
          <a:bodyPr wrap="square" lIns="91440" tIns="45720" rIns="91440" bIns="45720" numCol="1" anchorCtr="0" compatLnSpc="1">
            <a:prstTxWarp prst="textNoShape">
              <a:avLst/>
            </a:prstTxWarp>
          </a:bodyPr>
          <a:lstStyle/>
          <a:p>
            <a:pPr eaLnBrk="1" hangingPunct="1">
              <a:defRPr/>
            </a:pPr>
            <a:r>
              <a:rPr lang="en-US" smtClean="0">
                <a:effectLst/>
              </a:rPr>
              <a:t>Costs of Corporate Complexity</a:t>
            </a:r>
          </a:p>
        </p:txBody>
      </p:sp>
      <p:sp>
        <p:nvSpPr>
          <p:cNvPr id="28674" name="Content Placeholder 2"/>
          <p:cNvSpPr>
            <a:spLocks noGrp="1"/>
          </p:cNvSpPr>
          <p:nvPr>
            <p:ph idx="4294967295"/>
          </p:nvPr>
        </p:nvSpPr>
        <p:spPr/>
        <p:txBody>
          <a:bodyPr/>
          <a:lstStyle/>
          <a:p>
            <a:pPr marL="342900" indent="-342900" eaLnBrk="1" hangingPunct="1">
              <a:lnSpc>
                <a:spcPct val="90000"/>
              </a:lnSpc>
            </a:pPr>
            <a:r>
              <a:rPr lang="en-US" smtClean="0"/>
              <a:t>The more arenas, the greater organizational complexity</a:t>
            </a:r>
          </a:p>
          <a:p>
            <a:pPr marL="342900" indent="-342900" eaLnBrk="1" hangingPunct="1">
              <a:lnSpc>
                <a:spcPct val="90000"/>
              </a:lnSpc>
            </a:pPr>
            <a:r>
              <a:rPr lang="en-US" smtClean="0"/>
              <a:t>Managing strategically diverse businesses is </a:t>
            </a:r>
            <a:r>
              <a:rPr lang="en-US" i="1" smtClean="0"/>
              <a:t>not just building and sustaining different capabilities</a:t>
            </a:r>
            <a:r>
              <a:rPr lang="en-US" smtClean="0"/>
              <a:t>, can require:</a:t>
            </a:r>
          </a:p>
          <a:p>
            <a:pPr marL="742950" lvl="1" indent="-285750" eaLnBrk="1" hangingPunct="1">
              <a:lnSpc>
                <a:spcPct val="90000"/>
              </a:lnSpc>
            </a:pPr>
            <a:r>
              <a:rPr lang="en-US" smtClean="0"/>
              <a:t>Different strategic planning systems</a:t>
            </a:r>
          </a:p>
          <a:p>
            <a:pPr marL="742950" lvl="1" indent="-285750" eaLnBrk="1" hangingPunct="1">
              <a:lnSpc>
                <a:spcPct val="90000"/>
              </a:lnSpc>
            </a:pPr>
            <a:r>
              <a:rPr lang="en-US" smtClean="0"/>
              <a:t>Different approaches to the control of HR management</a:t>
            </a:r>
          </a:p>
          <a:p>
            <a:pPr marL="742950" lvl="1" indent="-285750" eaLnBrk="1" hangingPunct="1">
              <a:lnSpc>
                <a:spcPct val="90000"/>
              </a:lnSpc>
            </a:pPr>
            <a:r>
              <a:rPr lang="en-US" smtClean="0"/>
              <a:t>Different top management styles and skills</a:t>
            </a:r>
          </a:p>
          <a:p>
            <a:pPr marL="742950" lvl="1" indent="-285750" eaLnBrk="1" hangingPunct="1">
              <a:lnSpc>
                <a:spcPct val="90000"/>
              </a:lnSpc>
            </a:pPr>
            <a:endParaRPr lang="en-US" smtClean="0"/>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4034" name="Title 1"/>
          <p:cNvSpPr>
            <a:spLocks noGrp="1"/>
          </p:cNvSpPr>
          <p:nvPr>
            <p:ph type="title" idx="4294967295"/>
          </p:nvPr>
        </p:nvSpPr>
        <p:spPr bwMode="auto"/>
        <p:txBody>
          <a:bodyPr wrap="square" lIns="91440" tIns="45720" rIns="91440" bIns="45720" numCol="1" anchorCtr="0" compatLnSpc="1">
            <a:prstTxWarp prst="textNoShape">
              <a:avLst/>
            </a:prstTxWarp>
          </a:bodyPr>
          <a:lstStyle/>
          <a:p>
            <a:pPr eaLnBrk="1" hangingPunct="1">
              <a:defRPr/>
            </a:pPr>
            <a:r>
              <a:rPr lang="en-US" smtClean="0">
                <a:effectLst/>
              </a:rPr>
              <a:t>Diversification</a:t>
            </a:r>
          </a:p>
        </p:txBody>
      </p:sp>
      <p:sp>
        <p:nvSpPr>
          <p:cNvPr id="29698" name="Content Placeholder 2"/>
          <p:cNvSpPr>
            <a:spLocks noGrp="1"/>
          </p:cNvSpPr>
          <p:nvPr>
            <p:ph idx="4294967295"/>
          </p:nvPr>
        </p:nvSpPr>
        <p:spPr/>
        <p:txBody>
          <a:bodyPr/>
          <a:lstStyle/>
          <a:p>
            <a:pPr marL="342900" indent="-342900" eaLnBrk="1" hangingPunct="1">
              <a:lnSpc>
                <a:spcPct val="90000"/>
              </a:lnSpc>
            </a:pPr>
            <a:r>
              <a:rPr lang="en-US" smtClean="0"/>
              <a:t>What is it?</a:t>
            </a:r>
          </a:p>
          <a:p>
            <a:pPr marL="342900" indent="-342900" eaLnBrk="1" hangingPunct="1">
              <a:lnSpc>
                <a:spcPct val="90000"/>
              </a:lnSpc>
            </a:pPr>
            <a:endParaRPr lang="en-US" smtClean="0"/>
          </a:p>
          <a:p>
            <a:pPr marL="342900" indent="-342900" eaLnBrk="1" hangingPunct="1">
              <a:lnSpc>
                <a:spcPct val="90000"/>
              </a:lnSpc>
            </a:pPr>
            <a:endParaRPr lang="en-US" smtClean="0"/>
          </a:p>
          <a:p>
            <a:pPr marL="342900" indent="-342900" eaLnBrk="1" hangingPunct="1">
              <a:lnSpc>
                <a:spcPct val="90000"/>
              </a:lnSpc>
            </a:pPr>
            <a:endParaRPr lang="en-US" smtClean="0"/>
          </a:p>
          <a:p>
            <a:pPr marL="342900" indent="-342900" eaLnBrk="1" hangingPunct="1">
              <a:lnSpc>
                <a:spcPct val="90000"/>
              </a:lnSpc>
            </a:pPr>
            <a:r>
              <a:rPr lang="en-US" smtClean="0"/>
              <a:t>Vertical Integration</a:t>
            </a:r>
          </a:p>
          <a:p>
            <a:pPr marL="342900" indent="-342900" eaLnBrk="1" hangingPunct="1">
              <a:lnSpc>
                <a:spcPct val="90000"/>
              </a:lnSpc>
            </a:pPr>
            <a:endParaRPr lang="en-US" smtClean="0"/>
          </a:p>
          <a:p>
            <a:pPr marL="342900" indent="-342900" eaLnBrk="1" hangingPunct="1">
              <a:lnSpc>
                <a:spcPct val="90000"/>
              </a:lnSpc>
            </a:pPr>
            <a:endParaRPr lang="en-US" smtClean="0"/>
          </a:p>
          <a:p>
            <a:pPr marL="342900" indent="-342900" eaLnBrk="1" hangingPunct="1">
              <a:lnSpc>
                <a:spcPct val="90000"/>
              </a:lnSpc>
            </a:pPr>
            <a:r>
              <a:rPr lang="en-US" smtClean="0"/>
              <a:t>Horizontal Integration</a:t>
            </a:r>
          </a:p>
        </p:txBody>
      </p:sp>
      <p:pic>
        <p:nvPicPr>
          <p:cNvPr id="29699" name="Picture 3" descr="nike.jpg.png"/>
          <p:cNvPicPr>
            <a:picLocks noChangeAspect="1"/>
          </p:cNvPicPr>
          <p:nvPr/>
        </p:nvPicPr>
        <p:blipFill>
          <a:blip r:embed="rId2"/>
          <a:srcRect/>
          <a:stretch>
            <a:fillRect/>
          </a:stretch>
        </p:blipFill>
        <p:spPr bwMode="auto">
          <a:xfrm>
            <a:off x="3276600" y="1219200"/>
            <a:ext cx="4700588" cy="1844675"/>
          </a:xfrm>
          <a:prstGeom prst="rect">
            <a:avLst/>
          </a:prstGeom>
          <a:noFill/>
          <a:ln w="9525">
            <a:noFill/>
            <a:miter lim="800000"/>
            <a:headEnd/>
            <a:tailEnd/>
          </a:ln>
        </p:spPr>
      </p:pic>
      <p:pic>
        <p:nvPicPr>
          <p:cNvPr id="29700" name="Picture 4" descr="Pix 054.jpg"/>
          <p:cNvPicPr>
            <a:picLocks noChangeAspect="1"/>
          </p:cNvPicPr>
          <p:nvPr/>
        </p:nvPicPr>
        <p:blipFill>
          <a:blip r:embed="rId3"/>
          <a:srcRect/>
          <a:stretch>
            <a:fillRect/>
          </a:stretch>
        </p:blipFill>
        <p:spPr bwMode="auto">
          <a:xfrm>
            <a:off x="4191000" y="3276600"/>
            <a:ext cx="4572000" cy="3103563"/>
          </a:xfrm>
          <a:prstGeom prst="rect">
            <a:avLst/>
          </a:prstGeom>
          <a:noFill/>
          <a:ln w="9525">
            <a:noFill/>
            <a:miter lim="800000"/>
            <a:headEnd/>
            <a:tailEnd/>
          </a:ln>
        </p:spPr>
      </p:pic>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5058" name="Title 1"/>
          <p:cNvSpPr>
            <a:spLocks noGrp="1"/>
          </p:cNvSpPr>
          <p:nvPr>
            <p:ph type="title" idx="4294967295"/>
          </p:nvPr>
        </p:nvSpPr>
        <p:spPr bwMode="auto"/>
        <p:txBody>
          <a:bodyPr wrap="square" lIns="91440" tIns="45720" rIns="91440" bIns="45720" numCol="1" anchorCtr="0" compatLnSpc="1">
            <a:prstTxWarp prst="textNoShape">
              <a:avLst/>
            </a:prstTxWarp>
          </a:bodyPr>
          <a:lstStyle/>
          <a:p>
            <a:pPr eaLnBrk="1" hangingPunct="1">
              <a:defRPr/>
            </a:pPr>
            <a:r>
              <a:rPr lang="en-US" smtClean="0">
                <a:effectLst/>
              </a:rPr>
              <a:t>Benefits and cost of Diversification</a:t>
            </a:r>
          </a:p>
        </p:txBody>
      </p:sp>
      <p:sp>
        <p:nvSpPr>
          <p:cNvPr id="30722" name="Content Placeholder 2"/>
          <p:cNvSpPr>
            <a:spLocks noGrp="1"/>
          </p:cNvSpPr>
          <p:nvPr>
            <p:ph idx="4294967295"/>
          </p:nvPr>
        </p:nvSpPr>
        <p:spPr/>
        <p:txBody>
          <a:bodyPr/>
          <a:lstStyle/>
          <a:p>
            <a:pPr marL="342900" indent="-342900" eaLnBrk="1" hangingPunct="1"/>
            <a:r>
              <a:rPr lang="en-US" smtClean="0"/>
              <a:t>Growth</a:t>
            </a:r>
          </a:p>
          <a:p>
            <a:pPr marL="342900" indent="-342900" eaLnBrk="1" hangingPunct="1"/>
            <a:endParaRPr lang="en-US" smtClean="0"/>
          </a:p>
          <a:p>
            <a:pPr marL="342900" indent="-342900" eaLnBrk="1" hangingPunct="1"/>
            <a:endParaRPr lang="en-US" smtClean="0"/>
          </a:p>
          <a:p>
            <a:pPr marL="342900" indent="-342900" eaLnBrk="1" hangingPunct="1"/>
            <a:r>
              <a:rPr lang="en-US" smtClean="0"/>
              <a:t>Risk reduction</a:t>
            </a:r>
          </a:p>
          <a:p>
            <a:pPr marL="342900" indent="-342900" eaLnBrk="1" hangingPunct="1"/>
            <a:endParaRPr lang="en-US" smtClean="0"/>
          </a:p>
          <a:p>
            <a:pPr marL="342900" indent="-342900" eaLnBrk="1" hangingPunct="1"/>
            <a:endParaRPr lang="en-US" smtClean="0"/>
          </a:p>
          <a:p>
            <a:pPr marL="342900" indent="-342900" eaLnBrk="1" hangingPunct="1"/>
            <a:r>
              <a:rPr lang="en-US" smtClean="0"/>
              <a:t>Value creation</a:t>
            </a: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6082" name="Title 1"/>
          <p:cNvSpPr>
            <a:spLocks noGrp="1"/>
          </p:cNvSpPr>
          <p:nvPr>
            <p:ph type="title" idx="4294967295"/>
          </p:nvPr>
        </p:nvSpPr>
        <p:spPr bwMode="auto"/>
        <p:txBody>
          <a:bodyPr wrap="square" lIns="91440" tIns="45720" rIns="91440" bIns="45720" numCol="1" anchorCtr="0" compatLnSpc="1">
            <a:prstTxWarp prst="textNoShape">
              <a:avLst/>
            </a:prstTxWarp>
          </a:bodyPr>
          <a:lstStyle/>
          <a:p>
            <a:pPr eaLnBrk="1" hangingPunct="1">
              <a:defRPr/>
            </a:pPr>
            <a:r>
              <a:rPr lang="en-US" smtClean="0">
                <a:effectLst/>
              </a:rPr>
              <a:t>Continued</a:t>
            </a:r>
          </a:p>
        </p:txBody>
      </p:sp>
      <p:sp>
        <p:nvSpPr>
          <p:cNvPr id="31746" name="Content Placeholder 2"/>
          <p:cNvSpPr>
            <a:spLocks noGrp="1"/>
          </p:cNvSpPr>
          <p:nvPr>
            <p:ph idx="4294967295"/>
          </p:nvPr>
        </p:nvSpPr>
        <p:spPr/>
        <p:txBody>
          <a:bodyPr/>
          <a:lstStyle/>
          <a:p>
            <a:pPr marL="342900" indent="-342900" eaLnBrk="1" hangingPunct="1"/>
            <a:r>
              <a:rPr lang="en-US" smtClean="0"/>
              <a:t>Exploiting economies of scope</a:t>
            </a:r>
          </a:p>
          <a:p>
            <a:pPr marL="342900" indent="-342900" eaLnBrk="1" hangingPunct="1"/>
            <a:endParaRPr lang="en-US" smtClean="0"/>
          </a:p>
          <a:p>
            <a:pPr marL="342900" indent="-342900" eaLnBrk="1" hangingPunct="1"/>
            <a:r>
              <a:rPr lang="en-US" smtClean="0"/>
              <a:t>Internal capital markets</a:t>
            </a:r>
          </a:p>
          <a:p>
            <a:pPr marL="342900" indent="-342900" eaLnBrk="1" hangingPunct="1"/>
            <a:endParaRPr lang="en-US" smtClean="0"/>
          </a:p>
          <a:p>
            <a:pPr marL="342900" indent="-342900" eaLnBrk="1" hangingPunct="1"/>
            <a:r>
              <a:rPr lang="en-US" smtClean="0"/>
              <a:t>Internal labor markets</a:t>
            </a: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idx="4294967295"/>
          </p:nvPr>
        </p:nvSpPr>
        <p:spPr/>
        <p:txBody>
          <a:bodyPr wrap="square" lIns="91440" tIns="45720" rIns="91440" bIns="45720" numCol="1" anchorCtr="0" compatLnSpc="1">
            <a:prstTxWarp prst="textNoShape">
              <a:avLst/>
            </a:prstTxWarp>
          </a:bodyPr>
          <a:lstStyle/>
          <a:p>
            <a:pPr eaLnBrk="1" hangingPunct="1">
              <a:defRPr/>
            </a:pPr>
            <a:r>
              <a:rPr lang="en-US" sz="3700" smtClean="0">
                <a:effectLst/>
              </a:rPr>
              <a:t>When does Diversification Create Value?</a:t>
            </a:r>
          </a:p>
        </p:txBody>
      </p:sp>
      <p:sp>
        <p:nvSpPr>
          <p:cNvPr id="32770" name="Content Placeholder 2"/>
          <p:cNvSpPr>
            <a:spLocks noGrp="1"/>
          </p:cNvSpPr>
          <p:nvPr>
            <p:ph idx="4294967295"/>
          </p:nvPr>
        </p:nvSpPr>
        <p:spPr/>
        <p:txBody>
          <a:bodyPr/>
          <a:lstStyle/>
          <a:p>
            <a:pPr marL="342900" indent="-342900" eaLnBrk="1" hangingPunct="1"/>
            <a:r>
              <a:rPr lang="en-US" smtClean="0"/>
              <a:t>Attractiveness and cost-of-entry test</a:t>
            </a:r>
          </a:p>
          <a:p>
            <a:pPr marL="342900" indent="-342900" eaLnBrk="1" hangingPunct="1"/>
            <a:endParaRPr lang="en-US" smtClean="0"/>
          </a:p>
          <a:p>
            <a:pPr marL="342900" indent="-342900" eaLnBrk="1" hangingPunct="1"/>
            <a:endParaRPr lang="en-US" smtClean="0"/>
          </a:p>
          <a:p>
            <a:pPr marL="342900" indent="-342900" eaLnBrk="1" hangingPunct="1"/>
            <a:r>
              <a:rPr lang="en-US" smtClean="0"/>
              <a:t>Better off test</a:t>
            </a:r>
          </a:p>
          <a:p>
            <a:pPr marL="342900" indent="-342900" eaLnBrk="1" hangingPunct="1"/>
            <a:endParaRPr lang="en-US" smtClean="0"/>
          </a:p>
          <a:p>
            <a:pPr marL="342900" indent="-342900" eaLnBrk="1" hangingPunct="1"/>
            <a:endParaRPr lang="en-US" smtClean="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361" name="Content Placeholder 2"/>
          <p:cNvSpPr>
            <a:spLocks noGrp="1"/>
          </p:cNvSpPr>
          <p:nvPr>
            <p:ph idx="4294967295"/>
          </p:nvPr>
        </p:nvSpPr>
        <p:spPr>
          <a:xfrm>
            <a:off x="549275" y="400050"/>
            <a:ext cx="8042275" cy="5543550"/>
          </a:xfrm>
        </p:spPr>
        <p:txBody>
          <a:bodyPr/>
          <a:lstStyle/>
          <a:p>
            <a:pPr marL="0" indent="0" algn="ctr" eaLnBrk="1" hangingPunct="1">
              <a:buFont typeface="Wingdings 3" pitchFamily="-72" charset="2"/>
              <a:buNone/>
            </a:pPr>
            <a:r>
              <a:rPr lang="en-US" sz="3200"/>
              <a:t>When we refer to the scope of the firm we are directing our attention to a range of product/market activities:</a:t>
            </a:r>
            <a:endParaRPr lang="en-US"/>
          </a:p>
          <a:p>
            <a:pPr marL="0" indent="0" eaLnBrk="1" hangingPunct="1"/>
            <a:r>
              <a:rPr lang="en-US" sz="2300"/>
              <a:t>Product Scope- how specialized the firm is in terms of the range of products it supplies</a:t>
            </a:r>
          </a:p>
          <a:p>
            <a:pPr marL="0" indent="0" eaLnBrk="1" hangingPunct="1"/>
            <a:endParaRPr lang="en-US" sz="2300"/>
          </a:p>
          <a:p>
            <a:pPr marL="0" indent="0" eaLnBrk="1" hangingPunct="1"/>
            <a:r>
              <a:rPr lang="en-US" sz="2300"/>
              <a:t>Vertical Scope- the range of vertically linked activities the firm encompasses</a:t>
            </a:r>
          </a:p>
          <a:p>
            <a:pPr marL="0" indent="0" eaLnBrk="1" hangingPunct="1"/>
            <a:endParaRPr lang="en-US" sz="2300"/>
          </a:p>
          <a:p>
            <a:pPr marL="0" indent="0" eaLnBrk="1" hangingPunct="1"/>
            <a:r>
              <a:rPr lang="en-US" sz="2300"/>
              <a:t>Geographical Scope- the geographical spread of activities for the firm</a:t>
            </a: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8130" name="Title 1"/>
          <p:cNvSpPr>
            <a:spLocks noGrp="1"/>
          </p:cNvSpPr>
          <p:nvPr>
            <p:ph type="title" idx="4294967295"/>
          </p:nvPr>
        </p:nvSpPr>
        <p:spPr bwMode="auto"/>
        <p:txBody>
          <a:bodyPr wrap="square" lIns="91440" tIns="45720" rIns="91440" bIns="45720" numCol="1" anchorCtr="0" compatLnSpc="1">
            <a:prstTxWarp prst="textNoShape">
              <a:avLst/>
            </a:prstTxWarp>
          </a:bodyPr>
          <a:lstStyle/>
          <a:p>
            <a:pPr eaLnBrk="1" hangingPunct="1">
              <a:defRPr/>
            </a:pPr>
            <a:r>
              <a:rPr lang="en-US" smtClean="0">
                <a:effectLst/>
              </a:rPr>
              <a:t>Other things</a:t>
            </a:r>
          </a:p>
        </p:txBody>
      </p:sp>
      <p:sp>
        <p:nvSpPr>
          <p:cNvPr id="33794" name="Content Placeholder 2"/>
          <p:cNvSpPr>
            <a:spLocks noGrp="1"/>
          </p:cNvSpPr>
          <p:nvPr>
            <p:ph idx="4294967295"/>
          </p:nvPr>
        </p:nvSpPr>
        <p:spPr/>
        <p:txBody>
          <a:bodyPr/>
          <a:lstStyle/>
          <a:p>
            <a:pPr marL="342900" indent="-342900" eaLnBrk="1" hangingPunct="1"/>
            <a:r>
              <a:rPr lang="en-US" smtClean="0"/>
              <a:t>Related and unrelated diversification</a:t>
            </a:r>
          </a:p>
          <a:p>
            <a:pPr marL="342900" indent="-342900" eaLnBrk="1" hangingPunct="1"/>
            <a:endParaRPr lang="en-US" smtClean="0"/>
          </a:p>
          <a:p>
            <a:pPr marL="342900" indent="-342900" eaLnBrk="1" hangingPunct="1"/>
            <a:r>
              <a:rPr lang="en-US" smtClean="0"/>
              <a:t>Recent trends</a:t>
            </a: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2466" name="Rectangle 2"/>
          <p:cNvSpPr>
            <a:spLocks noGrp="1"/>
          </p:cNvSpPr>
          <p:nvPr>
            <p:ph type="title"/>
          </p:nvPr>
        </p:nvSpPr>
        <p:spPr bwMode="auto">
          <a:noFill/>
        </p:spPr>
        <p:txBody>
          <a:bodyPr wrap="square" lIns="91440" tIns="45720" rIns="91440" bIns="45720" numCol="1" anchorCtr="0" compatLnSpc="1">
            <a:prstTxWarp prst="textNoShape">
              <a:avLst/>
            </a:prstTxWarp>
          </a:bodyPr>
          <a:lstStyle/>
          <a:p>
            <a:r>
              <a:rPr lang="en-US">
                <a:effectLst/>
              </a:rPr>
              <a:t>Vertical Integration</a:t>
            </a:r>
          </a:p>
        </p:txBody>
      </p:sp>
      <p:sp>
        <p:nvSpPr>
          <p:cNvPr id="62467" name="Rectangle 3"/>
          <p:cNvSpPr>
            <a:spLocks noGrp="1"/>
          </p:cNvSpPr>
          <p:nvPr>
            <p:ph type="body" idx="1"/>
          </p:nvPr>
        </p:nvSpPr>
        <p:spPr/>
        <p:txBody>
          <a:bodyPr/>
          <a:lstStyle/>
          <a:p>
            <a:r>
              <a:rPr lang="en-US"/>
              <a:t>Greater the extent to which a firm’s ownership extends over consecutive stages of the value chain, the great the degree of vertical integration</a:t>
            </a:r>
          </a:p>
          <a:p>
            <a:r>
              <a:rPr lang="en-US"/>
              <a:t>Backward</a:t>
            </a:r>
          </a:p>
          <a:p>
            <a:r>
              <a:rPr lang="en-US"/>
              <a:t>Forward</a:t>
            </a: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5538" name="Rectangle 2"/>
          <p:cNvSpPr>
            <a:spLocks noGrp="1"/>
          </p:cNvSpPr>
          <p:nvPr>
            <p:ph type="title"/>
          </p:nvPr>
        </p:nvSpPr>
        <p:spPr bwMode="auto">
          <a:noFill/>
        </p:spPr>
        <p:txBody>
          <a:bodyPr wrap="square" lIns="91440" tIns="45720" rIns="91440" bIns="45720" numCol="1" anchorCtr="0" compatLnSpc="1">
            <a:prstTxWarp prst="textNoShape">
              <a:avLst/>
            </a:prstTxWarp>
          </a:bodyPr>
          <a:lstStyle/>
          <a:p>
            <a:r>
              <a:rPr lang="en-US">
                <a:effectLst/>
              </a:rPr>
              <a:t>Incentive Problem</a:t>
            </a:r>
          </a:p>
        </p:txBody>
      </p:sp>
      <p:sp>
        <p:nvSpPr>
          <p:cNvPr id="65539" name="Rectangle 3"/>
          <p:cNvSpPr>
            <a:spLocks noGrp="1"/>
          </p:cNvSpPr>
          <p:nvPr>
            <p:ph type="body" idx="1"/>
          </p:nvPr>
        </p:nvSpPr>
        <p:spPr/>
        <p:txBody>
          <a:bodyPr/>
          <a:lstStyle/>
          <a:p>
            <a:r>
              <a:rPr lang="en-US"/>
              <a:t>Changes the incentives </a:t>
            </a:r>
          </a:p>
          <a:p>
            <a:r>
              <a:rPr lang="en-US"/>
              <a:t>Profit incentives </a:t>
            </a:r>
          </a:p>
          <a:p>
            <a:r>
              <a:rPr lang="en-US"/>
              <a:t>High - powered incentives </a:t>
            </a:r>
          </a:p>
          <a:p>
            <a:r>
              <a:rPr lang="en-US"/>
              <a:t>Low - powered incentives </a:t>
            </a:r>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6562" name="Rectangle 2"/>
          <p:cNvSpPr>
            <a:spLocks noGrp="1"/>
          </p:cNvSpPr>
          <p:nvPr>
            <p:ph type="title"/>
          </p:nvPr>
        </p:nvSpPr>
        <p:spPr bwMode="auto">
          <a:noFill/>
        </p:spPr>
        <p:txBody>
          <a:bodyPr wrap="square" lIns="91440" tIns="45720" rIns="91440" bIns="45720" numCol="1" anchorCtr="0" compatLnSpc="1">
            <a:prstTxWarp prst="textNoShape">
              <a:avLst/>
            </a:prstTxWarp>
          </a:bodyPr>
          <a:lstStyle/>
          <a:p>
            <a:r>
              <a:rPr lang="en-US">
                <a:effectLst/>
              </a:rPr>
              <a:t>Types of Vertical Integration</a:t>
            </a:r>
          </a:p>
        </p:txBody>
      </p:sp>
      <p:sp>
        <p:nvSpPr>
          <p:cNvPr id="66563" name="Rectangle 3"/>
          <p:cNvSpPr>
            <a:spLocks noGrp="1"/>
          </p:cNvSpPr>
          <p:nvPr>
            <p:ph type="body" idx="1"/>
          </p:nvPr>
        </p:nvSpPr>
        <p:spPr/>
        <p:txBody>
          <a:bodyPr/>
          <a:lstStyle/>
          <a:p>
            <a:r>
              <a:rPr lang="en-US"/>
              <a:t>Long term contracts </a:t>
            </a:r>
          </a:p>
          <a:p>
            <a:r>
              <a:rPr lang="en-US"/>
              <a:t>Spot contracts </a:t>
            </a:r>
          </a:p>
          <a:p>
            <a:r>
              <a:rPr lang="en-US"/>
              <a:t>Relational contracts </a:t>
            </a:r>
          </a:p>
          <a:p>
            <a:r>
              <a:rPr lang="en-US"/>
              <a:t>Vendor partnerships</a:t>
            </a:r>
          </a:p>
          <a:p>
            <a:pPr lvl="1"/>
            <a:r>
              <a:rPr lang="en-US"/>
              <a:t>Relational contracts </a:t>
            </a:r>
          </a:p>
          <a:p>
            <a:r>
              <a:rPr lang="en-US"/>
              <a:t>Franchising </a:t>
            </a:r>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5841" name="Content Placeholder 1"/>
          <p:cNvSpPr>
            <a:spLocks noGrp="1"/>
          </p:cNvSpPr>
          <p:nvPr>
            <p:ph idx="4294967295"/>
          </p:nvPr>
        </p:nvSpPr>
        <p:spPr>
          <a:xfrm>
            <a:off x="457200" y="1450975"/>
            <a:ext cx="8229600" cy="4176713"/>
          </a:xfrm>
        </p:spPr>
        <p:txBody>
          <a:bodyPr/>
          <a:lstStyle/>
          <a:p>
            <a:pPr eaLnBrk="1" hangingPunct="1"/>
            <a:r>
              <a:rPr lang="en-US" sz="2500" smtClean="0">
                <a:latin typeface="Arial" pitchFamily="-72" charset="0"/>
                <a:ea typeface="Arial" pitchFamily="-72" charset="0"/>
                <a:cs typeface="Arial" pitchFamily="-72" charset="0"/>
              </a:rPr>
              <a:t>“How do we manage a multi-business firm in ways that generate as much value as possible?”</a:t>
            </a:r>
          </a:p>
          <a:p>
            <a:pPr eaLnBrk="1" hangingPunct="1"/>
            <a:endParaRPr lang="en-US" sz="2500" smtClean="0">
              <a:latin typeface="Arial" pitchFamily="-72" charset="0"/>
              <a:ea typeface="Arial" pitchFamily="-72" charset="0"/>
              <a:cs typeface="Arial" pitchFamily="-72" charset="0"/>
            </a:endParaRPr>
          </a:p>
          <a:p>
            <a:pPr eaLnBrk="1" hangingPunct="1"/>
            <a:r>
              <a:rPr lang="en-US" sz="2500" smtClean="0">
                <a:latin typeface="Arial" pitchFamily="-72" charset="0"/>
                <a:ea typeface="Arial" pitchFamily="-72" charset="0"/>
                <a:cs typeface="Arial" pitchFamily="-72" charset="0"/>
              </a:rPr>
              <a:t>Represent graphically the individual businesses of a multi-business company in key strategic variables that determine their potential for profit</a:t>
            </a:r>
          </a:p>
          <a:p>
            <a:pPr lvl="1" eaLnBrk="1" hangingPunct="1"/>
            <a:r>
              <a:rPr lang="en-US" sz="2500" smtClean="0">
                <a:latin typeface="Arial" pitchFamily="-72" charset="0"/>
                <a:ea typeface="Arial" pitchFamily="-72" charset="0"/>
                <a:cs typeface="Arial" pitchFamily="-72" charset="0"/>
              </a:rPr>
              <a:t>Variables: attractiveness of their market and their competitive advantage within that market</a:t>
            </a:r>
          </a:p>
          <a:p>
            <a:pPr lvl="1" eaLnBrk="1" hangingPunct="1"/>
            <a:r>
              <a:rPr lang="en-US" sz="2500" smtClean="0">
                <a:latin typeface="Arial" pitchFamily="-72" charset="0"/>
                <a:ea typeface="Arial" pitchFamily="-72" charset="0"/>
                <a:cs typeface="Arial" pitchFamily="-72" charset="0"/>
              </a:rPr>
              <a:t>Allocating resources, formulating business unit strategy, analyzing portfolio balance, and setting performance targets </a:t>
            </a:r>
          </a:p>
          <a:p>
            <a:pPr eaLnBrk="1" hangingPunct="1"/>
            <a:endParaRPr lang="en-US" sz="2500" smtClean="0">
              <a:latin typeface="Arial" pitchFamily="-72" charset="0"/>
              <a:ea typeface="Arial" pitchFamily="-72" charset="0"/>
              <a:cs typeface="Arial" pitchFamily="-72" charset="0"/>
            </a:endParaRPr>
          </a:p>
          <a:p>
            <a:pPr eaLnBrk="1" hangingPunct="1"/>
            <a:endParaRPr lang="en-US" sz="2500" smtClean="0">
              <a:latin typeface="Arial" pitchFamily="-72" charset="0"/>
              <a:ea typeface="Arial" pitchFamily="-72" charset="0"/>
              <a:cs typeface="Arial" pitchFamily="-72" charset="0"/>
            </a:endParaRPr>
          </a:p>
          <a:p>
            <a:pPr eaLnBrk="1" hangingPunct="1"/>
            <a:endParaRPr lang="en-US" sz="2500" smtClean="0">
              <a:latin typeface="Arial" pitchFamily="-72" charset="0"/>
              <a:ea typeface="Arial" pitchFamily="-72" charset="0"/>
              <a:cs typeface="Arial" pitchFamily="-72" charset="0"/>
            </a:endParaRPr>
          </a:p>
          <a:p>
            <a:pPr eaLnBrk="1" hangingPunct="1"/>
            <a:endParaRPr lang="en-US" smtClean="0"/>
          </a:p>
        </p:txBody>
      </p:sp>
      <p:pic>
        <p:nvPicPr>
          <p:cNvPr id="35842" name="Title 2"/>
          <p:cNvPicPr>
            <a:picLocks noGrp="1" noChangeArrowheads="1"/>
          </p:cNvPicPr>
          <p:nvPr>
            <p:ph type="title" idx="4294967295"/>
          </p:nvPr>
        </p:nvPicPr>
        <p:blipFill>
          <a:blip r:embed="rId2"/>
          <a:srcRect/>
          <a:stretch>
            <a:fillRect/>
          </a:stretch>
        </p:blipFill>
        <p:spPr bwMode="auto">
          <a:xfrm>
            <a:off x="450850" y="268288"/>
            <a:ext cx="8242300" cy="1158875"/>
          </a:xfrm>
        </p:spPr>
      </p:pic>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6865" name="Content Placeholder 1"/>
          <p:cNvSpPr>
            <a:spLocks noGrp="1"/>
          </p:cNvSpPr>
          <p:nvPr>
            <p:ph idx="4294967295"/>
          </p:nvPr>
        </p:nvSpPr>
        <p:spPr/>
        <p:txBody>
          <a:bodyPr/>
          <a:lstStyle/>
          <a:p>
            <a:pPr eaLnBrk="1" hangingPunct="1"/>
            <a:r>
              <a:rPr lang="en-US" sz="2500" smtClean="0">
                <a:latin typeface="Arial" pitchFamily="-72" charset="0"/>
                <a:ea typeface="Arial" pitchFamily="-72" charset="0"/>
                <a:cs typeface="Arial" pitchFamily="-72" charset="0"/>
              </a:rPr>
              <a:t>Business unit competitive advantage:</a:t>
            </a:r>
          </a:p>
          <a:p>
            <a:pPr lvl="1" eaLnBrk="1" hangingPunct="1"/>
            <a:r>
              <a:rPr lang="en-US" sz="2500" smtClean="0">
                <a:latin typeface="Arial" pitchFamily="-72" charset="0"/>
                <a:ea typeface="Arial" pitchFamily="-72" charset="0"/>
                <a:cs typeface="Arial" pitchFamily="-72" charset="0"/>
              </a:rPr>
              <a:t>Market share, return on sales relative to competitors, and relative position with regard to quality, technology, manufacturing, distribution, marketing, and cost</a:t>
            </a:r>
          </a:p>
          <a:p>
            <a:pPr eaLnBrk="1" hangingPunct="1"/>
            <a:endParaRPr lang="en-US" sz="2500" smtClean="0">
              <a:latin typeface="Arial" pitchFamily="-72" charset="0"/>
              <a:ea typeface="Arial" pitchFamily="-72" charset="0"/>
              <a:cs typeface="Arial" pitchFamily="-72" charset="0"/>
            </a:endParaRPr>
          </a:p>
          <a:p>
            <a:pPr eaLnBrk="1" hangingPunct="1"/>
            <a:r>
              <a:rPr lang="en-US" sz="2500" smtClean="0">
                <a:latin typeface="Arial" pitchFamily="-72" charset="0"/>
                <a:ea typeface="Arial" pitchFamily="-72" charset="0"/>
                <a:cs typeface="Arial" pitchFamily="-72" charset="0"/>
              </a:rPr>
              <a:t>Industry attractiveness axis:</a:t>
            </a:r>
          </a:p>
          <a:p>
            <a:pPr lvl="1" eaLnBrk="1" hangingPunct="1"/>
            <a:r>
              <a:rPr lang="en-US" sz="2500" smtClean="0">
                <a:latin typeface="Arial" pitchFamily="-72" charset="0"/>
                <a:ea typeface="Arial" pitchFamily="-72" charset="0"/>
                <a:cs typeface="Arial" pitchFamily="-72" charset="0"/>
              </a:rPr>
              <a:t>Market size, market growth rate, market profitability, cyclicality, inflation recovery and international potential </a:t>
            </a:r>
          </a:p>
          <a:p>
            <a:pPr lvl="1" eaLnBrk="1" hangingPunct="1"/>
            <a:endParaRPr lang="en-US" smtClean="0"/>
          </a:p>
        </p:txBody>
      </p:sp>
      <p:pic>
        <p:nvPicPr>
          <p:cNvPr id="36866" name="Title 2"/>
          <p:cNvPicPr>
            <a:picLocks noGrp="1" noChangeArrowheads="1"/>
          </p:cNvPicPr>
          <p:nvPr>
            <p:ph type="title" idx="4294967295"/>
          </p:nvPr>
        </p:nvPicPr>
        <p:blipFill>
          <a:blip r:embed="rId2"/>
          <a:srcRect/>
          <a:stretch>
            <a:fillRect/>
          </a:stretch>
        </p:blipFill>
        <p:spPr bwMode="auto">
          <a:xfrm>
            <a:off x="450850" y="268288"/>
            <a:ext cx="8242300" cy="1158875"/>
          </a:xfrm>
        </p:spPr>
      </p:pic>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37889" name="Title 2"/>
          <p:cNvPicPr>
            <a:picLocks noGrp="1" noChangeArrowheads="1"/>
          </p:cNvPicPr>
          <p:nvPr>
            <p:ph type="title" idx="4294967295"/>
          </p:nvPr>
        </p:nvPicPr>
        <p:blipFill>
          <a:blip r:embed="rId3"/>
          <a:srcRect/>
          <a:stretch>
            <a:fillRect/>
          </a:stretch>
        </p:blipFill>
        <p:spPr bwMode="auto">
          <a:xfrm>
            <a:off x="450850" y="268288"/>
            <a:ext cx="8242300" cy="1158875"/>
          </a:xfrm>
        </p:spPr>
      </p:pic>
      <p:pic>
        <p:nvPicPr>
          <p:cNvPr id="37890" name="Picture 2" descr="http://www.presentationhelpdesk.com/uploads/images/clip_image002.jpg"/>
          <p:cNvPicPr>
            <a:picLocks noGrp="1" noChangeAspect="1" noChangeArrowheads="1"/>
          </p:cNvPicPr>
          <p:nvPr>
            <p:ph idx="4294967295"/>
          </p:nvPr>
        </p:nvPicPr>
        <p:blipFill>
          <a:blip r:embed="rId4"/>
          <a:srcRect/>
          <a:stretch>
            <a:fillRect/>
          </a:stretch>
        </p:blipFill>
        <p:spPr>
          <a:xfrm>
            <a:off x="1549400" y="1284288"/>
            <a:ext cx="6985000" cy="4772025"/>
          </a:xfrm>
        </p:spPr>
      </p:pic>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9937" name="Content Placeholder 1"/>
          <p:cNvSpPr>
            <a:spLocks noGrp="1"/>
          </p:cNvSpPr>
          <p:nvPr>
            <p:ph idx="4294967295"/>
          </p:nvPr>
        </p:nvSpPr>
        <p:spPr/>
        <p:txBody>
          <a:bodyPr/>
          <a:lstStyle/>
          <a:p>
            <a:pPr eaLnBrk="1" hangingPunct="1"/>
            <a:r>
              <a:rPr lang="en-US" sz="2500" smtClean="0">
                <a:latin typeface="Arial" pitchFamily="-72" charset="0"/>
                <a:ea typeface="Arial" pitchFamily="-72" charset="0"/>
                <a:cs typeface="Arial" pitchFamily="-72" charset="0"/>
              </a:rPr>
              <a:t>Similar to GE/McKinsey but also uses single indicator as a proxy for each of these dimensions: </a:t>
            </a:r>
          </a:p>
          <a:p>
            <a:pPr eaLnBrk="1" hangingPunct="1"/>
            <a:endParaRPr lang="en-US" sz="2500" smtClean="0">
              <a:latin typeface="Arial" pitchFamily="-72" charset="0"/>
              <a:ea typeface="Arial" pitchFamily="-72" charset="0"/>
              <a:cs typeface="Arial" pitchFamily="-72" charset="0"/>
            </a:endParaRPr>
          </a:p>
          <a:p>
            <a:pPr eaLnBrk="1" hangingPunct="1"/>
            <a:r>
              <a:rPr lang="en-US" sz="2500" smtClean="0">
                <a:latin typeface="Arial" pitchFamily="-72" charset="0"/>
                <a:ea typeface="Arial" pitchFamily="-72" charset="0"/>
                <a:cs typeface="Arial" pitchFamily="-72" charset="0"/>
              </a:rPr>
              <a:t>Industry attractiveness: rate of market growth</a:t>
            </a:r>
          </a:p>
          <a:p>
            <a:pPr eaLnBrk="1" hangingPunct="1"/>
            <a:r>
              <a:rPr lang="en-US" sz="2500" smtClean="0">
                <a:latin typeface="Arial" pitchFamily="-72" charset="0"/>
                <a:ea typeface="Arial" pitchFamily="-72" charset="0"/>
                <a:cs typeface="Arial" pitchFamily="-72" charset="0"/>
              </a:rPr>
              <a:t>Competitive advantage: relative market share</a:t>
            </a:r>
          </a:p>
          <a:p>
            <a:pPr eaLnBrk="1" hangingPunct="1"/>
            <a:r>
              <a:rPr lang="en-US" sz="2500" smtClean="0">
                <a:latin typeface="Arial" pitchFamily="-72" charset="0"/>
                <a:ea typeface="Arial" pitchFamily="-72" charset="0"/>
                <a:cs typeface="Arial" pitchFamily="-72" charset="0"/>
              </a:rPr>
              <a:t>Four quadrants: predict patterns of profits and cash flow and indicate strategies to be adopted</a:t>
            </a:r>
          </a:p>
          <a:p>
            <a:pPr lvl="1" eaLnBrk="1" hangingPunct="1"/>
            <a:r>
              <a:rPr lang="en-US" sz="2500" smtClean="0">
                <a:latin typeface="Arial" pitchFamily="-72" charset="0"/>
                <a:ea typeface="Arial" pitchFamily="-72" charset="0"/>
                <a:cs typeface="Arial" pitchFamily="-72" charset="0"/>
              </a:rPr>
              <a:t>Simplicity is both useful but limited </a:t>
            </a:r>
          </a:p>
          <a:p>
            <a:pPr eaLnBrk="1" hangingPunct="1"/>
            <a:endParaRPr lang="en-US" smtClean="0"/>
          </a:p>
        </p:txBody>
      </p:sp>
      <p:pic>
        <p:nvPicPr>
          <p:cNvPr id="39938" name="Title 2"/>
          <p:cNvPicPr>
            <a:picLocks noGrp="1" noChangeArrowheads="1"/>
          </p:cNvPicPr>
          <p:nvPr>
            <p:ph type="title" idx="4294967295"/>
          </p:nvPr>
        </p:nvPicPr>
        <p:blipFill>
          <a:blip r:embed="rId2"/>
          <a:srcRect/>
          <a:stretch>
            <a:fillRect/>
          </a:stretch>
        </p:blipFill>
        <p:spPr bwMode="auto">
          <a:xfrm>
            <a:off x="450850" y="268288"/>
            <a:ext cx="8242300" cy="1158875"/>
          </a:xfrm>
        </p:spPr>
      </p:pic>
    </p:spTree>
  </p:cSld>
  <p:clrMapOvr>
    <a:masterClrMapping/>
  </p:clrMapOvr>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40961" name="Title 2"/>
          <p:cNvPicPr>
            <a:picLocks noGrp="1" noChangeArrowheads="1"/>
          </p:cNvPicPr>
          <p:nvPr>
            <p:ph type="title" idx="4294967295"/>
          </p:nvPr>
        </p:nvPicPr>
        <p:blipFill>
          <a:blip r:embed="rId3"/>
          <a:srcRect/>
          <a:stretch>
            <a:fillRect/>
          </a:stretch>
        </p:blipFill>
        <p:spPr bwMode="auto">
          <a:xfrm>
            <a:off x="450850" y="268288"/>
            <a:ext cx="8242300" cy="1158875"/>
          </a:xfrm>
        </p:spPr>
      </p:pic>
      <p:pic>
        <p:nvPicPr>
          <p:cNvPr id="40962" name="Picture 2" descr="http://2.bp.blogspot.com/-E6gjSsm1UWQ/UXNV2xM108I/AAAAAAAAAJc/2kSPWL7VDG8/s1600/BCG.png"/>
          <p:cNvPicPr>
            <a:picLocks noGrp="1" noChangeAspect="1" noChangeArrowheads="1"/>
          </p:cNvPicPr>
          <p:nvPr>
            <p:ph idx="4294967295"/>
          </p:nvPr>
        </p:nvPicPr>
        <p:blipFill>
          <a:blip r:embed="rId4"/>
          <a:srcRect/>
          <a:stretch>
            <a:fillRect/>
          </a:stretch>
        </p:blipFill>
        <p:spPr>
          <a:xfrm>
            <a:off x="1828800" y="1447800"/>
            <a:ext cx="6208713" cy="4475163"/>
          </a:xfrm>
        </p:spPr>
      </p:pic>
    </p:spTree>
  </p:cSld>
  <p:clrMapOvr>
    <a:masterClrMapping/>
  </p:clrMapOvr>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3009" name="Content Placeholder 1"/>
          <p:cNvSpPr>
            <a:spLocks noGrp="1"/>
          </p:cNvSpPr>
          <p:nvPr>
            <p:ph idx="4294967295"/>
          </p:nvPr>
        </p:nvSpPr>
        <p:spPr/>
        <p:txBody>
          <a:bodyPr/>
          <a:lstStyle/>
          <a:p>
            <a:pPr eaLnBrk="1" hangingPunct="1"/>
            <a:r>
              <a:rPr lang="en-US" sz="2500" smtClean="0">
                <a:latin typeface="Arial" pitchFamily="-72" charset="0"/>
                <a:ea typeface="Arial" pitchFamily="-72" charset="0"/>
                <a:cs typeface="Arial" pitchFamily="-72" charset="0"/>
              </a:rPr>
              <a:t>Similar to BCG and GE/McKinsey but involves the characteristics of the parent company</a:t>
            </a:r>
          </a:p>
          <a:p>
            <a:pPr eaLnBrk="1" hangingPunct="1"/>
            <a:r>
              <a:rPr lang="en-US" sz="2500" smtClean="0">
                <a:latin typeface="Arial" pitchFamily="-72" charset="0"/>
                <a:ea typeface="Arial" pitchFamily="-72" charset="0"/>
                <a:cs typeface="Arial" pitchFamily="-72" charset="0"/>
              </a:rPr>
              <a:t>Focus: the fit between a business and its parent company</a:t>
            </a:r>
          </a:p>
          <a:p>
            <a:pPr eaLnBrk="1" hangingPunct="1"/>
            <a:endParaRPr lang="en-US" sz="2500" smtClean="0">
              <a:latin typeface="Arial" pitchFamily="-72" charset="0"/>
              <a:ea typeface="Arial" pitchFamily="-72" charset="0"/>
              <a:cs typeface="Arial" pitchFamily="-72" charset="0"/>
            </a:endParaRPr>
          </a:p>
          <a:p>
            <a:pPr eaLnBrk="1" hangingPunct="1"/>
            <a:r>
              <a:rPr lang="en-US" sz="2500" smtClean="0">
                <a:latin typeface="Arial" pitchFamily="-72" charset="0"/>
                <a:ea typeface="Arial" pitchFamily="-72" charset="0"/>
                <a:cs typeface="Arial" pitchFamily="-72" charset="0"/>
              </a:rPr>
              <a:t>Horizontal axis: shows parent’s potential for creating additional profit within the business</a:t>
            </a:r>
          </a:p>
          <a:p>
            <a:pPr eaLnBrk="1" hangingPunct="1"/>
            <a:r>
              <a:rPr lang="en-US" sz="2500" smtClean="0">
                <a:latin typeface="Arial" pitchFamily="-72" charset="0"/>
                <a:ea typeface="Arial" pitchFamily="-72" charset="0"/>
                <a:cs typeface="Arial" pitchFamily="-72" charset="0"/>
              </a:rPr>
              <a:t>Vertical axis: measures the potential for value destruction by the parent </a:t>
            </a:r>
          </a:p>
          <a:p>
            <a:pPr eaLnBrk="1" hangingPunct="1"/>
            <a:r>
              <a:rPr lang="en-US" sz="2500" smtClean="0">
                <a:latin typeface="Arial" pitchFamily="-72" charset="0"/>
                <a:ea typeface="Arial" pitchFamily="-72" charset="0"/>
                <a:cs typeface="Arial" pitchFamily="-72" charset="0"/>
              </a:rPr>
              <a:t>More difficult to use than the GE/McKinsey or BCG matrices </a:t>
            </a:r>
          </a:p>
        </p:txBody>
      </p:sp>
      <p:pic>
        <p:nvPicPr>
          <p:cNvPr id="43010" name="Title 2"/>
          <p:cNvPicPr>
            <a:picLocks noGrp="1" noChangeArrowheads="1"/>
          </p:cNvPicPr>
          <p:nvPr>
            <p:ph type="title" idx="4294967295"/>
          </p:nvPr>
        </p:nvPicPr>
        <p:blipFill>
          <a:blip r:embed="rId2"/>
          <a:srcRect/>
          <a:stretch>
            <a:fillRect/>
          </a:stretch>
        </p:blipFill>
        <p:spPr bwMode="auto">
          <a:xfrm>
            <a:off x="450850" y="268288"/>
            <a:ext cx="8242300" cy="1158875"/>
          </a:xfrm>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4818" name="Title 1"/>
          <p:cNvSpPr>
            <a:spLocks noGrp="1"/>
          </p:cNvSpPr>
          <p:nvPr>
            <p:ph type="title" idx="4294967295"/>
          </p:nvPr>
        </p:nvSpPr>
        <p:spPr bwMode="auto"/>
        <p:txBody>
          <a:bodyPr wrap="square" lIns="91440" tIns="45720" rIns="91440" bIns="45720" numCol="1" anchor="b" anchorCtr="0" compatLnSpc="1">
            <a:prstTxWarp prst="textNoShape">
              <a:avLst/>
            </a:prstTxWarp>
          </a:bodyPr>
          <a:lstStyle/>
          <a:p>
            <a:pPr eaLnBrk="1" hangingPunct="1">
              <a:defRPr/>
            </a:pPr>
            <a:r>
              <a:rPr lang="en-US">
                <a:effectLst/>
              </a:rPr>
              <a:t>Introduction and Objectives</a:t>
            </a:r>
          </a:p>
        </p:txBody>
      </p:sp>
      <p:sp>
        <p:nvSpPr>
          <p:cNvPr id="16386" name="Content Placeholder 2"/>
          <p:cNvSpPr>
            <a:spLocks noGrp="1"/>
          </p:cNvSpPr>
          <p:nvPr>
            <p:ph idx="4294967295"/>
          </p:nvPr>
        </p:nvSpPr>
        <p:spPr/>
        <p:txBody>
          <a:bodyPr/>
          <a:lstStyle/>
          <a:p>
            <a:pPr marL="0" indent="0" eaLnBrk="1" hangingPunct="1">
              <a:buFont typeface="Wingdings 3" pitchFamily="-72" charset="2"/>
              <a:buNone/>
            </a:pPr>
            <a:r>
              <a:rPr lang="en-US" smtClean="0"/>
              <a:t>We consider the factors that influence the scope of the firm’s activities and the key challenges managers face in developing and implementing corporate strategy. </a:t>
            </a:r>
          </a:p>
        </p:txBody>
      </p:sp>
    </p:spTree>
  </p:cSld>
  <p:clrMapOvr>
    <a:masterClrMapping/>
  </p:clrMapOvr>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44033" name="Title 2"/>
          <p:cNvPicPr>
            <a:picLocks noGrp="1" noChangeArrowheads="1"/>
          </p:cNvPicPr>
          <p:nvPr>
            <p:ph type="title" idx="4294967295"/>
          </p:nvPr>
        </p:nvPicPr>
        <p:blipFill>
          <a:blip r:embed="rId3"/>
          <a:srcRect/>
          <a:stretch>
            <a:fillRect/>
          </a:stretch>
        </p:blipFill>
        <p:spPr bwMode="auto">
          <a:xfrm>
            <a:off x="450850" y="152400"/>
            <a:ext cx="8242300" cy="1158875"/>
          </a:xfrm>
        </p:spPr>
      </p:pic>
      <p:pic>
        <p:nvPicPr>
          <p:cNvPr id="44034" name="Picture 2" descr="https://www.longato.co.uk/wp-content/uploads/2011/03/parenting-fit-matrix.jpg"/>
          <p:cNvPicPr>
            <a:picLocks noGrp="1" noChangeAspect="1" noChangeArrowheads="1"/>
          </p:cNvPicPr>
          <p:nvPr>
            <p:ph idx="4294967295"/>
          </p:nvPr>
        </p:nvPicPr>
        <p:blipFill>
          <a:blip r:embed="rId4"/>
          <a:srcRect/>
          <a:stretch>
            <a:fillRect/>
          </a:stretch>
        </p:blipFill>
        <p:spPr>
          <a:xfrm>
            <a:off x="2209800" y="1363663"/>
            <a:ext cx="5257800" cy="4916487"/>
          </a:xfrm>
        </p:spPr>
      </p:pic>
    </p:spTree>
  </p:cSld>
  <p:clrMapOvr>
    <a:masterClrMapping/>
  </p:clrMapOvr>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2466" name="Title 1"/>
          <p:cNvSpPr>
            <a:spLocks noGrp="1"/>
          </p:cNvSpPr>
          <p:nvPr>
            <p:ph type="title" idx="4294967295"/>
          </p:nvPr>
        </p:nvSpPr>
        <p:spPr bwMode="auto"/>
        <p:txBody>
          <a:bodyPr wrap="square" lIns="91440" tIns="45720" rIns="91440" bIns="45720" numCol="1" anchor="b" anchorCtr="0" compatLnSpc="1">
            <a:prstTxWarp prst="textNoShape">
              <a:avLst/>
            </a:prstTxWarp>
          </a:bodyPr>
          <a:lstStyle/>
          <a:p>
            <a:pPr eaLnBrk="1" hangingPunct="1">
              <a:defRPr/>
            </a:pPr>
            <a:r>
              <a:rPr lang="en-US" smtClean="0">
                <a:effectLst/>
              </a:rPr>
              <a:t>Summary</a:t>
            </a:r>
          </a:p>
        </p:txBody>
      </p:sp>
      <p:sp>
        <p:nvSpPr>
          <p:cNvPr id="46082" name="Content Placeholder 2"/>
          <p:cNvSpPr>
            <a:spLocks noGrp="1"/>
          </p:cNvSpPr>
          <p:nvPr>
            <p:ph idx="4294967295"/>
          </p:nvPr>
        </p:nvSpPr>
        <p:spPr/>
        <p:txBody>
          <a:bodyPr/>
          <a:lstStyle/>
          <a:p>
            <a:pPr marL="0" indent="0" eaLnBrk="1" hangingPunct="1">
              <a:buFont typeface="Wingdings 3" pitchFamily="-72" charset="2"/>
              <a:buNone/>
            </a:pPr>
            <a:r>
              <a:rPr lang="en-US" smtClean="0"/>
              <a:t>Corporate strategy is about deciding in which businesses to engage and, for top management, often represents some of the most important and difficult decisions they are likely to take.</a:t>
            </a:r>
          </a:p>
          <a:p>
            <a:pPr marL="0" indent="0" eaLnBrk="1" hangingPunct="1">
              <a:buFont typeface="Wingdings 3" pitchFamily="-72" charset="2"/>
              <a:buNone/>
            </a:pPr>
            <a:endParaRPr lang="en-US" smtClean="0"/>
          </a:p>
          <a:p>
            <a:pPr marL="0" indent="0" eaLnBrk="1" hangingPunct="1">
              <a:buFont typeface="Wingdings 3" pitchFamily="-72" charset="2"/>
              <a:buNone/>
            </a:pPr>
            <a:r>
              <a:rPr lang="en-US" smtClean="0"/>
              <a:t>Long-term adaptation to market conditions through diversification is likely to be much more successful if it is based on sound strategic analysis.</a:t>
            </a:r>
          </a:p>
        </p:txBody>
      </p:sp>
    </p:spTree>
  </p:cSld>
  <p:clrMapOvr>
    <a:masterClrMapping/>
  </p:clrMapOvr>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3490" name="Title 1"/>
          <p:cNvSpPr>
            <a:spLocks noGrp="1"/>
          </p:cNvSpPr>
          <p:nvPr>
            <p:ph type="title" idx="4294967295"/>
          </p:nvPr>
        </p:nvSpPr>
        <p:spPr bwMode="auto"/>
        <p:txBody>
          <a:bodyPr wrap="square" lIns="91440" tIns="45720" rIns="91440" bIns="45720" numCol="1" anchor="b" anchorCtr="0" compatLnSpc="1">
            <a:prstTxWarp prst="textNoShape">
              <a:avLst/>
            </a:prstTxWarp>
          </a:bodyPr>
          <a:lstStyle/>
          <a:p>
            <a:pPr eaLnBrk="1" hangingPunct="1">
              <a:defRPr/>
            </a:pPr>
            <a:r>
              <a:rPr lang="en-US" smtClean="0">
                <a:effectLst/>
              </a:rPr>
              <a:t>Summary</a:t>
            </a:r>
          </a:p>
        </p:txBody>
      </p:sp>
      <p:sp>
        <p:nvSpPr>
          <p:cNvPr id="47106" name="Content Placeholder 2"/>
          <p:cNvSpPr>
            <a:spLocks noGrp="1"/>
          </p:cNvSpPr>
          <p:nvPr>
            <p:ph idx="4294967295"/>
          </p:nvPr>
        </p:nvSpPr>
        <p:spPr/>
        <p:txBody>
          <a:bodyPr/>
          <a:lstStyle/>
          <a:p>
            <a:pPr marL="0" indent="0" eaLnBrk="1" hangingPunct="1">
              <a:buFont typeface="Wingdings 3" pitchFamily="-72" charset="2"/>
              <a:buNone/>
            </a:pPr>
            <a:r>
              <a:rPr lang="en-US" smtClean="0"/>
              <a:t>Deciding what parts of the value chain to engage in requires systematic thought. Managers need to not only decide what activities they will undertake internally and what they will outsource but also how to best organize their arrangements with buyers and suppliers.</a:t>
            </a:r>
          </a:p>
          <a:p>
            <a:pPr marL="0" indent="0" eaLnBrk="1" hangingPunct="1">
              <a:buFont typeface="Wingdings 3" pitchFamily="-72" charset="2"/>
              <a:buNone/>
            </a:pPr>
            <a:endParaRPr lang="en-US" smtClean="0"/>
          </a:p>
          <a:p>
            <a:pPr marL="0" indent="0" eaLnBrk="1" hangingPunct="1">
              <a:buFont typeface="Wingdings 3" pitchFamily="-72" charset="2"/>
              <a:buNone/>
            </a:pPr>
            <a:endParaRPr lang="en-US" smtClean="0"/>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7409" name="Content Placeholder 1"/>
          <p:cNvSpPr>
            <a:spLocks noGrp="1"/>
          </p:cNvSpPr>
          <p:nvPr>
            <p:ph idx="1"/>
          </p:nvPr>
        </p:nvSpPr>
        <p:spPr/>
        <p:txBody>
          <a:bodyPr/>
          <a:lstStyle/>
          <a:p>
            <a:pPr eaLnBrk="1" hangingPunct="1"/>
            <a:r>
              <a:rPr lang="en-US" smtClean="0"/>
              <a:t>Deciding “what business are we in?” is the starting point for strategy for a company</a:t>
            </a:r>
          </a:p>
          <a:p>
            <a:pPr eaLnBrk="1" hangingPunct="1"/>
            <a:r>
              <a:rPr lang="en-US" smtClean="0"/>
              <a:t>This includes the Product scope, which refers to the range of different products a company might produce</a:t>
            </a:r>
          </a:p>
          <a:p>
            <a:pPr eaLnBrk="1" hangingPunct="1"/>
            <a:r>
              <a:rPr lang="en-US" smtClean="0"/>
              <a:t> Also the Vertical Scope, which refers to how integrated they are in that industry, if they outsource, or produce it all themselves</a:t>
            </a:r>
          </a:p>
          <a:p>
            <a:pPr eaLnBrk="1" hangingPunct="1"/>
            <a:endParaRPr lang="en-US" smtClean="0"/>
          </a:p>
          <a:p>
            <a:pPr eaLnBrk="1" hangingPunct="1"/>
            <a:endParaRPr lang="en-US" smtClean="0"/>
          </a:p>
        </p:txBody>
      </p:sp>
      <p:sp>
        <p:nvSpPr>
          <p:cNvPr id="3" name="Title 2"/>
          <p:cNvSpPr>
            <a:spLocks noGrp="1"/>
          </p:cNvSpPr>
          <p:nvPr>
            <p:ph type="title"/>
          </p:nvPr>
        </p:nvSpPr>
        <p:spPr/>
        <p:txBody>
          <a:bodyPr/>
          <a:lstStyle/>
          <a:p>
            <a:pPr eaLnBrk="1" fontAlgn="auto" hangingPunct="1">
              <a:spcAft>
                <a:spcPts val="0"/>
              </a:spcAft>
              <a:defRPr/>
            </a:pPr>
            <a:r>
              <a:rPr lang="en-US" dirty="0" smtClean="0">
                <a:ea typeface="+mj-ea"/>
                <a:cs typeface="+mj-cs"/>
              </a:rPr>
              <a:t>The Scope of the Firm</a:t>
            </a:r>
            <a:endParaRPr lang="en-US" dirty="0">
              <a:ea typeface="+mj-ea"/>
              <a:cs typeface="+mj-cs"/>
            </a:endParaRPr>
          </a:p>
        </p:txBody>
      </p:sp>
      <p:pic>
        <p:nvPicPr>
          <p:cNvPr id="17411" name="Picture 3" descr="product_range.jpg"/>
          <p:cNvPicPr>
            <a:picLocks noChangeAspect="1"/>
          </p:cNvPicPr>
          <p:nvPr/>
        </p:nvPicPr>
        <p:blipFill>
          <a:blip r:embed="rId2"/>
          <a:srcRect/>
          <a:stretch>
            <a:fillRect/>
          </a:stretch>
        </p:blipFill>
        <p:spPr bwMode="auto">
          <a:xfrm>
            <a:off x="5486400" y="5086350"/>
            <a:ext cx="3657600" cy="1771650"/>
          </a:xfrm>
          <a:prstGeom prst="rect">
            <a:avLst/>
          </a:prstGeom>
          <a:noFill/>
          <a:ln w="9525">
            <a:noFill/>
            <a:miter lim="800000"/>
            <a:headEnd/>
            <a:tailEnd/>
          </a:ln>
        </p:spPr>
      </p:pic>
      <p:pic>
        <p:nvPicPr>
          <p:cNvPr id="17412" name="Picture 4" descr="images.jpg"/>
          <p:cNvPicPr>
            <a:picLocks noChangeAspect="1"/>
          </p:cNvPicPr>
          <p:nvPr/>
        </p:nvPicPr>
        <p:blipFill>
          <a:blip r:embed="rId3"/>
          <a:srcRect/>
          <a:stretch>
            <a:fillRect/>
          </a:stretch>
        </p:blipFill>
        <p:spPr bwMode="auto">
          <a:xfrm>
            <a:off x="2514600" y="4953000"/>
            <a:ext cx="2733675" cy="1497013"/>
          </a:xfrm>
          <a:prstGeom prst="rect">
            <a:avLst/>
          </a:prstGeom>
          <a:noFill/>
          <a:ln w="9525">
            <a:noFill/>
            <a:miter lim="800000"/>
            <a:headEnd/>
            <a:tailEnd/>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8433" name="Content Placeholder 1"/>
          <p:cNvSpPr>
            <a:spLocks noGrp="1"/>
          </p:cNvSpPr>
          <p:nvPr>
            <p:ph idx="1"/>
          </p:nvPr>
        </p:nvSpPr>
        <p:spPr/>
        <p:txBody>
          <a:bodyPr/>
          <a:lstStyle/>
          <a:p>
            <a:pPr eaLnBrk="1" hangingPunct="1"/>
            <a:r>
              <a:rPr lang="en-US" smtClean="0"/>
              <a:t>The Scope for a business is likely to change over time</a:t>
            </a:r>
          </a:p>
          <a:p>
            <a:pPr eaLnBrk="1" hangingPunct="1"/>
            <a:r>
              <a:rPr lang="en-US" smtClean="0"/>
              <a:t>For the past two decades their has been a trend for companies to “refocus on their core business and reduce their product range</a:t>
            </a:r>
          </a:p>
          <a:p>
            <a:pPr eaLnBrk="1" hangingPunct="1"/>
            <a:r>
              <a:rPr lang="en-US" smtClean="0"/>
              <a:t>Phillip Morris Companies inc. (renamed Altria Group) has sold off 7-up, Miller Brewing, and Kraft foods.</a:t>
            </a:r>
          </a:p>
        </p:txBody>
      </p:sp>
      <p:sp>
        <p:nvSpPr>
          <p:cNvPr id="3" name="Title 2"/>
          <p:cNvSpPr>
            <a:spLocks noGrp="1"/>
          </p:cNvSpPr>
          <p:nvPr>
            <p:ph type="title"/>
          </p:nvPr>
        </p:nvSpPr>
        <p:spPr/>
        <p:txBody>
          <a:bodyPr/>
          <a:lstStyle/>
          <a:p>
            <a:pPr eaLnBrk="1" fontAlgn="auto" hangingPunct="1">
              <a:spcAft>
                <a:spcPts val="0"/>
              </a:spcAft>
              <a:defRPr/>
            </a:pPr>
            <a:r>
              <a:rPr lang="en-US" dirty="0" smtClean="0">
                <a:ea typeface="+mj-ea"/>
                <a:cs typeface="+mj-cs"/>
              </a:rPr>
              <a:t>The Scope of the Firm</a:t>
            </a:r>
            <a:endParaRPr lang="en-US" dirty="0">
              <a:ea typeface="+mj-ea"/>
              <a:cs typeface="+mj-cs"/>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9457" name="Content Placeholder 1"/>
          <p:cNvSpPr>
            <a:spLocks noGrp="1"/>
          </p:cNvSpPr>
          <p:nvPr>
            <p:ph idx="1"/>
          </p:nvPr>
        </p:nvSpPr>
        <p:spPr>
          <a:xfrm>
            <a:off x="457200" y="1371600"/>
            <a:ext cx="8229600" cy="4525963"/>
          </a:xfrm>
        </p:spPr>
        <p:txBody>
          <a:bodyPr/>
          <a:lstStyle/>
          <a:p>
            <a:pPr eaLnBrk="1" hangingPunct="1"/>
            <a:r>
              <a:rPr lang="en-US" smtClean="0"/>
              <a:t>However not all companies have taken this approach</a:t>
            </a:r>
          </a:p>
          <a:p>
            <a:pPr eaLnBrk="1" hangingPunct="1"/>
            <a:r>
              <a:rPr lang="en-US" smtClean="0"/>
              <a:t>Microsoft has expanded into application and networking software, information services, entertainment systems, and video game consoles</a:t>
            </a:r>
          </a:p>
          <a:p>
            <a:pPr eaLnBrk="1" hangingPunct="1"/>
            <a:r>
              <a:rPr lang="en-US" smtClean="0"/>
              <a:t>Also Google is not just a search engine company, and has expanded into a wide array of technological products</a:t>
            </a:r>
          </a:p>
        </p:txBody>
      </p:sp>
      <p:sp>
        <p:nvSpPr>
          <p:cNvPr id="3" name="Title 2"/>
          <p:cNvSpPr>
            <a:spLocks noGrp="1"/>
          </p:cNvSpPr>
          <p:nvPr>
            <p:ph type="title"/>
          </p:nvPr>
        </p:nvSpPr>
        <p:spPr/>
        <p:txBody>
          <a:bodyPr/>
          <a:lstStyle/>
          <a:p>
            <a:pPr eaLnBrk="1" fontAlgn="auto" hangingPunct="1">
              <a:spcAft>
                <a:spcPts val="0"/>
              </a:spcAft>
              <a:defRPr/>
            </a:pPr>
            <a:r>
              <a:rPr lang="en-US" dirty="0" smtClean="0">
                <a:ea typeface="+mj-ea"/>
                <a:cs typeface="+mj-cs"/>
              </a:rPr>
              <a:t>The Scope of the Firm</a:t>
            </a:r>
            <a:endParaRPr lang="en-US" dirty="0">
              <a:ea typeface="+mj-ea"/>
              <a:cs typeface="+mj-cs"/>
            </a:endParaRPr>
          </a:p>
        </p:txBody>
      </p:sp>
      <p:pic>
        <p:nvPicPr>
          <p:cNvPr id="19459" name="Picture 3" descr="download.jpg"/>
          <p:cNvPicPr>
            <a:picLocks noChangeAspect="1"/>
          </p:cNvPicPr>
          <p:nvPr/>
        </p:nvPicPr>
        <p:blipFill>
          <a:blip r:embed="rId2"/>
          <a:srcRect/>
          <a:stretch>
            <a:fillRect/>
          </a:stretch>
        </p:blipFill>
        <p:spPr bwMode="auto">
          <a:xfrm>
            <a:off x="6400800" y="4495800"/>
            <a:ext cx="2247900" cy="1809750"/>
          </a:xfrm>
          <a:prstGeom prst="rect">
            <a:avLst/>
          </a:prstGeom>
          <a:noFill/>
          <a:ln w="9525">
            <a:noFill/>
            <a:miter lim="800000"/>
            <a:headEnd/>
            <a:tailEnd/>
          </a:ln>
        </p:spPr>
      </p:pic>
      <p:pic>
        <p:nvPicPr>
          <p:cNvPr id="19460" name="Picture 4" descr="download (1).jpg"/>
          <p:cNvPicPr>
            <a:picLocks noChangeAspect="1"/>
          </p:cNvPicPr>
          <p:nvPr/>
        </p:nvPicPr>
        <p:blipFill>
          <a:blip r:embed="rId3"/>
          <a:srcRect/>
          <a:stretch>
            <a:fillRect/>
          </a:stretch>
        </p:blipFill>
        <p:spPr bwMode="auto">
          <a:xfrm>
            <a:off x="3552825" y="4733925"/>
            <a:ext cx="2619375" cy="1743075"/>
          </a:xfrm>
          <a:prstGeom prst="rect">
            <a:avLst/>
          </a:prstGeom>
          <a:noFill/>
          <a:ln w="9525">
            <a:noFill/>
            <a:miter lim="800000"/>
            <a:headEnd/>
            <a:tailEnd/>
          </a:ln>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marL="365760" indent="-256032" eaLnBrk="1" fontAlgn="auto" hangingPunct="1">
              <a:spcAft>
                <a:spcPts val="0"/>
              </a:spcAft>
              <a:buFont typeface="Wingdings 3"/>
              <a:buChar char=""/>
              <a:defRPr/>
            </a:pPr>
            <a:r>
              <a:rPr lang="en-US" dirty="0" smtClean="0">
                <a:ea typeface="+mn-ea"/>
                <a:cs typeface="+mn-cs"/>
              </a:rPr>
              <a:t>Vertical Integration is similar to Vertical Scope, it refers to how integrated a company is into the multiple steps of producing a products</a:t>
            </a:r>
          </a:p>
          <a:p>
            <a:pPr marL="365760" indent="-256032" eaLnBrk="1" fontAlgn="auto" hangingPunct="1">
              <a:spcAft>
                <a:spcPts val="0"/>
              </a:spcAft>
              <a:buFont typeface="Wingdings 3"/>
              <a:buChar char=""/>
              <a:defRPr/>
            </a:pPr>
            <a:r>
              <a:rPr lang="en-US" dirty="0" smtClean="0">
                <a:ea typeface="+mn-ea"/>
                <a:cs typeface="+mn-cs"/>
              </a:rPr>
              <a:t>As mentioned before the trend for de-integration has been evident, with more companies outsourcing</a:t>
            </a:r>
          </a:p>
          <a:p>
            <a:pPr marL="365760" indent="-256032" eaLnBrk="1" fontAlgn="auto" hangingPunct="1">
              <a:spcAft>
                <a:spcPts val="0"/>
              </a:spcAft>
              <a:buFont typeface="Wingdings 3"/>
              <a:buChar char=""/>
              <a:defRPr/>
            </a:pPr>
            <a:r>
              <a:rPr lang="en-US" dirty="0" smtClean="0">
                <a:ea typeface="+mn-ea"/>
                <a:cs typeface="+mn-cs"/>
              </a:rPr>
              <a:t>The pharmaceutical industry has seen a lot of de-integration in the form of companies outsourcing research, marketing, and advertising for their products</a:t>
            </a:r>
            <a:endParaRPr lang="en-US" dirty="0">
              <a:ea typeface="+mn-ea"/>
              <a:cs typeface="+mn-cs"/>
            </a:endParaRPr>
          </a:p>
        </p:txBody>
      </p:sp>
      <p:sp>
        <p:nvSpPr>
          <p:cNvPr id="3" name="Title 2"/>
          <p:cNvSpPr>
            <a:spLocks noGrp="1"/>
          </p:cNvSpPr>
          <p:nvPr>
            <p:ph type="title"/>
          </p:nvPr>
        </p:nvSpPr>
        <p:spPr/>
        <p:txBody>
          <a:bodyPr/>
          <a:lstStyle/>
          <a:p>
            <a:pPr eaLnBrk="1" fontAlgn="auto" hangingPunct="1">
              <a:spcAft>
                <a:spcPts val="0"/>
              </a:spcAft>
              <a:defRPr/>
            </a:pPr>
            <a:r>
              <a:rPr lang="en-US" dirty="0" smtClean="0">
                <a:ea typeface="+mj-ea"/>
                <a:cs typeface="+mj-cs"/>
              </a:rPr>
              <a:t>The Scope of the Firm</a:t>
            </a:r>
            <a:endParaRPr lang="en-US" dirty="0">
              <a:ea typeface="+mj-ea"/>
              <a:cs typeface="+mj-cs"/>
            </a:endParaRPr>
          </a:p>
        </p:txBody>
      </p:sp>
      <p:pic>
        <p:nvPicPr>
          <p:cNvPr id="20483" name="Picture 3" descr="download (2).jpg"/>
          <p:cNvPicPr>
            <a:picLocks noChangeAspect="1"/>
          </p:cNvPicPr>
          <p:nvPr/>
        </p:nvPicPr>
        <p:blipFill>
          <a:blip r:embed="rId2"/>
          <a:srcRect/>
          <a:stretch>
            <a:fillRect/>
          </a:stretch>
        </p:blipFill>
        <p:spPr bwMode="auto">
          <a:xfrm>
            <a:off x="3943350" y="5181600"/>
            <a:ext cx="3905250" cy="1171575"/>
          </a:xfrm>
          <a:prstGeom prst="rect">
            <a:avLst/>
          </a:prstGeom>
          <a:noFill/>
          <a:ln w="9525">
            <a:noFill/>
            <a:miter lim="800000"/>
            <a:headEnd/>
            <a:tailEnd/>
          </a:ln>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itle 3"/>
          <p:cNvSpPr>
            <a:spLocks noGrp="1"/>
          </p:cNvSpPr>
          <p:nvPr>
            <p:ph type="title" idx="4294967295"/>
          </p:nvPr>
        </p:nvSpPr>
        <p:spPr/>
        <p:txBody>
          <a:bodyPr wrap="square" lIns="91440" tIns="45720" rIns="91440" bIns="45720" numCol="1" anchorCtr="0" compatLnSpc="1">
            <a:prstTxWarp prst="textNoShape">
              <a:avLst/>
            </a:prstTxWarp>
          </a:bodyPr>
          <a:lstStyle/>
          <a:p>
            <a:pPr eaLnBrk="1" hangingPunct="1">
              <a:defRPr/>
            </a:pPr>
            <a:r>
              <a:rPr lang="en-US" sz="3700" smtClean="0">
                <a:effectLst/>
              </a:rPr>
              <a:t>Key Concepts for Analyzing Firm Scope</a:t>
            </a:r>
          </a:p>
        </p:txBody>
      </p:sp>
      <p:sp>
        <p:nvSpPr>
          <p:cNvPr id="21506" name="Content Placeholder 4"/>
          <p:cNvSpPr>
            <a:spLocks noGrp="1"/>
          </p:cNvSpPr>
          <p:nvPr>
            <p:ph idx="4294967295"/>
          </p:nvPr>
        </p:nvSpPr>
        <p:spPr/>
        <p:txBody>
          <a:bodyPr/>
          <a:lstStyle/>
          <a:p>
            <a:pPr marL="342900" indent="-342900" eaLnBrk="1" hangingPunct="1"/>
            <a:r>
              <a:rPr lang="en-US" smtClean="0"/>
              <a:t>Three concepts that are key to analyzing corporate strategic decisions and shifts over time:</a:t>
            </a:r>
          </a:p>
          <a:p>
            <a:pPr marL="742950" lvl="1" indent="-285750" eaLnBrk="1" hangingPunct="1"/>
            <a:r>
              <a:rPr lang="en-US" smtClean="0"/>
              <a:t>Economies of scope</a:t>
            </a:r>
          </a:p>
          <a:p>
            <a:pPr marL="742950" lvl="1" indent="-285750" eaLnBrk="1" hangingPunct="1"/>
            <a:r>
              <a:rPr lang="en-US" smtClean="0"/>
              <a:t>Transaction costs</a:t>
            </a:r>
          </a:p>
          <a:p>
            <a:pPr marL="742950" lvl="1" indent="-285750" eaLnBrk="1" hangingPunct="1"/>
            <a:r>
              <a:rPr lang="en-US" smtClean="0"/>
              <a:t>Costs of corporate complexity</a:t>
            </a: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6866" name="Title 1"/>
          <p:cNvSpPr>
            <a:spLocks noGrp="1"/>
          </p:cNvSpPr>
          <p:nvPr>
            <p:ph type="title" idx="4294967295"/>
          </p:nvPr>
        </p:nvSpPr>
        <p:spPr bwMode="auto"/>
        <p:txBody>
          <a:bodyPr wrap="square" lIns="91440" tIns="45720" rIns="91440" bIns="45720" numCol="1" anchorCtr="0" compatLnSpc="1">
            <a:prstTxWarp prst="textNoShape">
              <a:avLst/>
            </a:prstTxWarp>
          </a:bodyPr>
          <a:lstStyle/>
          <a:p>
            <a:pPr eaLnBrk="1" hangingPunct="1">
              <a:defRPr/>
            </a:pPr>
            <a:r>
              <a:rPr lang="en-US" smtClean="0">
                <a:effectLst/>
              </a:rPr>
              <a:t>Economies of Scope</a:t>
            </a:r>
          </a:p>
        </p:txBody>
      </p:sp>
      <p:sp>
        <p:nvSpPr>
          <p:cNvPr id="22530" name="Text Placeholder 3"/>
          <p:cNvSpPr>
            <a:spLocks noGrp="1"/>
          </p:cNvSpPr>
          <p:nvPr>
            <p:ph type="body" idx="4294967295"/>
          </p:nvPr>
        </p:nvSpPr>
        <p:spPr>
          <a:xfrm>
            <a:off x="457200" y="1535113"/>
            <a:ext cx="4040188" cy="639762"/>
          </a:xfrm>
        </p:spPr>
        <p:txBody>
          <a:bodyPr anchor="b"/>
          <a:lstStyle/>
          <a:p>
            <a:pPr marL="0" indent="0" algn="ctr" eaLnBrk="1" hangingPunct="1">
              <a:buFont typeface="Wingdings 3" pitchFamily="-72" charset="2"/>
              <a:buNone/>
            </a:pPr>
            <a:r>
              <a:rPr lang="en-US" sz="2000" b="1" smtClean="0"/>
              <a:t>Economies of Scale</a:t>
            </a:r>
          </a:p>
        </p:txBody>
      </p:sp>
      <p:sp>
        <p:nvSpPr>
          <p:cNvPr id="22531" name="Content Placeholder 2"/>
          <p:cNvSpPr>
            <a:spLocks noGrp="1"/>
          </p:cNvSpPr>
          <p:nvPr>
            <p:ph sz="half" idx="4294967295"/>
          </p:nvPr>
        </p:nvSpPr>
        <p:spPr>
          <a:xfrm>
            <a:off x="457200" y="2055813"/>
            <a:ext cx="4040188" cy="3951287"/>
          </a:xfrm>
        </p:spPr>
        <p:txBody>
          <a:bodyPr/>
          <a:lstStyle/>
          <a:p>
            <a:pPr marL="342900" indent="-342900" eaLnBrk="1" hangingPunct="1"/>
            <a:r>
              <a:rPr lang="en-US" sz="2100" smtClean="0"/>
              <a:t>Reductions in average costs</a:t>
            </a:r>
          </a:p>
          <a:p>
            <a:pPr marL="342900" indent="-342900" eaLnBrk="1" hangingPunct="1"/>
            <a:r>
              <a:rPr lang="en-US" sz="2100" smtClean="0"/>
              <a:t>Result from an increase in the output of a </a:t>
            </a:r>
            <a:r>
              <a:rPr lang="en-US" sz="2100" u="sng" smtClean="0"/>
              <a:t>single</a:t>
            </a:r>
            <a:r>
              <a:rPr lang="en-US" sz="2100" smtClean="0"/>
              <a:t> product</a:t>
            </a:r>
          </a:p>
        </p:txBody>
      </p:sp>
      <p:sp>
        <p:nvSpPr>
          <p:cNvPr id="22532" name="Text Placeholder 4"/>
          <p:cNvSpPr>
            <a:spLocks noGrp="1"/>
          </p:cNvSpPr>
          <p:nvPr>
            <p:ph type="body" sz="quarter" idx="4294967295"/>
          </p:nvPr>
        </p:nvSpPr>
        <p:spPr>
          <a:xfrm>
            <a:off x="4645025" y="1535113"/>
            <a:ext cx="4041775" cy="639762"/>
          </a:xfrm>
        </p:spPr>
        <p:txBody>
          <a:bodyPr anchor="b"/>
          <a:lstStyle/>
          <a:p>
            <a:pPr marL="0" indent="0" algn="ctr" eaLnBrk="1" hangingPunct="1">
              <a:buFont typeface="Wingdings 3" pitchFamily="-72" charset="2"/>
              <a:buNone/>
            </a:pPr>
            <a:r>
              <a:rPr lang="en-US" sz="2000" b="1" smtClean="0"/>
              <a:t>Economies of Scope</a:t>
            </a:r>
          </a:p>
        </p:txBody>
      </p:sp>
      <p:sp>
        <p:nvSpPr>
          <p:cNvPr id="22533" name="Content Placeholder 5"/>
          <p:cNvSpPr>
            <a:spLocks noGrp="1"/>
          </p:cNvSpPr>
          <p:nvPr>
            <p:ph sz="quarter" idx="4294967295"/>
          </p:nvPr>
        </p:nvSpPr>
        <p:spPr>
          <a:xfrm>
            <a:off x="4645025" y="2055813"/>
            <a:ext cx="4041775" cy="3951287"/>
          </a:xfrm>
        </p:spPr>
        <p:txBody>
          <a:bodyPr/>
          <a:lstStyle/>
          <a:p>
            <a:pPr marL="342900" indent="-342900" eaLnBrk="1" hangingPunct="1"/>
            <a:r>
              <a:rPr lang="en-US" sz="2000" smtClean="0"/>
              <a:t>Cost economies from increasing the output of </a:t>
            </a:r>
            <a:r>
              <a:rPr lang="en-US" sz="2000" u="sng" smtClean="0"/>
              <a:t>multiple</a:t>
            </a:r>
            <a:r>
              <a:rPr lang="en-US" sz="2000" smtClean="0"/>
              <a:t> products</a:t>
            </a:r>
          </a:p>
          <a:p>
            <a:pPr marL="342900" indent="-342900" eaLnBrk="1" hangingPunct="1">
              <a:buFont typeface="Wingdings 3" pitchFamily="-72" charset="2"/>
              <a:buNone/>
            </a:pPr>
            <a:endParaRPr lang="en-US" sz="2000" smtClean="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Override1.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2.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3.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4.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docProps/app.xml><?xml version="1.0" encoding="utf-8"?>
<Properties xmlns="http://schemas.openxmlformats.org/officeDocument/2006/extended-properties" xmlns:vt="http://schemas.openxmlformats.org/officeDocument/2006/docPropsVTypes">
  <Template>Concourse</Template>
  <TotalTime>102</TotalTime>
  <Words>944</Words>
  <Application>Microsoft Office PowerPoint</Application>
  <PresentationFormat>On-screen Show (4:3)</PresentationFormat>
  <Paragraphs>131</Paragraphs>
  <Slides>32</Slides>
  <Notes>3</Notes>
  <HiddenSlides>0</HiddenSlides>
  <MMClips>0</MMClips>
  <ScaleCrop>false</ScaleCrop>
  <HeadingPairs>
    <vt:vector size="6" baseType="variant">
      <vt:variant>
        <vt:lpstr>Fonts Used</vt:lpstr>
      </vt:variant>
      <vt:variant>
        <vt:i4>7</vt:i4>
      </vt:variant>
      <vt:variant>
        <vt:lpstr>Design Template</vt:lpstr>
      </vt:variant>
      <vt:variant>
        <vt:i4>1</vt:i4>
      </vt:variant>
      <vt:variant>
        <vt:lpstr>Slide Titles</vt:lpstr>
      </vt:variant>
      <vt:variant>
        <vt:i4>32</vt:i4>
      </vt:variant>
    </vt:vector>
  </HeadingPairs>
  <TitlesOfParts>
    <vt:vector size="40" baseType="lpstr">
      <vt:lpstr>Arial</vt:lpstr>
      <vt:lpstr>ＭＳ Ｐゴシック</vt:lpstr>
      <vt:lpstr>Lucida Sans Unicode</vt:lpstr>
      <vt:lpstr>Wingdings 3</vt:lpstr>
      <vt:lpstr>Verdana</vt:lpstr>
      <vt:lpstr>Wingdings 2</vt:lpstr>
      <vt:lpstr>Calibri</vt:lpstr>
      <vt:lpstr>Concourse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Vertical Integration</vt:lpstr>
      <vt:lpstr>Incentive Problem</vt:lpstr>
      <vt:lpstr>Types of Vertical Integration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Guest</dc:creator>
  <cp:lastModifiedBy>Tara Visker</cp:lastModifiedBy>
  <cp:revision>5</cp:revision>
  <dcterms:created xsi:type="dcterms:W3CDTF">2014-10-26T20:12:21Z</dcterms:created>
  <dcterms:modified xsi:type="dcterms:W3CDTF">2014-10-28T19:13:13Z</dcterms:modified>
</cp:coreProperties>
</file>