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6" r:id="rId5"/>
    <p:sldId id="278" r:id="rId6"/>
    <p:sldId id="265" r:id="rId7"/>
    <p:sldId id="294" r:id="rId8"/>
    <p:sldId id="264" r:id="rId9"/>
    <p:sldId id="282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83" r:id="rId19"/>
    <p:sldId id="284" r:id="rId20"/>
    <p:sldId id="285" r:id="rId21"/>
    <p:sldId id="273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7B6D960-1591-4DAD-85B1-0D59E7AF2F3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98E757-A741-4E24-8952-28E8E9C76C2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543800" cy="2152650"/>
          </a:xfrm>
        </p:spPr>
        <p:txBody>
          <a:bodyPr/>
          <a:lstStyle/>
          <a:p>
            <a:r>
              <a:rPr lang="en-US" dirty="0"/>
              <a:t>Blue Ocean Strategy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</a:t>
            </a:r>
            <a:r>
              <a:rPr lang="en-US" dirty="0"/>
              <a:t>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43600"/>
            <a:ext cx="4343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By: Cedric, David, Cody, Jakeb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33600" y="3276600"/>
            <a:ext cx="6324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CONCLUSION: </a:t>
            </a:r>
            <a:r>
              <a:rPr lang="en-US" sz="2500" dirty="0"/>
              <a:t>The Sustainability and</a:t>
            </a:r>
          </a:p>
          <a:p>
            <a:r>
              <a:rPr lang="en-US" sz="2500" dirty="0"/>
              <a:t>Renewal of Blue Ocean Strategy</a:t>
            </a:r>
          </a:p>
        </p:txBody>
      </p:sp>
    </p:spTree>
    <p:extLst>
      <p:ext uri="{BB962C8B-B14F-4D97-AF65-F5344CB8AC3E}">
        <p14:creationId xmlns:p14="http://schemas.microsoft.com/office/powerpoint/2010/main" val="36576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Volume leads to rapid cost advantage for the value innovator, discouraging followers from entering the market</a:t>
            </a:r>
          </a:p>
          <a:p>
            <a:pPr marL="1828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Volume Relationship With Value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447800"/>
            <a:ext cx="5400675" cy="2743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externalities discourage imitation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304800"/>
            <a:ext cx="5029200" cy="20921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7526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3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Imitation often requires significant political, operational, and cultural changes</a:t>
            </a:r>
          </a:p>
          <a:p>
            <a:r>
              <a:rPr lang="en-US" dirty="0" smtClean="0"/>
              <a:t>Politics often get in the way of innovation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of Imitation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228600"/>
            <a:ext cx="4114800" cy="31534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561933"/>
            <a:ext cx="7543800" cy="914400"/>
          </a:xfrm>
        </p:spPr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636520"/>
            <a:ext cx="5234221" cy="29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4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that value-innovate earn brand buzz and a loyal customer following that tends to </a:t>
            </a:r>
            <a:r>
              <a:rPr lang="en-US" smtClean="0"/>
              <a:t>shun imitators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Value-Innovation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400" y="609600"/>
            <a:ext cx="2286000" cy="39436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Over Imitation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609600"/>
            <a:ext cx="4013928" cy="39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1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tv.com/crop-images/2013/08/26/the_clash_1377541251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15" y="-38100"/>
            <a:ext cx="6363368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csu.edu/uploads/57/10/5710703c9e5d14d9749f86f46fc7794e/blueoce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1732"/>
            <a:ext cx="9144000" cy="25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77" y="6172200"/>
            <a:ext cx="5617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“Should I stay or should I go”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638800"/>
            <a:ext cx="8203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“You must unlearn what you have learned.”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2052" name="Picture 4" descr="http://img1.wikia.nocookie.net/__cb20131106213953/starwars/images/d/d6/Yoda_SWS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87" y="32657"/>
            <a:ext cx="4794669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1"/>
            <a:ext cx="8534400" cy="56388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u="sng" dirty="0" smtClean="0"/>
              <a:t>Figure 9-1								</a:t>
            </a:r>
          </a:p>
          <a:p>
            <a:pPr marL="18288" indent="0">
              <a:buNone/>
            </a:pPr>
            <a:endParaRPr lang="en-US" b="1" dirty="0" smtClean="0"/>
          </a:p>
          <a:p>
            <a:pPr marL="18288" indent="0">
              <a:buNone/>
            </a:pPr>
            <a:r>
              <a:rPr lang="en-US" b="1" dirty="0" smtClean="0"/>
              <a:t>Imitation Barriers to blue ocean strategy</a:t>
            </a:r>
          </a:p>
          <a:p>
            <a:pPr lvl="1"/>
            <a:r>
              <a:rPr lang="en-US" dirty="0" smtClean="0"/>
              <a:t>Value innovation does not make sense to a company’s conventional logic</a:t>
            </a:r>
          </a:p>
          <a:p>
            <a:pPr lvl="1"/>
            <a:r>
              <a:rPr lang="en-US" dirty="0" smtClean="0"/>
              <a:t>Blue ocean strategy may conflict with other companies brand image</a:t>
            </a:r>
          </a:p>
          <a:p>
            <a:pPr lvl="1"/>
            <a:r>
              <a:rPr lang="en-US" dirty="0" smtClean="0"/>
              <a:t>Natural monopoly: </a:t>
            </a:r>
            <a:r>
              <a:rPr lang="en-US" dirty="0"/>
              <a:t>T</a:t>
            </a:r>
            <a:r>
              <a:rPr lang="en-US" dirty="0" smtClean="0"/>
              <a:t>he market often cannot support a second player.</a:t>
            </a:r>
          </a:p>
          <a:p>
            <a:pPr lvl="1"/>
            <a:r>
              <a:rPr lang="en-US" dirty="0" smtClean="0"/>
              <a:t>Patents or legal permits block imitation</a:t>
            </a:r>
          </a:p>
          <a:p>
            <a:pPr lvl="1"/>
            <a:r>
              <a:rPr lang="en-US" dirty="0" smtClean="0"/>
              <a:t>High volume leads to rapid cost advantage for the value innovator, discouraging followers from entering the market.</a:t>
            </a:r>
          </a:p>
          <a:p>
            <a:pPr lvl="1"/>
            <a:r>
              <a:rPr lang="en-US" dirty="0" smtClean="0"/>
              <a:t>Network externalities discourage imitation</a:t>
            </a:r>
          </a:p>
          <a:p>
            <a:pPr lvl="1"/>
            <a:r>
              <a:rPr lang="en-US" dirty="0" smtClean="0"/>
              <a:t>Imitation often requires significant political, operational and cultural changes</a:t>
            </a:r>
          </a:p>
          <a:p>
            <a:pPr lvl="1"/>
            <a:r>
              <a:rPr lang="en-US" dirty="0" smtClean="0"/>
              <a:t>Companies that value-innovate earn brand buzz and a loyal customer following that tends to shun imitators.</a:t>
            </a:r>
            <a:endParaRPr lang="en-US" dirty="0"/>
          </a:p>
          <a:p>
            <a:pPr marL="18288" indent="0">
              <a:buNone/>
            </a:pPr>
            <a:r>
              <a:rPr lang="en-US" u="sng" dirty="0" smtClean="0"/>
              <a:t>					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486400"/>
            <a:ext cx="8153400" cy="990600"/>
          </a:xfrm>
        </p:spPr>
        <p:txBody>
          <a:bodyPr/>
          <a:lstStyle/>
          <a:p>
            <a:r>
              <a:rPr lang="en-US" sz="4500" dirty="0" smtClean="0"/>
              <a:t>Executing Blue ocean strategy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3209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622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209800"/>
            <a:ext cx="9144000" cy="46482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iagonal Stripe 16"/>
          <p:cNvSpPr/>
          <p:nvPr/>
        </p:nvSpPr>
        <p:spPr>
          <a:xfrm>
            <a:off x="-168960" y="2092917"/>
            <a:ext cx="4940810" cy="3894892"/>
          </a:xfrm>
          <a:prstGeom prst="diagStrip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25511" y="1824037"/>
            <a:ext cx="2479085" cy="3005970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76943" y="2398925"/>
            <a:ext cx="7843157" cy="534775"/>
          </a:xfrm>
          <a:custGeom>
            <a:avLst/>
            <a:gdLst>
              <a:gd name="connsiteX0" fmla="*/ 0 w 7843157"/>
              <a:gd name="connsiteY0" fmla="*/ 273518 h 534775"/>
              <a:gd name="connsiteX1" fmla="*/ 919843 w 7843157"/>
              <a:gd name="connsiteY1" fmla="*/ 251746 h 534775"/>
              <a:gd name="connsiteX2" fmla="*/ 941614 w 7843157"/>
              <a:gd name="connsiteY2" fmla="*/ 257189 h 534775"/>
              <a:gd name="connsiteX3" fmla="*/ 1186543 w 7843157"/>
              <a:gd name="connsiteY3" fmla="*/ 251746 h 534775"/>
              <a:gd name="connsiteX4" fmla="*/ 1246414 w 7843157"/>
              <a:gd name="connsiteY4" fmla="*/ 240861 h 534775"/>
              <a:gd name="connsiteX5" fmla="*/ 1268186 w 7843157"/>
              <a:gd name="connsiteY5" fmla="*/ 229975 h 534775"/>
              <a:gd name="connsiteX6" fmla="*/ 1306286 w 7843157"/>
              <a:gd name="connsiteY6" fmla="*/ 213646 h 534775"/>
              <a:gd name="connsiteX7" fmla="*/ 1338943 w 7843157"/>
              <a:gd name="connsiteY7" fmla="*/ 186432 h 534775"/>
              <a:gd name="connsiteX8" fmla="*/ 1355271 w 7843157"/>
              <a:gd name="connsiteY8" fmla="*/ 180989 h 534775"/>
              <a:gd name="connsiteX9" fmla="*/ 1387928 w 7843157"/>
              <a:gd name="connsiteY9" fmla="*/ 153775 h 534775"/>
              <a:gd name="connsiteX10" fmla="*/ 1409700 w 7843157"/>
              <a:gd name="connsiteY10" fmla="*/ 148332 h 534775"/>
              <a:gd name="connsiteX11" fmla="*/ 1447800 w 7843157"/>
              <a:gd name="connsiteY11" fmla="*/ 121118 h 534775"/>
              <a:gd name="connsiteX12" fmla="*/ 1480457 w 7843157"/>
              <a:gd name="connsiteY12" fmla="*/ 99346 h 534775"/>
              <a:gd name="connsiteX13" fmla="*/ 1496786 w 7843157"/>
              <a:gd name="connsiteY13" fmla="*/ 83018 h 534775"/>
              <a:gd name="connsiteX14" fmla="*/ 1513114 w 7843157"/>
              <a:gd name="connsiteY14" fmla="*/ 61246 h 534775"/>
              <a:gd name="connsiteX15" fmla="*/ 1529443 w 7843157"/>
              <a:gd name="connsiteY15" fmla="*/ 50361 h 534775"/>
              <a:gd name="connsiteX16" fmla="*/ 1562100 w 7843157"/>
              <a:gd name="connsiteY16" fmla="*/ 23146 h 534775"/>
              <a:gd name="connsiteX17" fmla="*/ 1594757 w 7843157"/>
              <a:gd name="connsiteY17" fmla="*/ 1375 h 534775"/>
              <a:gd name="connsiteX18" fmla="*/ 1621971 w 7843157"/>
              <a:gd name="connsiteY18" fmla="*/ 23146 h 534775"/>
              <a:gd name="connsiteX19" fmla="*/ 1649186 w 7843157"/>
              <a:gd name="connsiteY19" fmla="*/ 39475 h 534775"/>
              <a:gd name="connsiteX20" fmla="*/ 1681843 w 7843157"/>
              <a:gd name="connsiteY20" fmla="*/ 61246 h 534775"/>
              <a:gd name="connsiteX21" fmla="*/ 1698171 w 7843157"/>
              <a:gd name="connsiteY21" fmla="*/ 66689 h 534775"/>
              <a:gd name="connsiteX22" fmla="*/ 1714500 w 7843157"/>
              <a:gd name="connsiteY22" fmla="*/ 77575 h 534775"/>
              <a:gd name="connsiteX23" fmla="*/ 1736271 w 7843157"/>
              <a:gd name="connsiteY23" fmla="*/ 88461 h 534775"/>
              <a:gd name="connsiteX24" fmla="*/ 1752600 w 7843157"/>
              <a:gd name="connsiteY24" fmla="*/ 99346 h 534775"/>
              <a:gd name="connsiteX25" fmla="*/ 1774371 w 7843157"/>
              <a:gd name="connsiteY25" fmla="*/ 104789 h 534775"/>
              <a:gd name="connsiteX26" fmla="*/ 1834243 w 7843157"/>
              <a:gd name="connsiteY26" fmla="*/ 137446 h 534775"/>
              <a:gd name="connsiteX27" fmla="*/ 1856014 w 7843157"/>
              <a:gd name="connsiteY27" fmla="*/ 148332 h 534775"/>
              <a:gd name="connsiteX28" fmla="*/ 1877786 w 7843157"/>
              <a:gd name="connsiteY28" fmla="*/ 164661 h 534775"/>
              <a:gd name="connsiteX29" fmla="*/ 1921328 w 7843157"/>
              <a:gd name="connsiteY29" fmla="*/ 180989 h 534775"/>
              <a:gd name="connsiteX30" fmla="*/ 1970314 w 7843157"/>
              <a:gd name="connsiteY30" fmla="*/ 202761 h 534775"/>
              <a:gd name="connsiteX31" fmla="*/ 1986643 w 7843157"/>
              <a:gd name="connsiteY31" fmla="*/ 213646 h 534775"/>
              <a:gd name="connsiteX32" fmla="*/ 2008414 w 7843157"/>
              <a:gd name="connsiteY32" fmla="*/ 219089 h 534775"/>
              <a:gd name="connsiteX33" fmla="*/ 2030186 w 7843157"/>
              <a:gd name="connsiteY33" fmla="*/ 229975 h 534775"/>
              <a:gd name="connsiteX34" fmla="*/ 2051957 w 7843157"/>
              <a:gd name="connsiteY34" fmla="*/ 235418 h 534775"/>
              <a:gd name="connsiteX35" fmla="*/ 2090057 w 7843157"/>
              <a:gd name="connsiteY35" fmla="*/ 246304 h 534775"/>
              <a:gd name="connsiteX36" fmla="*/ 2106386 w 7843157"/>
              <a:gd name="connsiteY36" fmla="*/ 251746 h 534775"/>
              <a:gd name="connsiteX37" fmla="*/ 2128157 w 7843157"/>
              <a:gd name="connsiteY37" fmla="*/ 257189 h 534775"/>
              <a:gd name="connsiteX38" fmla="*/ 2144486 w 7843157"/>
              <a:gd name="connsiteY38" fmla="*/ 262632 h 534775"/>
              <a:gd name="connsiteX39" fmla="*/ 2177143 w 7843157"/>
              <a:gd name="connsiteY39" fmla="*/ 268075 h 534775"/>
              <a:gd name="connsiteX40" fmla="*/ 2356757 w 7843157"/>
              <a:gd name="connsiteY40" fmla="*/ 284404 h 534775"/>
              <a:gd name="connsiteX41" fmla="*/ 2607128 w 7843157"/>
              <a:gd name="connsiteY41" fmla="*/ 278961 h 534775"/>
              <a:gd name="connsiteX42" fmla="*/ 2628900 w 7843157"/>
              <a:gd name="connsiteY42" fmla="*/ 268075 h 534775"/>
              <a:gd name="connsiteX43" fmla="*/ 2705100 w 7843157"/>
              <a:gd name="connsiteY43" fmla="*/ 240861 h 534775"/>
              <a:gd name="connsiteX44" fmla="*/ 2726871 w 7843157"/>
              <a:gd name="connsiteY44" fmla="*/ 235418 h 534775"/>
              <a:gd name="connsiteX45" fmla="*/ 2803071 w 7843157"/>
              <a:gd name="connsiteY45" fmla="*/ 197318 h 534775"/>
              <a:gd name="connsiteX46" fmla="*/ 2824843 w 7843157"/>
              <a:gd name="connsiteY46" fmla="*/ 186432 h 534775"/>
              <a:gd name="connsiteX47" fmla="*/ 2873828 w 7843157"/>
              <a:gd name="connsiteY47" fmla="*/ 170104 h 534775"/>
              <a:gd name="connsiteX48" fmla="*/ 2917371 w 7843157"/>
              <a:gd name="connsiteY48" fmla="*/ 148332 h 534775"/>
              <a:gd name="connsiteX49" fmla="*/ 2966357 w 7843157"/>
              <a:gd name="connsiteY49" fmla="*/ 132004 h 534775"/>
              <a:gd name="connsiteX50" fmla="*/ 3015343 w 7843157"/>
              <a:gd name="connsiteY50" fmla="*/ 110232 h 534775"/>
              <a:gd name="connsiteX51" fmla="*/ 3064328 w 7843157"/>
              <a:gd name="connsiteY51" fmla="*/ 93904 h 534775"/>
              <a:gd name="connsiteX52" fmla="*/ 3080657 w 7843157"/>
              <a:gd name="connsiteY52" fmla="*/ 83018 h 534775"/>
              <a:gd name="connsiteX53" fmla="*/ 3102428 w 7843157"/>
              <a:gd name="connsiteY53" fmla="*/ 77575 h 534775"/>
              <a:gd name="connsiteX54" fmla="*/ 3118757 w 7843157"/>
              <a:gd name="connsiteY54" fmla="*/ 72132 h 534775"/>
              <a:gd name="connsiteX55" fmla="*/ 3140528 w 7843157"/>
              <a:gd name="connsiteY55" fmla="*/ 83018 h 534775"/>
              <a:gd name="connsiteX56" fmla="*/ 3151414 w 7843157"/>
              <a:gd name="connsiteY56" fmla="*/ 99346 h 534775"/>
              <a:gd name="connsiteX57" fmla="*/ 3184071 w 7843157"/>
              <a:gd name="connsiteY57" fmla="*/ 132004 h 534775"/>
              <a:gd name="connsiteX58" fmla="*/ 3194957 w 7843157"/>
              <a:gd name="connsiteY58" fmla="*/ 148332 h 534775"/>
              <a:gd name="connsiteX59" fmla="*/ 3216728 w 7843157"/>
              <a:gd name="connsiteY59" fmla="*/ 164661 h 534775"/>
              <a:gd name="connsiteX60" fmla="*/ 3243943 w 7843157"/>
              <a:gd name="connsiteY60" fmla="*/ 191875 h 534775"/>
              <a:gd name="connsiteX61" fmla="*/ 3265714 w 7843157"/>
              <a:gd name="connsiteY61" fmla="*/ 202761 h 534775"/>
              <a:gd name="connsiteX62" fmla="*/ 3292928 w 7843157"/>
              <a:gd name="connsiteY62" fmla="*/ 219089 h 534775"/>
              <a:gd name="connsiteX63" fmla="*/ 3369128 w 7843157"/>
              <a:gd name="connsiteY63" fmla="*/ 257189 h 534775"/>
              <a:gd name="connsiteX64" fmla="*/ 3385457 w 7843157"/>
              <a:gd name="connsiteY64" fmla="*/ 268075 h 534775"/>
              <a:gd name="connsiteX65" fmla="*/ 3461657 w 7843157"/>
              <a:gd name="connsiteY65" fmla="*/ 295289 h 534775"/>
              <a:gd name="connsiteX66" fmla="*/ 3488871 w 7843157"/>
              <a:gd name="connsiteY66" fmla="*/ 306175 h 534775"/>
              <a:gd name="connsiteX67" fmla="*/ 3554186 w 7843157"/>
              <a:gd name="connsiteY67" fmla="*/ 327946 h 534775"/>
              <a:gd name="connsiteX68" fmla="*/ 3586843 w 7843157"/>
              <a:gd name="connsiteY68" fmla="*/ 338832 h 534775"/>
              <a:gd name="connsiteX69" fmla="*/ 3614057 w 7843157"/>
              <a:gd name="connsiteY69" fmla="*/ 344275 h 534775"/>
              <a:gd name="connsiteX70" fmla="*/ 3646714 w 7843157"/>
              <a:gd name="connsiteY70" fmla="*/ 355161 h 534775"/>
              <a:gd name="connsiteX71" fmla="*/ 3684814 w 7843157"/>
              <a:gd name="connsiteY71" fmla="*/ 366046 h 534775"/>
              <a:gd name="connsiteX72" fmla="*/ 3717471 w 7843157"/>
              <a:gd name="connsiteY72" fmla="*/ 376932 h 534775"/>
              <a:gd name="connsiteX73" fmla="*/ 3766457 w 7843157"/>
              <a:gd name="connsiteY73" fmla="*/ 382375 h 534775"/>
              <a:gd name="connsiteX74" fmla="*/ 3848100 w 7843157"/>
              <a:gd name="connsiteY74" fmla="*/ 393261 h 534775"/>
              <a:gd name="connsiteX75" fmla="*/ 3929743 w 7843157"/>
              <a:gd name="connsiteY75" fmla="*/ 398704 h 534775"/>
              <a:gd name="connsiteX76" fmla="*/ 4207328 w 7843157"/>
              <a:gd name="connsiteY76" fmla="*/ 393261 h 534775"/>
              <a:gd name="connsiteX77" fmla="*/ 4239986 w 7843157"/>
              <a:gd name="connsiteY77" fmla="*/ 387818 h 534775"/>
              <a:gd name="connsiteX78" fmla="*/ 4299857 w 7843157"/>
              <a:gd name="connsiteY78" fmla="*/ 376932 h 534775"/>
              <a:gd name="connsiteX79" fmla="*/ 4348843 w 7843157"/>
              <a:gd name="connsiteY79" fmla="*/ 355161 h 534775"/>
              <a:gd name="connsiteX80" fmla="*/ 4370614 w 7843157"/>
              <a:gd name="connsiteY80" fmla="*/ 349718 h 534775"/>
              <a:gd name="connsiteX81" fmla="*/ 4386943 w 7843157"/>
              <a:gd name="connsiteY81" fmla="*/ 333389 h 534775"/>
              <a:gd name="connsiteX82" fmla="*/ 4446814 w 7843157"/>
              <a:gd name="connsiteY82" fmla="*/ 289846 h 534775"/>
              <a:gd name="connsiteX83" fmla="*/ 4468586 w 7843157"/>
              <a:gd name="connsiteY83" fmla="*/ 273518 h 534775"/>
              <a:gd name="connsiteX84" fmla="*/ 4506686 w 7843157"/>
              <a:gd name="connsiteY84" fmla="*/ 251746 h 534775"/>
              <a:gd name="connsiteX85" fmla="*/ 4544786 w 7843157"/>
              <a:gd name="connsiteY85" fmla="*/ 224532 h 534775"/>
              <a:gd name="connsiteX86" fmla="*/ 4593771 w 7843157"/>
              <a:gd name="connsiteY86" fmla="*/ 197318 h 534775"/>
              <a:gd name="connsiteX87" fmla="*/ 4626428 w 7843157"/>
              <a:gd name="connsiteY87" fmla="*/ 175546 h 534775"/>
              <a:gd name="connsiteX88" fmla="*/ 4642757 w 7843157"/>
              <a:gd name="connsiteY88" fmla="*/ 164661 h 534775"/>
              <a:gd name="connsiteX89" fmla="*/ 4664528 w 7843157"/>
              <a:gd name="connsiteY89" fmla="*/ 153775 h 534775"/>
              <a:gd name="connsiteX90" fmla="*/ 4697186 w 7843157"/>
              <a:gd name="connsiteY90" fmla="*/ 137446 h 534775"/>
              <a:gd name="connsiteX91" fmla="*/ 4735286 w 7843157"/>
              <a:gd name="connsiteY91" fmla="*/ 148332 h 534775"/>
              <a:gd name="connsiteX92" fmla="*/ 4751614 w 7843157"/>
              <a:gd name="connsiteY92" fmla="*/ 164661 h 534775"/>
              <a:gd name="connsiteX93" fmla="*/ 4767943 w 7843157"/>
              <a:gd name="connsiteY93" fmla="*/ 175546 h 534775"/>
              <a:gd name="connsiteX94" fmla="*/ 4784271 w 7843157"/>
              <a:gd name="connsiteY94" fmla="*/ 191875 h 534775"/>
              <a:gd name="connsiteX95" fmla="*/ 4822371 w 7843157"/>
              <a:gd name="connsiteY95" fmla="*/ 219089 h 534775"/>
              <a:gd name="connsiteX96" fmla="*/ 4833257 w 7843157"/>
              <a:gd name="connsiteY96" fmla="*/ 235418 h 534775"/>
              <a:gd name="connsiteX97" fmla="*/ 4849586 w 7843157"/>
              <a:gd name="connsiteY97" fmla="*/ 246304 h 534775"/>
              <a:gd name="connsiteX98" fmla="*/ 4893128 w 7843157"/>
              <a:gd name="connsiteY98" fmla="*/ 273518 h 534775"/>
              <a:gd name="connsiteX99" fmla="*/ 4925786 w 7843157"/>
              <a:gd name="connsiteY99" fmla="*/ 295289 h 534775"/>
              <a:gd name="connsiteX100" fmla="*/ 4942114 w 7843157"/>
              <a:gd name="connsiteY100" fmla="*/ 300732 h 534775"/>
              <a:gd name="connsiteX101" fmla="*/ 4958443 w 7843157"/>
              <a:gd name="connsiteY101" fmla="*/ 311618 h 534775"/>
              <a:gd name="connsiteX102" fmla="*/ 4996543 w 7843157"/>
              <a:gd name="connsiteY102" fmla="*/ 327946 h 534775"/>
              <a:gd name="connsiteX103" fmla="*/ 5040086 w 7843157"/>
              <a:gd name="connsiteY103" fmla="*/ 349718 h 534775"/>
              <a:gd name="connsiteX104" fmla="*/ 5056414 w 7843157"/>
              <a:gd name="connsiteY104" fmla="*/ 360604 h 534775"/>
              <a:gd name="connsiteX105" fmla="*/ 5083628 w 7843157"/>
              <a:gd name="connsiteY105" fmla="*/ 371489 h 534775"/>
              <a:gd name="connsiteX106" fmla="*/ 5116286 w 7843157"/>
              <a:gd name="connsiteY106" fmla="*/ 387818 h 534775"/>
              <a:gd name="connsiteX107" fmla="*/ 5181600 w 7843157"/>
              <a:gd name="connsiteY107" fmla="*/ 404146 h 534775"/>
              <a:gd name="connsiteX108" fmla="*/ 5246914 w 7843157"/>
              <a:gd name="connsiteY108" fmla="*/ 425918 h 534775"/>
              <a:gd name="connsiteX109" fmla="*/ 5306786 w 7843157"/>
              <a:gd name="connsiteY109" fmla="*/ 436804 h 534775"/>
              <a:gd name="connsiteX110" fmla="*/ 5334000 w 7843157"/>
              <a:gd name="connsiteY110" fmla="*/ 442246 h 534775"/>
              <a:gd name="connsiteX111" fmla="*/ 5410200 w 7843157"/>
              <a:gd name="connsiteY111" fmla="*/ 447689 h 534775"/>
              <a:gd name="connsiteX112" fmla="*/ 5573486 w 7843157"/>
              <a:gd name="connsiteY112" fmla="*/ 420475 h 534775"/>
              <a:gd name="connsiteX113" fmla="*/ 5595257 w 7843157"/>
              <a:gd name="connsiteY113" fmla="*/ 409589 h 534775"/>
              <a:gd name="connsiteX114" fmla="*/ 5644243 w 7843157"/>
              <a:gd name="connsiteY114" fmla="*/ 371489 h 534775"/>
              <a:gd name="connsiteX115" fmla="*/ 5687786 w 7843157"/>
              <a:gd name="connsiteY115" fmla="*/ 344275 h 534775"/>
              <a:gd name="connsiteX116" fmla="*/ 5709557 w 7843157"/>
              <a:gd name="connsiteY116" fmla="*/ 327946 h 534775"/>
              <a:gd name="connsiteX117" fmla="*/ 5731328 w 7843157"/>
              <a:gd name="connsiteY117" fmla="*/ 306175 h 534775"/>
              <a:gd name="connsiteX118" fmla="*/ 5753100 w 7843157"/>
              <a:gd name="connsiteY118" fmla="*/ 300732 h 534775"/>
              <a:gd name="connsiteX119" fmla="*/ 5791200 w 7843157"/>
              <a:gd name="connsiteY119" fmla="*/ 268075 h 534775"/>
              <a:gd name="connsiteX120" fmla="*/ 5840186 w 7843157"/>
              <a:gd name="connsiteY120" fmla="*/ 240861 h 534775"/>
              <a:gd name="connsiteX121" fmla="*/ 5867400 w 7843157"/>
              <a:gd name="connsiteY121" fmla="*/ 224532 h 534775"/>
              <a:gd name="connsiteX122" fmla="*/ 5889171 w 7843157"/>
              <a:gd name="connsiteY122" fmla="*/ 213646 h 534775"/>
              <a:gd name="connsiteX123" fmla="*/ 5905500 w 7843157"/>
              <a:gd name="connsiteY123" fmla="*/ 197318 h 534775"/>
              <a:gd name="connsiteX124" fmla="*/ 5921828 w 7843157"/>
              <a:gd name="connsiteY124" fmla="*/ 191875 h 534775"/>
              <a:gd name="connsiteX125" fmla="*/ 5938157 w 7843157"/>
              <a:gd name="connsiteY125" fmla="*/ 180989 h 534775"/>
              <a:gd name="connsiteX126" fmla="*/ 5965371 w 7843157"/>
              <a:gd name="connsiteY126" fmla="*/ 219089 h 534775"/>
              <a:gd name="connsiteX127" fmla="*/ 5987143 w 7843157"/>
              <a:gd name="connsiteY127" fmla="*/ 262632 h 534775"/>
              <a:gd name="connsiteX128" fmla="*/ 5992586 w 7843157"/>
              <a:gd name="connsiteY128" fmla="*/ 278961 h 534775"/>
              <a:gd name="connsiteX129" fmla="*/ 6008914 w 7843157"/>
              <a:gd name="connsiteY129" fmla="*/ 300732 h 534775"/>
              <a:gd name="connsiteX130" fmla="*/ 6047014 w 7843157"/>
              <a:gd name="connsiteY130" fmla="*/ 355161 h 534775"/>
              <a:gd name="connsiteX131" fmla="*/ 6074228 w 7843157"/>
              <a:gd name="connsiteY131" fmla="*/ 371489 h 534775"/>
              <a:gd name="connsiteX132" fmla="*/ 6096000 w 7843157"/>
              <a:gd name="connsiteY132" fmla="*/ 387818 h 534775"/>
              <a:gd name="connsiteX133" fmla="*/ 6112328 w 7843157"/>
              <a:gd name="connsiteY133" fmla="*/ 398704 h 534775"/>
              <a:gd name="connsiteX134" fmla="*/ 6139543 w 7843157"/>
              <a:gd name="connsiteY134" fmla="*/ 420475 h 534775"/>
              <a:gd name="connsiteX135" fmla="*/ 6155871 w 7843157"/>
              <a:gd name="connsiteY135" fmla="*/ 425918 h 534775"/>
              <a:gd name="connsiteX136" fmla="*/ 6183086 w 7843157"/>
              <a:gd name="connsiteY136" fmla="*/ 442246 h 534775"/>
              <a:gd name="connsiteX137" fmla="*/ 6210300 w 7843157"/>
              <a:gd name="connsiteY137" fmla="*/ 453132 h 534775"/>
              <a:gd name="connsiteX138" fmla="*/ 6232071 w 7843157"/>
              <a:gd name="connsiteY138" fmla="*/ 464018 h 534775"/>
              <a:gd name="connsiteX139" fmla="*/ 6319157 w 7843157"/>
              <a:gd name="connsiteY139" fmla="*/ 496675 h 534775"/>
              <a:gd name="connsiteX140" fmla="*/ 6379028 w 7843157"/>
              <a:gd name="connsiteY140" fmla="*/ 507561 h 534775"/>
              <a:gd name="connsiteX141" fmla="*/ 6493328 w 7843157"/>
              <a:gd name="connsiteY141" fmla="*/ 529332 h 534775"/>
              <a:gd name="connsiteX142" fmla="*/ 6645728 w 7843157"/>
              <a:gd name="connsiteY142" fmla="*/ 534775 h 534775"/>
              <a:gd name="connsiteX143" fmla="*/ 6814457 w 7843157"/>
              <a:gd name="connsiteY143" fmla="*/ 523889 h 534775"/>
              <a:gd name="connsiteX144" fmla="*/ 6847114 w 7843157"/>
              <a:gd name="connsiteY144" fmla="*/ 513004 h 534775"/>
              <a:gd name="connsiteX145" fmla="*/ 6912428 w 7843157"/>
              <a:gd name="connsiteY145" fmla="*/ 496675 h 534775"/>
              <a:gd name="connsiteX146" fmla="*/ 6934200 w 7843157"/>
              <a:gd name="connsiteY146" fmla="*/ 485789 h 534775"/>
              <a:gd name="connsiteX147" fmla="*/ 6966857 w 7843157"/>
              <a:gd name="connsiteY147" fmla="*/ 474904 h 534775"/>
              <a:gd name="connsiteX148" fmla="*/ 7004957 w 7843157"/>
              <a:gd name="connsiteY148" fmla="*/ 458575 h 534775"/>
              <a:gd name="connsiteX149" fmla="*/ 7048500 w 7843157"/>
              <a:gd name="connsiteY149" fmla="*/ 447689 h 534775"/>
              <a:gd name="connsiteX150" fmla="*/ 7081157 w 7843157"/>
              <a:gd name="connsiteY150" fmla="*/ 431361 h 534775"/>
              <a:gd name="connsiteX151" fmla="*/ 7184571 w 7843157"/>
              <a:gd name="connsiteY151" fmla="*/ 382375 h 534775"/>
              <a:gd name="connsiteX152" fmla="*/ 7217228 w 7843157"/>
              <a:gd name="connsiteY152" fmla="*/ 366046 h 534775"/>
              <a:gd name="connsiteX153" fmla="*/ 7331528 w 7843157"/>
              <a:gd name="connsiteY153" fmla="*/ 306175 h 534775"/>
              <a:gd name="connsiteX154" fmla="*/ 7380514 w 7843157"/>
              <a:gd name="connsiteY154" fmla="*/ 268075 h 534775"/>
              <a:gd name="connsiteX155" fmla="*/ 7396843 w 7843157"/>
              <a:gd name="connsiteY155" fmla="*/ 251746 h 534775"/>
              <a:gd name="connsiteX156" fmla="*/ 7413171 w 7843157"/>
              <a:gd name="connsiteY156" fmla="*/ 240861 h 534775"/>
              <a:gd name="connsiteX157" fmla="*/ 7451271 w 7843157"/>
              <a:gd name="connsiteY157" fmla="*/ 257189 h 534775"/>
              <a:gd name="connsiteX158" fmla="*/ 7489371 w 7843157"/>
              <a:gd name="connsiteY158" fmla="*/ 295289 h 534775"/>
              <a:gd name="connsiteX159" fmla="*/ 7505700 w 7843157"/>
              <a:gd name="connsiteY159" fmla="*/ 311618 h 534775"/>
              <a:gd name="connsiteX160" fmla="*/ 7527471 w 7843157"/>
              <a:gd name="connsiteY160" fmla="*/ 322504 h 534775"/>
              <a:gd name="connsiteX161" fmla="*/ 7565571 w 7843157"/>
              <a:gd name="connsiteY161" fmla="*/ 344275 h 534775"/>
              <a:gd name="connsiteX162" fmla="*/ 7581900 w 7843157"/>
              <a:gd name="connsiteY162" fmla="*/ 349718 h 534775"/>
              <a:gd name="connsiteX163" fmla="*/ 7750628 w 7843157"/>
              <a:gd name="connsiteY163" fmla="*/ 344275 h 534775"/>
              <a:gd name="connsiteX164" fmla="*/ 7772400 w 7843157"/>
              <a:gd name="connsiteY164" fmla="*/ 338832 h 534775"/>
              <a:gd name="connsiteX165" fmla="*/ 7815943 w 7843157"/>
              <a:gd name="connsiteY165" fmla="*/ 327946 h 534775"/>
              <a:gd name="connsiteX166" fmla="*/ 7843157 w 7843157"/>
              <a:gd name="connsiteY166" fmla="*/ 317061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843157" h="534775">
                <a:moveTo>
                  <a:pt x="0" y="273518"/>
                </a:moveTo>
                <a:cubicBezTo>
                  <a:pt x="525756" y="-65106"/>
                  <a:pt x="151883" y="59747"/>
                  <a:pt x="919843" y="251746"/>
                </a:cubicBezTo>
                <a:lnTo>
                  <a:pt x="941614" y="257189"/>
                </a:lnTo>
                <a:lnTo>
                  <a:pt x="1186543" y="251746"/>
                </a:lnTo>
                <a:cubicBezTo>
                  <a:pt x="1195213" y="251406"/>
                  <a:pt x="1236135" y="242917"/>
                  <a:pt x="1246414" y="240861"/>
                </a:cubicBezTo>
                <a:cubicBezTo>
                  <a:pt x="1253671" y="237232"/>
                  <a:pt x="1260728" y="233171"/>
                  <a:pt x="1268186" y="229975"/>
                </a:cubicBezTo>
                <a:cubicBezTo>
                  <a:pt x="1298718" y="216889"/>
                  <a:pt x="1270180" y="234277"/>
                  <a:pt x="1306286" y="213646"/>
                </a:cubicBezTo>
                <a:cubicBezTo>
                  <a:pt x="1368594" y="178042"/>
                  <a:pt x="1271417" y="231450"/>
                  <a:pt x="1338943" y="186432"/>
                </a:cubicBezTo>
                <a:cubicBezTo>
                  <a:pt x="1343717" y="183250"/>
                  <a:pt x="1349828" y="182803"/>
                  <a:pt x="1355271" y="180989"/>
                </a:cubicBezTo>
                <a:cubicBezTo>
                  <a:pt x="1365077" y="171183"/>
                  <a:pt x="1374670" y="159457"/>
                  <a:pt x="1387928" y="153775"/>
                </a:cubicBezTo>
                <a:cubicBezTo>
                  <a:pt x="1394804" y="150828"/>
                  <a:pt x="1402443" y="150146"/>
                  <a:pt x="1409700" y="148332"/>
                </a:cubicBezTo>
                <a:cubicBezTo>
                  <a:pt x="1422615" y="139721"/>
                  <a:pt x="1435995" y="131237"/>
                  <a:pt x="1447800" y="121118"/>
                </a:cubicBezTo>
                <a:cubicBezTo>
                  <a:pt x="1473747" y="98878"/>
                  <a:pt x="1452680" y="108605"/>
                  <a:pt x="1480457" y="99346"/>
                </a:cubicBezTo>
                <a:cubicBezTo>
                  <a:pt x="1485900" y="93903"/>
                  <a:pt x="1491777" y="88862"/>
                  <a:pt x="1496786" y="83018"/>
                </a:cubicBezTo>
                <a:cubicBezTo>
                  <a:pt x="1502690" y="76130"/>
                  <a:pt x="1506700" y="67660"/>
                  <a:pt x="1513114" y="61246"/>
                </a:cubicBezTo>
                <a:cubicBezTo>
                  <a:pt x="1517740" y="56620"/>
                  <a:pt x="1524418" y="54549"/>
                  <a:pt x="1529443" y="50361"/>
                </a:cubicBezTo>
                <a:cubicBezTo>
                  <a:pt x="1571359" y="15431"/>
                  <a:pt x="1521551" y="50179"/>
                  <a:pt x="1562100" y="23146"/>
                </a:cubicBezTo>
                <a:cubicBezTo>
                  <a:pt x="1569312" y="12329"/>
                  <a:pt x="1575587" y="-5015"/>
                  <a:pt x="1594757" y="1375"/>
                </a:cubicBezTo>
                <a:cubicBezTo>
                  <a:pt x="1605778" y="5049"/>
                  <a:pt x="1612454" y="16484"/>
                  <a:pt x="1621971" y="23146"/>
                </a:cubicBezTo>
                <a:cubicBezTo>
                  <a:pt x="1630638" y="29213"/>
                  <a:pt x="1640261" y="33795"/>
                  <a:pt x="1649186" y="39475"/>
                </a:cubicBezTo>
                <a:cubicBezTo>
                  <a:pt x="1660224" y="46499"/>
                  <a:pt x="1669432" y="57109"/>
                  <a:pt x="1681843" y="61246"/>
                </a:cubicBezTo>
                <a:cubicBezTo>
                  <a:pt x="1687286" y="63060"/>
                  <a:pt x="1693040" y="64123"/>
                  <a:pt x="1698171" y="66689"/>
                </a:cubicBezTo>
                <a:cubicBezTo>
                  <a:pt x="1704022" y="69615"/>
                  <a:pt x="1708820" y="74329"/>
                  <a:pt x="1714500" y="77575"/>
                </a:cubicBezTo>
                <a:cubicBezTo>
                  <a:pt x="1721545" y="81601"/>
                  <a:pt x="1729226" y="84436"/>
                  <a:pt x="1736271" y="88461"/>
                </a:cubicBezTo>
                <a:cubicBezTo>
                  <a:pt x="1741951" y="91706"/>
                  <a:pt x="1746587" y="96769"/>
                  <a:pt x="1752600" y="99346"/>
                </a:cubicBezTo>
                <a:cubicBezTo>
                  <a:pt x="1759476" y="102293"/>
                  <a:pt x="1767114" y="102975"/>
                  <a:pt x="1774371" y="104789"/>
                </a:cubicBezTo>
                <a:cubicBezTo>
                  <a:pt x="1804203" y="124677"/>
                  <a:pt x="1784846" y="112747"/>
                  <a:pt x="1834243" y="137446"/>
                </a:cubicBezTo>
                <a:cubicBezTo>
                  <a:pt x="1841500" y="141075"/>
                  <a:pt x="1849523" y="143464"/>
                  <a:pt x="1856014" y="148332"/>
                </a:cubicBezTo>
                <a:cubicBezTo>
                  <a:pt x="1863271" y="153775"/>
                  <a:pt x="1869856" y="160255"/>
                  <a:pt x="1877786" y="164661"/>
                </a:cubicBezTo>
                <a:cubicBezTo>
                  <a:pt x="1887543" y="170082"/>
                  <a:pt x="1909110" y="176916"/>
                  <a:pt x="1921328" y="180989"/>
                </a:cubicBezTo>
                <a:cubicBezTo>
                  <a:pt x="1967023" y="215260"/>
                  <a:pt x="1917356" y="182903"/>
                  <a:pt x="1970314" y="202761"/>
                </a:cubicBezTo>
                <a:cubicBezTo>
                  <a:pt x="1976439" y="205058"/>
                  <a:pt x="1980630" y="211069"/>
                  <a:pt x="1986643" y="213646"/>
                </a:cubicBezTo>
                <a:cubicBezTo>
                  <a:pt x="1993519" y="216593"/>
                  <a:pt x="2001410" y="216462"/>
                  <a:pt x="2008414" y="219089"/>
                </a:cubicBezTo>
                <a:cubicBezTo>
                  <a:pt x="2016011" y="221938"/>
                  <a:pt x="2022589" y="227126"/>
                  <a:pt x="2030186" y="229975"/>
                </a:cubicBezTo>
                <a:cubicBezTo>
                  <a:pt x="2037190" y="232602"/>
                  <a:pt x="2044740" y="233450"/>
                  <a:pt x="2051957" y="235418"/>
                </a:cubicBezTo>
                <a:cubicBezTo>
                  <a:pt x="2064700" y="238893"/>
                  <a:pt x="2077406" y="242509"/>
                  <a:pt x="2090057" y="246304"/>
                </a:cubicBezTo>
                <a:cubicBezTo>
                  <a:pt x="2095552" y="247953"/>
                  <a:pt x="2100869" y="250170"/>
                  <a:pt x="2106386" y="251746"/>
                </a:cubicBezTo>
                <a:cubicBezTo>
                  <a:pt x="2113579" y="253801"/>
                  <a:pt x="2120964" y="255134"/>
                  <a:pt x="2128157" y="257189"/>
                </a:cubicBezTo>
                <a:cubicBezTo>
                  <a:pt x="2133674" y="258765"/>
                  <a:pt x="2138885" y="261387"/>
                  <a:pt x="2144486" y="262632"/>
                </a:cubicBezTo>
                <a:cubicBezTo>
                  <a:pt x="2155259" y="265026"/>
                  <a:pt x="2166186" y="266760"/>
                  <a:pt x="2177143" y="268075"/>
                </a:cubicBezTo>
                <a:cubicBezTo>
                  <a:pt x="2266822" y="278837"/>
                  <a:pt x="2274679" y="278541"/>
                  <a:pt x="2356757" y="284404"/>
                </a:cubicBezTo>
                <a:cubicBezTo>
                  <a:pt x="2440214" y="282590"/>
                  <a:pt x="2523801" y="283961"/>
                  <a:pt x="2607128" y="278961"/>
                </a:cubicBezTo>
                <a:cubicBezTo>
                  <a:pt x="2615227" y="278475"/>
                  <a:pt x="2621410" y="271196"/>
                  <a:pt x="2628900" y="268075"/>
                </a:cubicBezTo>
                <a:cubicBezTo>
                  <a:pt x="2645530" y="261146"/>
                  <a:pt x="2685611" y="246707"/>
                  <a:pt x="2705100" y="240861"/>
                </a:cubicBezTo>
                <a:cubicBezTo>
                  <a:pt x="2712265" y="238712"/>
                  <a:pt x="2719995" y="238365"/>
                  <a:pt x="2726871" y="235418"/>
                </a:cubicBezTo>
                <a:cubicBezTo>
                  <a:pt x="2726905" y="235403"/>
                  <a:pt x="2787818" y="204945"/>
                  <a:pt x="2803071" y="197318"/>
                </a:cubicBezTo>
                <a:cubicBezTo>
                  <a:pt x="2810328" y="193689"/>
                  <a:pt x="2817145" y="188998"/>
                  <a:pt x="2824843" y="186432"/>
                </a:cubicBezTo>
                <a:cubicBezTo>
                  <a:pt x="2841171" y="180989"/>
                  <a:pt x="2857913" y="176657"/>
                  <a:pt x="2873828" y="170104"/>
                </a:cubicBezTo>
                <a:cubicBezTo>
                  <a:pt x="2888833" y="163925"/>
                  <a:pt x="2901976" y="153463"/>
                  <a:pt x="2917371" y="148332"/>
                </a:cubicBezTo>
                <a:cubicBezTo>
                  <a:pt x="2933700" y="142889"/>
                  <a:pt x="2950962" y="139702"/>
                  <a:pt x="2966357" y="132004"/>
                </a:cubicBezTo>
                <a:cubicBezTo>
                  <a:pt x="3004146" y="113109"/>
                  <a:pt x="2987468" y="119524"/>
                  <a:pt x="3015343" y="110232"/>
                </a:cubicBezTo>
                <a:cubicBezTo>
                  <a:pt x="3052443" y="85497"/>
                  <a:pt x="3005666" y="113457"/>
                  <a:pt x="3064328" y="93904"/>
                </a:cubicBezTo>
                <a:cubicBezTo>
                  <a:pt x="3070534" y="91835"/>
                  <a:pt x="3074644" y="85595"/>
                  <a:pt x="3080657" y="83018"/>
                </a:cubicBezTo>
                <a:cubicBezTo>
                  <a:pt x="3087533" y="80071"/>
                  <a:pt x="3095235" y="79630"/>
                  <a:pt x="3102428" y="77575"/>
                </a:cubicBezTo>
                <a:cubicBezTo>
                  <a:pt x="3107945" y="75999"/>
                  <a:pt x="3113314" y="73946"/>
                  <a:pt x="3118757" y="72132"/>
                </a:cubicBezTo>
                <a:cubicBezTo>
                  <a:pt x="3126014" y="75761"/>
                  <a:pt x="3134295" y="77824"/>
                  <a:pt x="3140528" y="83018"/>
                </a:cubicBezTo>
                <a:cubicBezTo>
                  <a:pt x="3145553" y="87206"/>
                  <a:pt x="3147068" y="94457"/>
                  <a:pt x="3151414" y="99346"/>
                </a:cubicBezTo>
                <a:cubicBezTo>
                  <a:pt x="3161642" y="110852"/>
                  <a:pt x="3175531" y="119195"/>
                  <a:pt x="3184071" y="132004"/>
                </a:cubicBezTo>
                <a:cubicBezTo>
                  <a:pt x="3187700" y="137447"/>
                  <a:pt x="3190332" y="143707"/>
                  <a:pt x="3194957" y="148332"/>
                </a:cubicBezTo>
                <a:cubicBezTo>
                  <a:pt x="3201371" y="154746"/>
                  <a:pt x="3209948" y="158634"/>
                  <a:pt x="3216728" y="164661"/>
                </a:cubicBezTo>
                <a:cubicBezTo>
                  <a:pt x="3226317" y="173184"/>
                  <a:pt x="3233816" y="183999"/>
                  <a:pt x="3243943" y="191875"/>
                </a:cubicBezTo>
                <a:cubicBezTo>
                  <a:pt x="3250348" y="196856"/>
                  <a:pt x="3258621" y="198821"/>
                  <a:pt x="3265714" y="202761"/>
                </a:cubicBezTo>
                <a:cubicBezTo>
                  <a:pt x="3274962" y="207899"/>
                  <a:pt x="3283567" y="214162"/>
                  <a:pt x="3292928" y="219089"/>
                </a:cubicBezTo>
                <a:cubicBezTo>
                  <a:pt x="3318058" y="232315"/>
                  <a:pt x="3345499" y="241437"/>
                  <a:pt x="3369128" y="257189"/>
                </a:cubicBezTo>
                <a:cubicBezTo>
                  <a:pt x="3374571" y="260818"/>
                  <a:pt x="3379517" y="265334"/>
                  <a:pt x="3385457" y="268075"/>
                </a:cubicBezTo>
                <a:cubicBezTo>
                  <a:pt x="3486533" y="314725"/>
                  <a:pt x="3405731" y="276646"/>
                  <a:pt x="3461657" y="295289"/>
                </a:cubicBezTo>
                <a:cubicBezTo>
                  <a:pt x="3470926" y="298379"/>
                  <a:pt x="3479658" y="302923"/>
                  <a:pt x="3488871" y="306175"/>
                </a:cubicBezTo>
                <a:cubicBezTo>
                  <a:pt x="3510512" y="313813"/>
                  <a:pt x="3532414" y="320689"/>
                  <a:pt x="3554186" y="327946"/>
                </a:cubicBezTo>
                <a:cubicBezTo>
                  <a:pt x="3565072" y="331575"/>
                  <a:pt x="3575591" y="336582"/>
                  <a:pt x="3586843" y="338832"/>
                </a:cubicBezTo>
                <a:cubicBezTo>
                  <a:pt x="3595914" y="340646"/>
                  <a:pt x="3605132" y="341841"/>
                  <a:pt x="3614057" y="344275"/>
                </a:cubicBezTo>
                <a:cubicBezTo>
                  <a:pt x="3625127" y="347294"/>
                  <a:pt x="3635747" y="351787"/>
                  <a:pt x="3646714" y="355161"/>
                </a:cubicBezTo>
                <a:cubicBezTo>
                  <a:pt x="3659338" y="359045"/>
                  <a:pt x="3672190" y="362162"/>
                  <a:pt x="3684814" y="366046"/>
                </a:cubicBezTo>
                <a:cubicBezTo>
                  <a:pt x="3695781" y="369420"/>
                  <a:pt x="3706219" y="374682"/>
                  <a:pt x="3717471" y="376932"/>
                </a:cubicBezTo>
                <a:cubicBezTo>
                  <a:pt x="3733581" y="380154"/>
                  <a:pt x="3750155" y="380337"/>
                  <a:pt x="3766457" y="382375"/>
                </a:cubicBezTo>
                <a:cubicBezTo>
                  <a:pt x="3794364" y="385863"/>
                  <a:pt x="3819959" y="390814"/>
                  <a:pt x="3848100" y="393261"/>
                </a:cubicBezTo>
                <a:cubicBezTo>
                  <a:pt x="3875272" y="395624"/>
                  <a:pt x="3902529" y="396890"/>
                  <a:pt x="3929743" y="398704"/>
                </a:cubicBezTo>
                <a:lnTo>
                  <a:pt x="4207328" y="393261"/>
                </a:lnTo>
                <a:cubicBezTo>
                  <a:pt x="4218357" y="392874"/>
                  <a:pt x="4229128" y="389792"/>
                  <a:pt x="4239986" y="387818"/>
                </a:cubicBezTo>
                <a:cubicBezTo>
                  <a:pt x="4323681" y="372600"/>
                  <a:pt x="4203606" y="392974"/>
                  <a:pt x="4299857" y="376932"/>
                </a:cubicBezTo>
                <a:cubicBezTo>
                  <a:pt x="4316186" y="369675"/>
                  <a:pt x="4332165" y="361575"/>
                  <a:pt x="4348843" y="355161"/>
                </a:cubicBezTo>
                <a:cubicBezTo>
                  <a:pt x="4355825" y="352476"/>
                  <a:pt x="4364119" y="353429"/>
                  <a:pt x="4370614" y="349718"/>
                </a:cubicBezTo>
                <a:cubicBezTo>
                  <a:pt x="4377297" y="345899"/>
                  <a:pt x="4380890" y="338145"/>
                  <a:pt x="4386943" y="333389"/>
                </a:cubicBezTo>
                <a:cubicBezTo>
                  <a:pt x="4406347" y="318143"/>
                  <a:pt x="4426914" y="304439"/>
                  <a:pt x="4446814" y="289846"/>
                </a:cubicBezTo>
                <a:cubicBezTo>
                  <a:pt x="4454129" y="284481"/>
                  <a:pt x="4460472" y="277575"/>
                  <a:pt x="4468586" y="273518"/>
                </a:cubicBezTo>
                <a:cubicBezTo>
                  <a:pt x="4489847" y="262887"/>
                  <a:pt x="4488735" y="264568"/>
                  <a:pt x="4506686" y="251746"/>
                </a:cubicBezTo>
                <a:cubicBezTo>
                  <a:pt x="4518369" y="243401"/>
                  <a:pt x="4531958" y="231862"/>
                  <a:pt x="4544786" y="224532"/>
                </a:cubicBezTo>
                <a:cubicBezTo>
                  <a:pt x="4595690" y="195443"/>
                  <a:pt x="4533952" y="235385"/>
                  <a:pt x="4593771" y="197318"/>
                </a:cubicBezTo>
                <a:cubicBezTo>
                  <a:pt x="4604809" y="190294"/>
                  <a:pt x="4615542" y="182803"/>
                  <a:pt x="4626428" y="175546"/>
                </a:cubicBezTo>
                <a:cubicBezTo>
                  <a:pt x="4631871" y="171917"/>
                  <a:pt x="4636906" y="167587"/>
                  <a:pt x="4642757" y="164661"/>
                </a:cubicBezTo>
                <a:cubicBezTo>
                  <a:pt x="4650014" y="161032"/>
                  <a:pt x="4657483" y="157801"/>
                  <a:pt x="4664528" y="153775"/>
                </a:cubicBezTo>
                <a:cubicBezTo>
                  <a:pt x="4694070" y="136893"/>
                  <a:pt x="4667249" y="147425"/>
                  <a:pt x="4697186" y="137446"/>
                </a:cubicBezTo>
                <a:cubicBezTo>
                  <a:pt x="4700089" y="138172"/>
                  <a:pt x="4730602" y="145209"/>
                  <a:pt x="4735286" y="148332"/>
                </a:cubicBezTo>
                <a:cubicBezTo>
                  <a:pt x="4741691" y="152602"/>
                  <a:pt x="4745701" y="159733"/>
                  <a:pt x="4751614" y="164661"/>
                </a:cubicBezTo>
                <a:cubicBezTo>
                  <a:pt x="4756639" y="168849"/>
                  <a:pt x="4762918" y="171358"/>
                  <a:pt x="4767943" y="175546"/>
                </a:cubicBezTo>
                <a:cubicBezTo>
                  <a:pt x="4773856" y="180474"/>
                  <a:pt x="4778427" y="186866"/>
                  <a:pt x="4784271" y="191875"/>
                </a:cubicBezTo>
                <a:cubicBezTo>
                  <a:pt x="4796086" y="202002"/>
                  <a:pt x="4809448" y="210474"/>
                  <a:pt x="4822371" y="219089"/>
                </a:cubicBezTo>
                <a:cubicBezTo>
                  <a:pt x="4826000" y="224532"/>
                  <a:pt x="4828631" y="230792"/>
                  <a:pt x="4833257" y="235418"/>
                </a:cubicBezTo>
                <a:cubicBezTo>
                  <a:pt x="4837883" y="240044"/>
                  <a:pt x="4844263" y="242502"/>
                  <a:pt x="4849586" y="246304"/>
                </a:cubicBezTo>
                <a:cubicBezTo>
                  <a:pt x="4915905" y="293674"/>
                  <a:pt x="4829204" y="235164"/>
                  <a:pt x="4893128" y="273518"/>
                </a:cubicBezTo>
                <a:cubicBezTo>
                  <a:pt x="4904347" y="280249"/>
                  <a:pt x="4913374" y="291152"/>
                  <a:pt x="4925786" y="295289"/>
                </a:cubicBezTo>
                <a:cubicBezTo>
                  <a:pt x="4931229" y="297103"/>
                  <a:pt x="4936983" y="298166"/>
                  <a:pt x="4942114" y="300732"/>
                </a:cubicBezTo>
                <a:cubicBezTo>
                  <a:pt x="4947965" y="303658"/>
                  <a:pt x="4952763" y="308372"/>
                  <a:pt x="4958443" y="311618"/>
                </a:cubicBezTo>
                <a:cubicBezTo>
                  <a:pt x="4977278" y="322381"/>
                  <a:pt x="4978221" y="321840"/>
                  <a:pt x="4996543" y="327946"/>
                </a:cubicBezTo>
                <a:cubicBezTo>
                  <a:pt x="5034372" y="353167"/>
                  <a:pt x="4986826" y="323087"/>
                  <a:pt x="5040086" y="349718"/>
                </a:cubicBezTo>
                <a:cubicBezTo>
                  <a:pt x="5045937" y="352643"/>
                  <a:pt x="5050563" y="357679"/>
                  <a:pt x="5056414" y="360604"/>
                </a:cubicBezTo>
                <a:cubicBezTo>
                  <a:pt x="5065153" y="364973"/>
                  <a:pt x="5074734" y="367446"/>
                  <a:pt x="5083628" y="371489"/>
                </a:cubicBezTo>
                <a:cubicBezTo>
                  <a:pt x="5094708" y="376525"/>
                  <a:pt x="5105051" y="383137"/>
                  <a:pt x="5116286" y="387818"/>
                </a:cubicBezTo>
                <a:cubicBezTo>
                  <a:pt x="5145039" y="399799"/>
                  <a:pt x="5151448" y="399121"/>
                  <a:pt x="5181600" y="404146"/>
                </a:cubicBezTo>
                <a:cubicBezTo>
                  <a:pt x="5203371" y="411403"/>
                  <a:pt x="5224411" y="421417"/>
                  <a:pt x="5246914" y="425918"/>
                </a:cubicBezTo>
                <a:cubicBezTo>
                  <a:pt x="5314077" y="439351"/>
                  <a:pt x="5230255" y="422890"/>
                  <a:pt x="5306786" y="436804"/>
                </a:cubicBezTo>
                <a:cubicBezTo>
                  <a:pt x="5315888" y="438459"/>
                  <a:pt x="5324800" y="441278"/>
                  <a:pt x="5334000" y="442246"/>
                </a:cubicBezTo>
                <a:cubicBezTo>
                  <a:pt x="5359325" y="444912"/>
                  <a:pt x="5384800" y="445875"/>
                  <a:pt x="5410200" y="447689"/>
                </a:cubicBezTo>
                <a:cubicBezTo>
                  <a:pt x="5518569" y="437838"/>
                  <a:pt x="5502786" y="449934"/>
                  <a:pt x="5573486" y="420475"/>
                </a:cubicBezTo>
                <a:cubicBezTo>
                  <a:pt x="5580975" y="417354"/>
                  <a:pt x="5588586" y="414207"/>
                  <a:pt x="5595257" y="409589"/>
                </a:cubicBezTo>
                <a:cubicBezTo>
                  <a:pt x="5612265" y="397814"/>
                  <a:pt x="5626701" y="382453"/>
                  <a:pt x="5644243" y="371489"/>
                </a:cubicBezTo>
                <a:cubicBezTo>
                  <a:pt x="5658757" y="362418"/>
                  <a:pt x="5674093" y="354545"/>
                  <a:pt x="5687786" y="344275"/>
                </a:cubicBezTo>
                <a:cubicBezTo>
                  <a:pt x="5695043" y="338832"/>
                  <a:pt x="5702730" y="333920"/>
                  <a:pt x="5709557" y="327946"/>
                </a:cubicBezTo>
                <a:cubicBezTo>
                  <a:pt x="5717281" y="321188"/>
                  <a:pt x="5722625" y="311614"/>
                  <a:pt x="5731328" y="306175"/>
                </a:cubicBezTo>
                <a:cubicBezTo>
                  <a:pt x="5737672" y="302210"/>
                  <a:pt x="5745843" y="302546"/>
                  <a:pt x="5753100" y="300732"/>
                </a:cubicBezTo>
                <a:cubicBezTo>
                  <a:pt x="5769919" y="283913"/>
                  <a:pt x="5770252" y="282041"/>
                  <a:pt x="5791200" y="268075"/>
                </a:cubicBezTo>
                <a:cubicBezTo>
                  <a:pt x="5825247" y="245377"/>
                  <a:pt x="5809047" y="258160"/>
                  <a:pt x="5840186" y="240861"/>
                </a:cubicBezTo>
                <a:cubicBezTo>
                  <a:pt x="5849434" y="235723"/>
                  <a:pt x="5858152" y="229670"/>
                  <a:pt x="5867400" y="224532"/>
                </a:cubicBezTo>
                <a:cubicBezTo>
                  <a:pt x="5874493" y="220592"/>
                  <a:pt x="5882569" y="218362"/>
                  <a:pt x="5889171" y="213646"/>
                </a:cubicBezTo>
                <a:cubicBezTo>
                  <a:pt x="5895435" y="209172"/>
                  <a:pt x="5899095" y="201588"/>
                  <a:pt x="5905500" y="197318"/>
                </a:cubicBezTo>
                <a:cubicBezTo>
                  <a:pt x="5910274" y="194136"/>
                  <a:pt x="5916697" y="194441"/>
                  <a:pt x="5921828" y="191875"/>
                </a:cubicBezTo>
                <a:cubicBezTo>
                  <a:pt x="5927679" y="188949"/>
                  <a:pt x="5932714" y="184618"/>
                  <a:pt x="5938157" y="180989"/>
                </a:cubicBezTo>
                <a:cubicBezTo>
                  <a:pt x="5983498" y="271670"/>
                  <a:pt x="5913886" y="138185"/>
                  <a:pt x="5965371" y="219089"/>
                </a:cubicBezTo>
                <a:cubicBezTo>
                  <a:pt x="5974083" y="232780"/>
                  <a:pt x="5979886" y="248118"/>
                  <a:pt x="5987143" y="262632"/>
                </a:cubicBezTo>
                <a:cubicBezTo>
                  <a:pt x="5989709" y="267764"/>
                  <a:pt x="5989739" y="273979"/>
                  <a:pt x="5992586" y="278961"/>
                </a:cubicBezTo>
                <a:cubicBezTo>
                  <a:pt x="5997087" y="286837"/>
                  <a:pt x="6003712" y="293301"/>
                  <a:pt x="6008914" y="300732"/>
                </a:cubicBezTo>
                <a:cubicBezTo>
                  <a:pt x="6010299" y="302711"/>
                  <a:pt x="6040461" y="349427"/>
                  <a:pt x="6047014" y="355161"/>
                </a:cubicBezTo>
                <a:cubicBezTo>
                  <a:pt x="6054975" y="362127"/>
                  <a:pt x="6065426" y="365621"/>
                  <a:pt x="6074228" y="371489"/>
                </a:cubicBezTo>
                <a:cubicBezTo>
                  <a:pt x="6081776" y="376521"/>
                  <a:pt x="6088618" y="382545"/>
                  <a:pt x="6096000" y="387818"/>
                </a:cubicBezTo>
                <a:cubicBezTo>
                  <a:pt x="6101323" y="391620"/>
                  <a:pt x="6107095" y="394779"/>
                  <a:pt x="6112328" y="398704"/>
                </a:cubicBezTo>
                <a:cubicBezTo>
                  <a:pt x="6121622" y="405674"/>
                  <a:pt x="6129692" y="414318"/>
                  <a:pt x="6139543" y="420475"/>
                </a:cubicBezTo>
                <a:cubicBezTo>
                  <a:pt x="6144408" y="423516"/>
                  <a:pt x="6150740" y="423352"/>
                  <a:pt x="6155871" y="425918"/>
                </a:cubicBezTo>
                <a:cubicBezTo>
                  <a:pt x="6165333" y="430649"/>
                  <a:pt x="6173624" y="437515"/>
                  <a:pt x="6183086" y="442246"/>
                </a:cubicBezTo>
                <a:cubicBezTo>
                  <a:pt x="6191825" y="446615"/>
                  <a:pt x="6201372" y="449164"/>
                  <a:pt x="6210300" y="453132"/>
                </a:cubicBezTo>
                <a:cubicBezTo>
                  <a:pt x="6217714" y="456427"/>
                  <a:pt x="6224613" y="460822"/>
                  <a:pt x="6232071" y="464018"/>
                </a:cubicBezTo>
                <a:cubicBezTo>
                  <a:pt x="6260080" y="476022"/>
                  <a:pt x="6289732" y="487847"/>
                  <a:pt x="6319157" y="496675"/>
                </a:cubicBezTo>
                <a:cubicBezTo>
                  <a:pt x="6355521" y="507585"/>
                  <a:pt x="6329840" y="497021"/>
                  <a:pt x="6379028" y="507561"/>
                </a:cubicBezTo>
                <a:cubicBezTo>
                  <a:pt x="6439328" y="520482"/>
                  <a:pt x="6408852" y="526315"/>
                  <a:pt x="6493328" y="529332"/>
                </a:cubicBezTo>
                <a:lnTo>
                  <a:pt x="6645728" y="534775"/>
                </a:lnTo>
                <a:cubicBezTo>
                  <a:pt x="6666451" y="533946"/>
                  <a:pt x="6767748" y="535566"/>
                  <a:pt x="6814457" y="523889"/>
                </a:cubicBezTo>
                <a:cubicBezTo>
                  <a:pt x="6825589" y="521106"/>
                  <a:pt x="6835982" y="515787"/>
                  <a:pt x="6847114" y="513004"/>
                </a:cubicBezTo>
                <a:cubicBezTo>
                  <a:pt x="6897082" y="500512"/>
                  <a:pt x="6863071" y="516418"/>
                  <a:pt x="6912428" y="496675"/>
                </a:cubicBezTo>
                <a:cubicBezTo>
                  <a:pt x="6919962" y="493662"/>
                  <a:pt x="6926666" y="488802"/>
                  <a:pt x="6934200" y="485789"/>
                </a:cubicBezTo>
                <a:cubicBezTo>
                  <a:pt x="6944854" y="481528"/>
                  <a:pt x="6956147" y="479023"/>
                  <a:pt x="6966857" y="474904"/>
                </a:cubicBezTo>
                <a:cubicBezTo>
                  <a:pt x="6979753" y="469944"/>
                  <a:pt x="6991849" y="462944"/>
                  <a:pt x="7004957" y="458575"/>
                </a:cubicBezTo>
                <a:cubicBezTo>
                  <a:pt x="7019150" y="453844"/>
                  <a:pt x="7034411" y="452721"/>
                  <a:pt x="7048500" y="447689"/>
                </a:cubicBezTo>
                <a:cubicBezTo>
                  <a:pt x="7059961" y="443596"/>
                  <a:pt x="7070107" y="436461"/>
                  <a:pt x="7081157" y="431361"/>
                </a:cubicBezTo>
                <a:cubicBezTo>
                  <a:pt x="7193430" y="379543"/>
                  <a:pt x="7015645" y="466839"/>
                  <a:pt x="7184571" y="382375"/>
                </a:cubicBezTo>
                <a:cubicBezTo>
                  <a:pt x="7195457" y="376932"/>
                  <a:pt x="7206907" y="372496"/>
                  <a:pt x="7217228" y="366046"/>
                </a:cubicBezTo>
                <a:cubicBezTo>
                  <a:pt x="7282799" y="325065"/>
                  <a:pt x="7245230" y="346005"/>
                  <a:pt x="7331528" y="306175"/>
                </a:cubicBezTo>
                <a:cubicBezTo>
                  <a:pt x="7403912" y="233793"/>
                  <a:pt x="7322330" y="309636"/>
                  <a:pt x="7380514" y="268075"/>
                </a:cubicBezTo>
                <a:cubicBezTo>
                  <a:pt x="7386778" y="263601"/>
                  <a:pt x="7390930" y="256674"/>
                  <a:pt x="7396843" y="251746"/>
                </a:cubicBezTo>
                <a:cubicBezTo>
                  <a:pt x="7401868" y="247558"/>
                  <a:pt x="7407728" y="244489"/>
                  <a:pt x="7413171" y="240861"/>
                </a:cubicBezTo>
                <a:cubicBezTo>
                  <a:pt x="7425871" y="246304"/>
                  <a:pt x="7440028" y="249158"/>
                  <a:pt x="7451271" y="257189"/>
                </a:cubicBezTo>
                <a:cubicBezTo>
                  <a:pt x="7465886" y="267628"/>
                  <a:pt x="7476671" y="282589"/>
                  <a:pt x="7489371" y="295289"/>
                </a:cubicBezTo>
                <a:cubicBezTo>
                  <a:pt x="7494814" y="300732"/>
                  <a:pt x="7498815" y="308175"/>
                  <a:pt x="7505700" y="311618"/>
                </a:cubicBezTo>
                <a:cubicBezTo>
                  <a:pt x="7512957" y="315247"/>
                  <a:pt x="7520426" y="318479"/>
                  <a:pt x="7527471" y="322504"/>
                </a:cubicBezTo>
                <a:cubicBezTo>
                  <a:pt x="7554794" y="338117"/>
                  <a:pt x="7532687" y="330181"/>
                  <a:pt x="7565571" y="344275"/>
                </a:cubicBezTo>
                <a:cubicBezTo>
                  <a:pt x="7570845" y="346535"/>
                  <a:pt x="7576457" y="347904"/>
                  <a:pt x="7581900" y="349718"/>
                </a:cubicBezTo>
                <a:cubicBezTo>
                  <a:pt x="7638143" y="347904"/>
                  <a:pt x="7694448" y="347485"/>
                  <a:pt x="7750628" y="344275"/>
                </a:cubicBezTo>
                <a:cubicBezTo>
                  <a:pt x="7758097" y="343848"/>
                  <a:pt x="7765097" y="340455"/>
                  <a:pt x="7772400" y="338832"/>
                </a:cubicBezTo>
                <a:cubicBezTo>
                  <a:pt x="7790095" y="334900"/>
                  <a:pt x="7800231" y="334680"/>
                  <a:pt x="7815943" y="327946"/>
                </a:cubicBezTo>
                <a:cubicBezTo>
                  <a:pt x="7843235" y="316250"/>
                  <a:pt x="7828729" y="317061"/>
                  <a:pt x="7843157" y="317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29343" y="2551325"/>
            <a:ext cx="7843157" cy="534775"/>
          </a:xfrm>
          <a:custGeom>
            <a:avLst/>
            <a:gdLst>
              <a:gd name="connsiteX0" fmla="*/ 0 w 7843157"/>
              <a:gd name="connsiteY0" fmla="*/ 273518 h 534775"/>
              <a:gd name="connsiteX1" fmla="*/ 919843 w 7843157"/>
              <a:gd name="connsiteY1" fmla="*/ 251746 h 534775"/>
              <a:gd name="connsiteX2" fmla="*/ 941614 w 7843157"/>
              <a:gd name="connsiteY2" fmla="*/ 257189 h 534775"/>
              <a:gd name="connsiteX3" fmla="*/ 1186543 w 7843157"/>
              <a:gd name="connsiteY3" fmla="*/ 251746 h 534775"/>
              <a:gd name="connsiteX4" fmla="*/ 1246414 w 7843157"/>
              <a:gd name="connsiteY4" fmla="*/ 240861 h 534775"/>
              <a:gd name="connsiteX5" fmla="*/ 1268186 w 7843157"/>
              <a:gd name="connsiteY5" fmla="*/ 229975 h 534775"/>
              <a:gd name="connsiteX6" fmla="*/ 1306286 w 7843157"/>
              <a:gd name="connsiteY6" fmla="*/ 213646 h 534775"/>
              <a:gd name="connsiteX7" fmla="*/ 1338943 w 7843157"/>
              <a:gd name="connsiteY7" fmla="*/ 186432 h 534775"/>
              <a:gd name="connsiteX8" fmla="*/ 1355271 w 7843157"/>
              <a:gd name="connsiteY8" fmla="*/ 180989 h 534775"/>
              <a:gd name="connsiteX9" fmla="*/ 1387928 w 7843157"/>
              <a:gd name="connsiteY9" fmla="*/ 153775 h 534775"/>
              <a:gd name="connsiteX10" fmla="*/ 1409700 w 7843157"/>
              <a:gd name="connsiteY10" fmla="*/ 148332 h 534775"/>
              <a:gd name="connsiteX11" fmla="*/ 1447800 w 7843157"/>
              <a:gd name="connsiteY11" fmla="*/ 121118 h 534775"/>
              <a:gd name="connsiteX12" fmla="*/ 1480457 w 7843157"/>
              <a:gd name="connsiteY12" fmla="*/ 99346 h 534775"/>
              <a:gd name="connsiteX13" fmla="*/ 1496786 w 7843157"/>
              <a:gd name="connsiteY13" fmla="*/ 83018 h 534775"/>
              <a:gd name="connsiteX14" fmla="*/ 1513114 w 7843157"/>
              <a:gd name="connsiteY14" fmla="*/ 61246 h 534775"/>
              <a:gd name="connsiteX15" fmla="*/ 1529443 w 7843157"/>
              <a:gd name="connsiteY15" fmla="*/ 50361 h 534775"/>
              <a:gd name="connsiteX16" fmla="*/ 1562100 w 7843157"/>
              <a:gd name="connsiteY16" fmla="*/ 23146 h 534775"/>
              <a:gd name="connsiteX17" fmla="*/ 1594757 w 7843157"/>
              <a:gd name="connsiteY17" fmla="*/ 1375 h 534775"/>
              <a:gd name="connsiteX18" fmla="*/ 1621971 w 7843157"/>
              <a:gd name="connsiteY18" fmla="*/ 23146 h 534775"/>
              <a:gd name="connsiteX19" fmla="*/ 1649186 w 7843157"/>
              <a:gd name="connsiteY19" fmla="*/ 39475 h 534775"/>
              <a:gd name="connsiteX20" fmla="*/ 1681843 w 7843157"/>
              <a:gd name="connsiteY20" fmla="*/ 61246 h 534775"/>
              <a:gd name="connsiteX21" fmla="*/ 1698171 w 7843157"/>
              <a:gd name="connsiteY21" fmla="*/ 66689 h 534775"/>
              <a:gd name="connsiteX22" fmla="*/ 1714500 w 7843157"/>
              <a:gd name="connsiteY22" fmla="*/ 77575 h 534775"/>
              <a:gd name="connsiteX23" fmla="*/ 1736271 w 7843157"/>
              <a:gd name="connsiteY23" fmla="*/ 88461 h 534775"/>
              <a:gd name="connsiteX24" fmla="*/ 1752600 w 7843157"/>
              <a:gd name="connsiteY24" fmla="*/ 99346 h 534775"/>
              <a:gd name="connsiteX25" fmla="*/ 1774371 w 7843157"/>
              <a:gd name="connsiteY25" fmla="*/ 104789 h 534775"/>
              <a:gd name="connsiteX26" fmla="*/ 1834243 w 7843157"/>
              <a:gd name="connsiteY26" fmla="*/ 137446 h 534775"/>
              <a:gd name="connsiteX27" fmla="*/ 1856014 w 7843157"/>
              <a:gd name="connsiteY27" fmla="*/ 148332 h 534775"/>
              <a:gd name="connsiteX28" fmla="*/ 1877786 w 7843157"/>
              <a:gd name="connsiteY28" fmla="*/ 164661 h 534775"/>
              <a:gd name="connsiteX29" fmla="*/ 1921328 w 7843157"/>
              <a:gd name="connsiteY29" fmla="*/ 180989 h 534775"/>
              <a:gd name="connsiteX30" fmla="*/ 1970314 w 7843157"/>
              <a:gd name="connsiteY30" fmla="*/ 202761 h 534775"/>
              <a:gd name="connsiteX31" fmla="*/ 1986643 w 7843157"/>
              <a:gd name="connsiteY31" fmla="*/ 213646 h 534775"/>
              <a:gd name="connsiteX32" fmla="*/ 2008414 w 7843157"/>
              <a:gd name="connsiteY32" fmla="*/ 219089 h 534775"/>
              <a:gd name="connsiteX33" fmla="*/ 2030186 w 7843157"/>
              <a:gd name="connsiteY33" fmla="*/ 229975 h 534775"/>
              <a:gd name="connsiteX34" fmla="*/ 2051957 w 7843157"/>
              <a:gd name="connsiteY34" fmla="*/ 235418 h 534775"/>
              <a:gd name="connsiteX35" fmla="*/ 2090057 w 7843157"/>
              <a:gd name="connsiteY35" fmla="*/ 246304 h 534775"/>
              <a:gd name="connsiteX36" fmla="*/ 2106386 w 7843157"/>
              <a:gd name="connsiteY36" fmla="*/ 251746 h 534775"/>
              <a:gd name="connsiteX37" fmla="*/ 2128157 w 7843157"/>
              <a:gd name="connsiteY37" fmla="*/ 257189 h 534775"/>
              <a:gd name="connsiteX38" fmla="*/ 2144486 w 7843157"/>
              <a:gd name="connsiteY38" fmla="*/ 262632 h 534775"/>
              <a:gd name="connsiteX39" fmla="*/ 2177143 w 7843157"/>
              <a:gd name="connsiteY39" fmla="*/ 268075 h 534775"/>
              <a:gd name="connsiteX40" fmla="*/ 2356757 w 7843157"/>
              <a:gd name="connsiteY40" fmla="*/ 284404 h 534775"/>
              <a:gd name="connsiteX41" fmla="*/ 2607128 w 7843157"/>
              <a:gd name="connsiteY41" fmla="*/ 278961 h 534775"/>
              <a:gd name="connsiteX42" fmla="*/ 2628900 w 7843157"/>
              <a:gd name="connsiteY42" fmla="*/ 268075 h 534775"/>
              <a:gd name="connsiteX43" fmla="*/ 2705100 w 7843157"/>
              <a:gd name="connsiteY43" fmla="*/ 240861 h 534775"/>
              <a:gd name="connsiteX44" fmla="*/ 2726871 w 7843157"/>
              <a:gd name="connsiteY44" fmla="*/ 235418 h 534775"/>
              <a:gd name="connsiteX45" fmla="*/ 2803071 w 7843157"/>
              <a:gd name="connsiteY45" fmla="*/ 197318 h 534775"/>
              <a:gd name="connsiteX46" fmla="*/ 2824843 w 7843157"/>
              <a:gd name="connsiteY46" fmla="*/ 186432 h 534775"/>
              <a:gd name="connsiteX47" fmla="*/ 2873828 w 7843157"/>
              <a:gd name="connsiteY47" fmla="*/ 170104 h 534775"/>
              <a:gd name="connsiteX48" fmla="*/ 2917371 w 7843157"/>
              <a:gd name="connsiteY48" fmla="*/ 148332 h 534775"/>
              <a:gd name="connsiteX49" fmla="*/ 2966357 w 7843157"/>
              <a:gd name="connsiteY49" fmla="*/ 132004 h 534775"/>
              <a:gd name="connsiteX50" fmla="*/ 3015343 w 7843157"/>
              <a:gd name="connsiteY50" fmla="*/ 110232 h 534775"/>
              <a:gd name="connsiteX51" fmla="*/ 3064328 w 7843157"/>
              <a:gd name="connsiteY51" fmla="*/ 93904 h 534775"/>
              <a:gd name="connsiteX52" fmla="*/ 3080657 w 7843157"/>
              <a:gd name="connsiteY52" fmla="*/ 83018 h 534775"/>
              <a:gd name="connsiteX53" fmla="*/ 3102428 w 7843157"/>
              <a:gd name="connsiteY53" fmla="*/ 77575 h 534775"/>
              <a:gd name="connsiteX54" fmla="*/ 3118757 w 7843157"/>
              <a:gd name="connsiteY54" fmla="*/ 72132 h 534775"/>
              <a:gd name="connsiteX55" fmla="*/ 3140528 w 7843157"/>
              <a:gd name="connsiteY55" fmla="*/ 83018 h 534775"/>
              <a:gd name="connsiteX56" fmla="*/ 3151414 w 7843157"/>
              <a:gd name="connsiteY56" fmla="*/ 99346 h 534775"/>
              <a:gd name="connsiteX57" fmla="*/ 3184071 w 7843157"/>
              <a:gd name="connsiteY57" fmla="*/ 132004 h 534775"/>
              <a:gd name="connsiteX58" fmla="*/ 3194957 w 7843157"/>
              <a:gd name="connsiteY58" fmla="*/ 148332 h 534775"/>
              <a:gd name="connsiteX59" fmla="*/ 3216728 w 7843157"/>
              <a:gd name="connsiteY59" fmla="*/ 164661 h 534775"/>
              <a:gd name="connsiteX60" fmla="*/ 3243943 w 7843157"/>
              <a:gd name="connsiteY60" fmla="*/ 191875 h 534775"/>
              <a:gd name="connsiteX61" fmla="*/ 3265714 w 7843157"/>
              <a:gd name="connsiteY61" fmla="*/ 202761 h 534775"/>
              <a:gd name="connsiteX62" fmla="*/ 3292928 w 7843157"/>
              <a:gd name="connsiteY62" fmla="*/ 219089 h 534775"/>
              <a:gd name="connsiteX63" fmla="*/ 3369128 w 7843157"/>
              <a:gd name="connsiteY63" fmla="*/ 257189 h 534775"/>
              <a:gd name="connsiteX64" fmla="*/ 3385457 w 7843157"/>
              <a:gd name="connsiteY64" fmla="*/ 268075 h 534775"/>
              <a:gd name="connsiteX65" fmla="*/ 3461657 w 7843157"/>
              <a:gd name="connsiteY65" fmla="*/ 295289 h 534775"/>
              <a:gd name="connsiteX66" fmla="*/ 3488871 w 7843157"/>
              <a:gd name="connsiteY66" fmla="*/ 306175 h 534775"/>
              <a:gd name="connsiteX67" fmla="*/ 3554186 w 7843157"/>
              <a:gd name="connsiteY67" fmla="*/ 327946 h 534775"/>
              <a:gd name="connsiteX68" fmla="*/ 3586843 w 7843157"/>
              <a:gd name="connsiteY68" fmla="*/ 338832 h 534775"/>
              <a:gd name="connsiteX69" fmla="*/ 3614057 w 7843157"/>
              <a:gd name="connsiteY69" fmla="*/ 344275 h 534775"/>
              <a:gd name="connsiteX70" fmla="*/ 3646714 w 7843157"/>
              <a:gd name="connsiteY70" fmla="*/ 355161 h 534775"/>
              <a:gd name="connsiteX71" fmla="*/ 3684814 w 7843157"/>
              <a:gd name="connsiteY71" fmla="*/ 366046 h 534775"/>
              <a:gd name="connsiteX72" fmla="*/ 3717471 w 7843157"/>
              <a:gd name="connsiteY72" fmla="*/ 376932 h 534775"/>
              <a:gd name="connsiteX73" fmla="*/ 3766457 w 7843157"/>
              <a:gd name="connsiteY73" fmla="*/ 382375 h 534775"/>
              <a:gd name="connsiteX74" fmla="*/ 3848100 w 7843157"/>
              <a:gd name="connsiteY74" fmla="*/ 393261 h 534775"/>
              <a:gd name="connsiteX75" fmla="*/ 3929743 w 7843157"/>
              <a:gd name="connsiteY75" fmla="*/ 398704 h 534775"/>
              <a:gd name="connsiteX76" fmla="*/ 4207328 w 7843157"/>
              <a:gd name="connsiteY76" fmla="*/ 393261 h 534775"/>
              <a:gd name="connsiteX77" fmla="*/ 4239986 w 7843157"/>
              <a:gd name="connsiteY77" fmla="*/ 387818 h 534775"/>
              <a:gd name="connsiteX78" fmla="*/ 4299857 w 7843157"/>
              <a:gd name="connsiteY78" fmla="*/ 376932 h 534775"/>
              <a:gd name="connsiteX79" fmla="*/ 4348843 w 7843157"/>
              <a:gd name="connsiteY79" fmla="*/ 355161 h 534775"/>
              <a:gd name="connsiteX80" fmla="*/ 4370614 w 7843157"/>
              <a:gd name="connsiteY80" fmla="*/ 349718 h 534775"/>
              <a:gd name="connsiteX81" fmla="*/ 4386943 w 7843157"/>
              <a:gd name="connsiteY81" fmla="*/ 333389 h 534775"/>
              <a:gd name="connsiteX82" fmla="*/ 4446814 w 7843157"/>
              <a:gd name="connsiteY82" fmla="*/ 289846 h 534775"/>
              <a:gd name="connsiteX83" fmla="*/ 4468586 w 7843157"/>
              <a:gd name="connsiteY83" fmla="*/ 273518 h 534775"/>
              <a:gd name="connsiteX84" fmla="*/ 4506686 w 7843157"/>
              <a:gd name="connsiteY84" fmla="*/ 251746 h 534775"/>
              <a:gd name="connsiteX85" fmla="*/ 4544786 w 7843157"/>
              <a:gd name="connsiteY85" fmla="*/ 224532 h 534775"/>
              <a:gd name="connsiteX86" fmla="*/ 4593771 w 7843157"/>
              <a:gd name="connsiteY86" fmla="*/ 197318 h 534775"/>
              <a:gd name="connsiteX87" fmla="*/ 4626428 w 7843157"/>
              <a:gd name="connsiteY87" fmla="*/ 175546 h 534775"/>
              <a:gd name="connsiteX88" fmla="*/ 4642757 w 7843157"/>
              <a:gd name="connsiteY88" fmla="*/ 164661 h 534775"/>
              <a:gd name="connsiteX89" fmla="*/ 4664528 w 7843157"/>
              <a:gd name="connsiteY89" fmla="*/ 153775 h 534775"/>
              <a:gd name="connsiteX90" fmla="*/ 4697186 w 7843157"/>
              <a:gd name="connsiteY90" fmla="*/ 137446 h 534775"/>
              <a:gd name="connsiteX91" fmla="*/ 4735286 w 7843157"/>
              <a:gd name="connsiteY91" fmla="*/ 148332 h 534775"/>
              <a:gd name="connsiteX92" fmla="*/ 4751614 w 7843157"/>
              <a:gd name="connsiteY92" fmla="*/ 164661 h 534775"/>
              <a:gd name="connsiteX93" fmla="*/ 4767943 w 7843157"/>
              <a:gd name="connsiteY93" fmla="*/ 175546 h 534775"/>
              <a:gd name="connsiteX94" fmla="*/ 4784271 w 7843157"/>
              <a:gd name="connsiteY94" fmla="*/ 191875 h 534775"/>
              <a:gd name="connsiteX95" fmla="*/ 4822371 w 7843157"/>
              <a:gd name="connsiteY95" fmla="*/ 219089 h 534775"/>
              <a:gd name="connsiteX96" fmla="*/ 4833257 w 7843157"/>
              <a:gd name="connsiteY96" fmla="*/ 235418 h 534775"/>
              <a:gd name="connsiteX97" fmla="*/ 4849586 w 7843157"/>
              <a:gd name="connsiteY97" fmla="*/ 246304 h 534775"/>
              <a:gd name="connsiteX98" fmla="*/ 4893128 w 7843157"/>
              <a:gd name="connsiteY98" fmla="*/ 273518 h 534775"/>
              <a:gd name="connsiteX99" fmla="*/ 4925786 w 7843157"/>
              <a:gd name="connsiteY99" fmla="*/ 295289 h 534775"/>
              <a:gd name="connsiteX100" fmla="*/ 4942114 w 7843157"/>
              <a:gd name="connsiteY100" fmla="*/ 300732 h 534775"/>
              <a:gd name="connsiteX101" fmla="*/ 4958443 w 7843157"/>
              <a:gd name="connsiteY101" fmla="*/ 311618 h 534775"/>
              <a:gd name="connsiteX102" fmla="*/ 4996543 w 7843157"/>
              <a:gd name="connsiteY102" fmla="*/ 327946 h 534775"/>
              <a:gd name="connsiteX103" fmla="*/ 5040086 w 7843157"/>
              <a:gd name="connsiteY103" fmla="*/ 349718 h 534775"/>
              <a:gd name="connsiteX104" fmla="*/ 5056414 w 7843157"/>
              <a:gd name="connsiteY104" fmla="*/ 360604 h 534775"/>
              <a:gd name="connsiteX105" fmla="*/ 5083628 w 7843157"/>
              <a:gd name="connsiteY105" fmla="*/ 371489 h 534775"/>
              <a:gd name="connsiteX106" fmla="*/ 5116286 w 7843157"/>
              <a:gd name="connsiteY106" fmla="*/ 387818 h 534775"/>
              <a:gd name="connsiteX107" fmla="*/ 5181600 w 7843157"/>
              <a:gd name="connsiteY107" fmla="*/ 404146 h 534775"/>
              <a:gd name="connsiteX108" fmla="*/ 5246914 w 7843157"/>
              <a:gd name="connsiteY108" fmla="*/ 425918 h 534775"/>
              <a:gd name="connsiteX109" fmla="*/ 5306786 w 7843157"/>
              <a:gd name="connsiteY109" fmla="*/ 436804 h 534775"/>
              <a:gd name="connsiteX110" fmla="*/ 5334000 w 7843157"/>
              <a:gd name="connsiteY110" fmla="*/ 442246 h 534775"/>
              <a:gd name="connsiteX111" fmla="*/ 5410200 w 7843157"/>
              <a:gd name="connsiteY111" fmla="*/ 447689 h 534775"/>
              <a:gd name="connsiteX112" fmla="*/ 5573486 w 7843157"/>
              <a:gd name="connsiteY112" fmla="*/ 420475 h 534775"/>
              <a:gd name="connsiteX113" fmla="*/ 5595257 w 7843157"/>
              <a:gd name="connsiteY113" fmla="*/ 409589 h 534775"/>
              <a:gd name="connsiteX114" fmla="*/ 5644243 w 7843157"/>
              <a:gd name="connsiteY114" fmla="*/ 371489 h 534775"/>
              <a:gd name="connsiteX115" fmla="*/ 5687786 w 7843157"/>
              <a:gd name="connsiteY115" fmla="*/ 344275 h 534775"/>
              <a:gd name="connsiteX116" fmla="*/ 5709557 w 7843157"/>
              <a:gd name="connsiteY116" fmla="*/ 327946 h 534775"/>
              <a:gd name="connsiteX117" fmla="*/ 5731328 w 7843157"/>
              <a:gd name="connsiteY117" fmla="*/ 306175 h 534775"/>
              <a:gd name="connsiteX118" fmla="*/ 5753100 w 7843157"/>
              <a:gd name="connsiteY118" fmla="*/ 300732 h 534775"/>
              <a:gd name="connsiteX119" fmla="*/ 5791200 w 7843157"/>
              <a:gd name="connsiteY119" fmla="*/ 268075 h 534775"/>
              <a:gd name="connsiteX120" fmla="*/ 5840186 w 7843157"/>
              <a:gd name="connsiteY120" fmla="*/ 240861 h 534775"/>
              <a:gd name="connsiteX121" fmla="*/ 5867400 w 7843157"/>
              <a:gd name="connsiteY121" fmla="*/ 224532 h 534775"/>
              <a:gd name="connsiteX122" fmla="*/ 5889171 w 7843157"/>
              <a:gd name="connsiteY122" fmla="*/ 213646 h 534775"/>
              <a:gd name="connsiteX123" fmla="*/ 5905500 w 7843157"/>
              <a:gd name="connsiteY123" fmla="*/ 197318 h 534775"/>
              <a:gd name="connsiteX124" fmla="*/ 5921828 w 7843157"/>
              <a:gd name="connsiteY124" fmla="*/ 191875 h 534775"/>
              <a:gd name="connsiteX125" fmla="*/ 5938157 w 7843157"/>
              <a:gd name="connsiteY125" fmla="*/ 180989 h 534775"/>
              <a:gd name="connsiteX126" fmla="*/ 5965371 w 7843157"/>
              <a:gd name="connsiteY126" fmla="*/ 219089 h 534775"/>
              <a:gd name="connsiteX127" fmla="*/ 5987143 w 7843157"/>
              <a:gd name="connsiteY127" fmla="*/ 262632 h 534775"/>
              <a:gd name="connsiteX128" fmla="*/ 5992586 w 7843157"/>
              <a:gd name="connsiteY128" fmla="*/ 278961 h 534775"/>
              <a:gd name="connsiteX129" fmla="*/ 6008914 w 7843157"/>
              <a:gd name="connsiteY129" fmla="*/ 300732 h 534775"/>
              <a:gd name="connsiteX130" fmla="*/ 6047014 w 7843157"/>
              <a:gd name="connsiteY130" fmla="*/ 355161 h 534775"/>
              <a:gd name="connsiteX131" fmla="*/ 6074228 w 7843157"/>
              <a:gd name="connsiteY131" fmla="*/ 371489 h 534775"/>
              <a:gd name="connsiteX132" fmla="*/ 6096000 w 7843157"/>
              <a:gd name="connsiteY132" fmla="*/ 387818 h 534775"/>
              <a:gd name="connsiteX133" fmla="*/ 6112328 w 7843157"/>
              <a:gd name="connsiteY133" fmla="*/ 398704 h 534775"/>
              <a:gd name="connsiteX134" fmla="*/ 6139543 w 7843157"/>
              <a:gd name="connsiteY134" fmla="*/ 420475 h 534775"/>
              <a:gd name="connsiteX135" fmla="*/ 6155871 w 7843157"/>
              <a:gd name="connsiteY135" fmla="*/ 425918 h 534775"/>
              <a:gd name="connsiteX136" fmla="*/ 6183086 w 7843157"/>
              <a:gd name="connsiteY136" fmla="*/ 442246 h 534775"/>
              <a:gd name="connsiteX137" fmla="*/ 6210300 w 7843157"/>
              <a:gd name="connsiteY137" fmla="*/ 453132 h 534775"/>
              <a:gd name="connsiteX138" fmla="*/ 6232071 w 7843157"/>
              <a:gd name="connsiteY138" fmla="*/ 464018 h 534775"/>
              <a:gd name="connsiteX139" fmla="*/ 6319157 w 7843157"/>
              <a:gd name="connsiteY139" fmla="*/ 496675 h 534775"/>
              <a:gd name="connsiteX140" fmla="*/ 6379028 w 7843157"/>
              <a:gd name="connsiteY140" fmla="*/ 507561 h 534775"/>
              <a:gd name="connsiteX141" fmla="*/ 6493328 w 7843157"/>
              <a:gd name="connsiteY141" fmla="*/ 529332 h 534775"/>
              <a:gd name="connsiteX142" fmla="*/ 6645728 w 7843157"/>
              <a:gd name="connsiteY142" fmla="*/ 534775 h 534775"/>
              <a:gd name="connsiteX143" fmla="*/ 6814457 w 7843157"/>
              <a:gd name="connsiteY143" fmla="*/ 523889 h 534775"/>
              <a:gd name="connsiteX144" fmla="*/ 6847114 w 7843157"/>
              <a:gd name="connsiteY144" fmla="*/ 513004 h 534775"/>
              <a:gd name="connsiteX145" fmla="*/ 6912428 w 7843157"/>
              <a:gd name="connsiteY145" fmla="*/ 496675 h 534775"/>
              <a:gd name="connsiteX146" fmla="*/ 6934200 w 7843157"/>
              <a:gd name="connsiteY146" fmla="*/ 485789 h 534775"/>
              <a:gd name="connsiteX147" fmla="*/ 6966857 w 7843157"/>
              <a:gd name="connsiteY147" fmla="*/ 474904 h 534775"/>
              <a:gd name="connsiteX148" fmla="*/ 7004957 w 7843157"/>
              <a:gd name="connsiteY148" fmla="*/ 458575 h 534775"/>
              <a:gd name="connsiteX149" fmla="*/ 7048500 w 7843157"/>
              <a:gd name="connsiteY149" fmla="*/ 447689 h 534775"/>
              <a:gd name="connsiteX150" fmla="*/ 7081157 w 7843157"/>
              <a:gd name="connsiteY150" fmla="*/ 431361 h 534775"/>
              <a:gd name="connsiteX151" fmla="*/ 7184571 w 7843157"/>
              <a:gd name="connsiteY151" fmla="*/ 382375 h 534775"/>
              <a:gd name="connsiteX152" fmla="*/ 7217228 w 7843157"/>
              <a:gd name="connsiteY152" fmla="*/ 366046 h 534775"/>
              <a:gd name="connsiteX153" fmla="*/ 7331528 w 7843157"/>
              <a:gd name="connsiteY153" fmla="*/ 306175 h 534775"/>
              <a:gd name="connsiteX154" fmla="*/ 7380514 w 7843157"/>
              <a:gd name="connsiteY154" fmla="*/ 268075 h 534775"/>
              <a:gd name="connsiteX155" fmla="*/ 7396843 w 7843157"/>
              <a:gd name="connsiteY155" fmla="*/ 251746 h 534775"/>
              <a:gd name="connsiteX156" fmla="*/ 7413171 w 7843157"/>
              <a:gd name="connsiteY156" fmla="*/ 240861 h 534775"/>
              <a:gd name="connsiteX157" fmla="*/ 7451271 w 7843157"/>
              <a:gd name="connsiteY157" fmla="*/ 257189 h 534775"/>
              <a:gd name="connsiteX158" fmla="*/ 7489371 w 7843157"/>
              <a:gd name="connsiteY158" fmla="*/ 295289 h 534775"/>
              <a:gd name="connsiteX159" fmla="*/ 7505700 w 7843157"/>
              <a:gd name="connsiteY159" fmla="*/ 311618 h 534775"/>
              <a:gd name="connsiteX160" fmla="*/ 7527471 w 7843157"/>
              <a:gd name="connsiteY160" fmla="*/ 322504 h 534775"/>
              <a:gd name="connsiteX161" fmla="*/ 7565571 w 7843157"/>
              <a:gd name="connsiteY161" fmla="*/ 344275 h 534775"/>
              <a:gd name="connsiteX162" fmla="*/ 7581900 w 7843157"/>
              <a:gd name="connsiteY162" fmla="*/ 349718 h 534775"/>
              <a:gd name="connsiteX163" fmla="*/ 7750628 w 7843157"/>
              <a:gd name="connsiteY163" fmla="*/ 344275 h 534775"/>
              <a:gd name="connsiteX164" fmla="*/ 7772400 w 7843157"/>
              <a:gd name="connsiteY164" fmla="*/ 338832 h 534775"/>
              <a:gd name="connsiteX165" fmla="*/ 7815943 w 7843157"/>
              <a:gd name="connsiteY165" fmla="*/ 327946 h 534775"/>
              <a:gd name="connsiteX166" fmla="*/ 7843157 w 7843157"/>
              <a:gd name="connsiteY166" fmla="*/ 317061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843157" h="534775">
                <a:moveTo>
                  <a:pt x="0" y="273518"/>
                </a:moveTo>
                <a:cubicBezTo>
                  <a:pt x="525756" y="-65106"/>
                  <a:pt x="151883" y="59747"/>
                  <a:pt x="919843" y="251746"/>
                </a:cubicBezTo>
                <a:lnTo>
                  <a:pt x="941614" y="257189"/>
                </a:lnTo>
                <a:lnTo>
                  <a:pt x="1186543" y="251746"/>
                </a:lnTo>
                <a:cubicBezTo>
                  <a:pt x="1195213" y="251406"/>
                  <a:pt x="1236135" y="242917"/>
                  <a:pt x="1246414" y="240861"/>
                </a:cubicBezTo>
                <a:cubicBezTo>
                  <a:pt x="1253671" y="237232"/>
                  <a:pt x="1260728" y="233171"/>
                  <a:pt x="1268186" y="229975"/>
                </a:cubicBezTo>
                <a:cubicBezTo>
                  <a:pt x="1298718" y="216889"/>
                  <a:pt x="1270180" y="234277"/>
                  <a:pt x="1306286" y="213646"/>
                </a:cubicBezTo>
                <a:cubicBezTo>
                  <a:pt x="1368594" y="178042"/>
                  <a:pt x="1271417" y="231450"/>
                  <a:pt x="1338943" y="186432"/>
                </a:cubicBezTo>
                <a:cubicBezTo>
                  <a:pt x="1343717" y="183250"/>
                  <a:pt x="1349828" y="182803"/>
                  <a:pt x="1355271" y="180989"/>
                </a:cubicBezTo>
                <a:cubicBezTo>
                  <a:pt x="1365077" y="171183"/>
                  <a:pt x="1374670" y="159457"/>
                  <a:pt x="1387928" y="153775"/>
                </a:cubicBezTo>
                <a:cubicBezTo>
                  <a:pt x="1394804" y="150828"/>
                  <a:pt x="1402443" y="150146"/>
                  <a:pt x="1409700" y="148332"/>
                </a:cubicBezTo>
                <a:cubicBezTo>
                  <a:pt x="1422615" y="139721"/>
                  <a:pt x="1435995" y="131237"/>
                  <a:pt x="1447800" y="121118"/>
                </a:cubicBezTo>
                <a:cubicBezTo>
                  <a:pt x="1473747" y="98878"/>
                  <a:pt x="1452680" y="108605"/>
                  <a:pt x="1480457" y="99346"/>
                </a:cubicBezTo>
                <a:cubicBezTo>
                  <a:pt x="1485900" y="93903"/>
                  <a:pt x="1491777" y="88862"/>
                  <a:pt x="1496786" y="83018"/>
                </a:cubicBezTo>
                <a:cubicBezTo>
                  <a:pt x="1502690" y="76130"/>
                  <a:pt x="1506700" y="67660"/>
                  <a:pt x="1513114" y="61246"/>
                </a:cubicBezTo>
                <a:cubicBezTo>
                  <a:pt x="1517740" y="56620"/>
                  <a:pt x="1524418" y="54549"/>
                  <a:pt x="1529443" y="50361"/>
                </a:cubicBezTo>
                <a:cubicBezTo>
                  <a:pt x="1571359" y="15431"/>
                  <a:pt x="1521551" y="50179"/>
                  <a:pt x="1562100" y="23146"/>
                </a:cubicBezTo>
                <a:cubicBezTo>
                  <a:pt x="1569312" y="12329"/>
                  <a:pt x="1575587" y="-5015"/>
                  <a:pt x="1594757" y="1375"/>
                </a:cubicBezTo>
                <a:cubicBezTo>
                  <a:pt x="1605778" y="5049"/>
                  <a:pt x="1612454" y="16484"/>
                  <a:pt x="1621971" y="23146"/>
                </a:cubicBezTo>
                <a:cubicBezTo>
                  <a:pt x="1630638" y="29213"/>
                  <a:pt x="1640261" y="33795"/>
                  <a:pt x="1649186" y="39475"/>
                </a:cubicBezTo>
                <a:cubicBezTo>
                  <a:pt x="1660224" y="46499"/>
                  <a:pt x="1669432" y="57109"/>
                  <a:pt x="1681843" y="61246"/>
                </a:cubicBezTo>
                <a:cubicBezTo>
                  <a:pt x="1687286" y="63060"/>
                  <a:pt x="1693040" y="64123"/>
                  <a:pt x="1698171" y="66689"/>
                </a:cubicBezTo>
                <a:cubicBezTo>
                  <a:pt x="1704022" y="69615"/>
                  <a:pt x="1708820" y="74329"/>
                  <a:pt x="1714500" y="77575"/>
                </a:cubicBezTo>
                <a:cubicBezTo>
                  <a:pt x="1721545" y="81601"/>
                  <a:pt x="1729226" y="84436"/>
                  <a:pt x="1736271" y="88461"/>
                </a:cubicBezTo>
                <a:cubicBezTo>
                  <a:pt x="1741951" y="91706"/>
                  <a:pt x="1746587" y="96769"/>
                  <a:pt x="1752600" y="99346"/>
                </a:cubicBezTo>
                <a:cubicBezTo>
                  <a:pt x="1759476" y="102293"/>
                  <a:pt x="1767114" y="102975"/>
                  <a:pt x="1774371" y="104789"/>
                </a:cubicBezTo>
                <a:cubicBezTo>
                  <a:pt x="1804203" y="124677"/>
                  <a:pt x="1784846" y="112747"/>
                  <a:pt x="1834243" y="137446"/>
                </a:cubicBezTo>
                <a:cubicBezTo>
                  <a:pt x="1841500" y="141075"/>
                  <a:pt x="1849523" y="143464"/>
                  <a:pt x="1856014" y="148332"/>
                </a:cubicBezTo>
                <a:cubicBezTo>
                  <a:pt x="1863271" y="153775"/>
                  <a:pt x="1869856" y="160255"/>
                  <a:pt x="1877786" y="164661"/>
                </a:cubicBezTo>
                <a:cubicBezTo>
                  <a:pt x="1887543" y="170082"/>
                  <a:pt x="1909110" y="176916"/>
                  <a:pt x="1921328" y="180989"/>
                </a:cubicBezTo>
                <a:cubicBezTo>
                  <a:pt x="1967023" y="215260"/>
                  <a:pt x="1917356" y="182903"/>
                  <a:pt x="1970314" y="202761"/>
                </a:cubicBezTo>
                <a:cubicBezTo>
                  <a:pt x="1976439" y="205058"/>
                  <a:pt x="1980630" y="211069"/>
                  <a:pt x="1986643" y="213646"/>
                </a:cubicBezTo>
                <a:cubicBezTo>
                  <a:pt x="1993519" y="216593"/>
                  <a:pt x="2001410" y="216462"/>
                  <a:pt x="2008414" y="219089"/>
                </a:cubicBezTo>
                <a:cubicBezTo>
                  <a:pt x="2016011" y="221938"/>
                  <a:pt x="2022589" y="227126"/>
                  <a:pt x="2030186" y="229975"/>
                </a:cubicBezTo>
                <a:cubicBezTo>
                  <a:pt x="2037190" y="232602"/>
                  <a:pt x="2044740" y="233450"/>
                  <a:pt x="2051957" y="235418"/>
                </a:cubicBezTo>
                <a:cubicBezTo>
                  <a:pt x="2064700" y="238893"/>
                  <a:pt x="2077406" y="242509"/>
                  <a:pt x="2090057" y="246304"/>
                </a:cubicBezTo>
                <a:cubicBezTo>
                  <a:pt x="2095552" y="247953"/>
                  <a:pt x="2100869" y="250170"/>
                  <a:pt x="2106386" y="251746"/>
                </a:cubicBezTo>
                <a:cubicBezTo>
                  <a:pt x="2113579" y="253801"/>
                  <a:pt x="2120964" y="255134"/>
                  <a:pt x="2128157" y="257189"/>
                </a:cubicBezTo>
                <a:cubicBezTo>
                  <a:pt x="2133674" y="258765"/>
                  <a:pt x="2138885" y="261387"/>
                  <a:pt x="2144486" y="262632"/>
                </a:cubicBezTo>
                <a:cubicBezTo>
                  <a:pt x="2155259" y="265026"/>
                  <a:pt x="2166186" y="266760"/>
                  <a:pt x="2177143" y="268075"/>
                </a:cubicBezTo>
                <a:cubicBezTo>
                  <a:pt x="2266822" y="278837"/>
                  <a:pt x="2274679" y="278541"/>
                  <a:pt x="2356757" y="284404"/>
                </a:cubicBezTo>
                <a:cubicBezTo>
                  <a:pt x="2440214" y="282590"/>
                  <a:pt x="2523801" y="283961"/>
                  <a:pt x="2607128" y="278961"/>
                </a:cubicBezTo>
                <a:cubicBezTo>
                  <a:pt x="2615227" y="278475"/>
                  <a:pt x="2621410" y="271196"/>
                  <a:pt x="2628900" y="268075"/>
                </a:cubicBezTo>
                <a:cubicBezTo>
                  <a:pt x="2645530" y="261146"/>
                  <a:pt x="2685611" y="246707"/>
                  <a:pt x="2705100" y="240861"/>
                </a:cubicBezTo>
                <a:cubicBezTo>
                  <a:pt x="2712265" y="238712"/>
                  <a:pt x="2719995" y="238365"/>
                  <a:pt x="2726871" y="235418"/>
                </a:cubicBezTo>
                <a:cubicBezTo>
                  <a:pt x="2726905" y="235403"/>
                  <a:pt x="2787818" y="204945"/>
                  <a:pt x="2803071" y="197318"/>
                </a:cubicBezTo>
                <a:cubicBezTo>
                  <a:pt x="2810328" y="193689"/>
                  <a:pt x="2817145" y="188998"/>
                  <a:pt x="2824843" y="186432"/>
                </a:cubicBezTo>
                <a:cubicBezTo>
                  <a:pt x="2841171" y="180989"/>
                  <a:pt x="2857913" y="176657"/>
                  <a:pt x="2873828" y="170104"/>
                </a:cubicBezTo>
                <a:cubicBezTo>
                  <a:pt x="2888833" y="163925"/>
                  <a:pt x="2901976" y="153463"/>
                  <a:pt x="2917371" y="148332"/>
                </a:cubicBezTo>
                <a:cubicBezTo>
                  <a:pt x="2933700" y="142889"/>
                  <a:pt x="2950962" y="139702"/>
                  <a:pt x="2966357" y="132004"/>
                </a:cubicBezTo>
                <a:cubicBezTo>
                  <a:pt x="3004146" y="113109"/>
                  <a:pt x="2987468" y="119524"/>
                  <a:pt x="3015343" y="110232"/>
                </a:cubicBezTo>
                <a:cubicBezTo>
                  <a:pt x="3052443" y="85497"/>
                  <a:pt x="3005666" y="113457"/>
                  <a:pt x="3064328" y="93904"/>
                </a:cubicBezTo>
                <a:cubicBezTo>
                  <a:pt x="3070534" y="91835"/>
                  <a:pt x="3074644" y="85595"/>
                  <a:pt x="3080657" y="83018"/>
                </a:cubicBezTo>
                <a:cubicBezTo>
                  <a:pt x="3087533" y="80071"/>
                  <a:pt x="3095235" y="79630"/>
                  <a:pt x="3102428" y="77575"/>
                </a:cubicBezTo>
                <a:cubicBezTo>
                  <a:pt x="3107945" y="75999"/>
                  <a:pt x="3113314" y="73946"/>
                  <a:pt x="3118757" y="72132"/>
                </a:cubicBezTo>
                <a:cubicBezTo>
                  <a:pt x="3126014" y="75761"/>
                  <a:pt x="3134295" y="77824"/>
                  <a:pt x="3140528" y="83018"/>
                </a:cubicBezTo>
                <a:cubicBezTo>
                  <a:pt x="3145553" y="87206"/>
                  <a:pt x="3147068" y="94457"/>
                  <a:pt x="3151414" y="99346"/>
                </a:cubicBezTo>
                <a:cubicBezTo>
                  <a:pt x="3161642" y="110852"/>
                  <a:pt x="3175531" y="119195"/>
                  <a:pt x="3184071" y="132004"/>
                </a:cubicBezTo>
                <a:cubicBezTo>
                  <a:pt x="3187700" y="137447"/>
                  <a:pt x="3190332" y="143707"/>
                  <a:pt x="3194957" y="148332"/>
                </a:cubicBezTo>
                <a:cubicBezTo>
                  <a:pt x="3201371" y="154746"/>
                  <a:pt x="3209948" y="158634"/>
                  <a:pt x="3216728" y="164661"/>
                </a:cubicBezTo>
                <a:cubicBezTo>
                  <a:pt x="3226317" y="173184"/>
                  <a:pt x="3233816" y="183999"/>
                  <a:pt x="3243943" y="191875"/>
                </a:cubicBezTo>
                <a:cubicBezTo>
                  <a:pt x="3250348" y="196856"/>
                  <a:pt x="3258621" y="198821"/>
                  <a:pt x="3265714" y="202761"/>
                </a:cubicBezTo>
                <a:cubicBezTo>
                  <a:pt x="3274962" y="207899"/>
                  <a:pt x="3283567" y="214162"/>
                  <a:pt x="3292928" y="219089"/>
                </a:cubicBezTo>
                <a:cubicBezTo>
                  <a:pt x="3318058" y="232315"/>
                  <a:pt x="3345499" y="241437"/>
                  <a:pt x="3369128" y="257189"/>
                </a:cubicBezTo>
                <a:cubicBezTo>
                  <a:pt x="3374571" y="260818"/>
                  <a:pt x="3379517" y="265334"/>
                  <a:pt x="3385457" y="268075"/>
                </a:cubicBezTo>
                <a:cubicBezTo>
                  <a:pt x="3486533" y="314725"/>
                  <a:pt x="3405731" y="276646"/>
                  <a:pt x="3461657" y="295289"/>
                </a:cubicBezTo>
                <a:cubicBezTo>
                  <a:pt x="3470926" y="298379"/>
                  <a:pt x="3479658" y="302923"/>
                  <a:pt x="3488871" y="306175"/>
                </a:cubicBezTo>
                <a:cubicBezTo>
                  <a:pt x="3510512" y="313813"/>
                  <a:pt x="3532414" y="320689"/>
                  <a:pt x="3554186" y="327946"/>
                </a:cubicBezTo>
                <a:cubicBezTo>
                  <a:pt x="3565072" y="331575"/>
                  <a:pt x="3575591" y="336582"/>
                  <a:pt x="3586843" y="338832"/>
                </a:cubicBezTo>
                <a:cubicBezTo>
                  <a:pt x="3595914" y="340646"/>
                  <a:pt x="3605132" y="341841"/>
                  <a:pt x="3614057" y="344275"/>
                </a:cubicBezTo>
                <a:cubicBezTo>
                  <a:pt x="3625127" y="347294"/>
                  <a:pt x="3635747" y="351787"/>
                  <a:pt x="3646714" y="355161"/>
                </a:cubicBezTo>
                <a:cubicBezTo>
                  <a:pt x="3659338" y="359045"/>
                  <a:pt x="3672190" y="362162"/>
                  <a:pt x="3684814" y="366046"/>
                </a:cubicBezTo>
                <a:cubicBezTo>
                  <a:pt x="3695781" y="369420"/>
                  <a:pt x="3706219" y="374682"/>
                  <a:pt x="3717471" y="376932"/>
                </a:cubicBezTo>
                <a:cubicBezTo>
                  <a:pt x="3733581" y="380154"/>
                  <a:pt x="3750155" y="380337"/>
                  <a:pt x="3766457" y="382375"/>
                </a:cubicBezTo>
                <a:cubicBezTo>
                  <a:pt x="3794364" y="385863"/>
                  <a:pt x="3819959" y="390814"/>
                  <a:pt x="3848100" y="393261"/>
                </a:cubicBezTo>
                <a:cubicBezTo>
                  <a:pt x="3875272" y="395624"/>
                  <a:pt x="3902529" y="396890"/>
                  <a:pt x="3929743" y="398704"/>
                </a:cubicBezTo>
                <a:lnTo>
                  <a:pt x="4207328" y="393261"/>
                </a:lnTo>
                <a:cubicBezTo>
                  <a:pt x="4218357" y="392874"/>
                  <a:pt x="4229128" y="389792"/>
                  <a:pt x="4239986" y="387818"/>
                </a:cubicBezTo>
                <a:cubicBezTo>
                  <a:pt x="4323681" y="372600"/>
                  <a:pt x="4203606" y="392974"/>
                  <a:pt x="4299857" y="376932"/>
                </a:cubicBezTo>
                <a:cubicBezTo>
                  <a:pt x="4316186" y="369675"/>
                  <a:pt x="4332165" y="361575"/>
                  <a:pt x="4348843" y="355161"/>
                </a:cubicBezTo>
                <a:cubicBezTo>
                  <a:pt x="4355825" y="352476"/>
                  <a:pt x="4364119" y="353429"/>
                  <a:pt x="4370614" y="349718"/>
                </a:cubicBezTo>
                <a:cubicBezTo>
                  <a:pt x="4377297" y="345899"/>
                  <a:pt x="4380890" y="338145"/>
                  <a:pt x="4386943" y="333389"/>
                </a:cubicBezTo>
                <a:cubicBezTo>
                  <a:pt x="4406347" y="318143"/>
                  <a:pt x="4426914" y="304439"/>
                  <a:pt x="4446814" y="289846"/>
                </a:cubicBezTo>
                <a:cubicBezTo>
                  <a:pt x="4454129" y="284481"/>
                  <a:pt x="4460472" y="277575"/>
                  <a:pt x="4468586" y="273518"/>
                </a:cubicBezTo>
                <a:cubicBezTo>
                  <a:pt x="4489847" y="262887"/>
                  <a:pt x="4488735" y="264568"/>
                  <a:pt x="4506686" y="251746"/>
                </a:cubicBezTo>
                <a:cubicBezTo>
                  <a:pt x="4518369" y="243401"/>
                  <a:pt x="4531958" y="231862"/>
                  <a:pt x="4544786" y="224532"/>
                </a:cubicBezTo>
                <a:cubicBezTo>
                  <a:pt x="4595690" y="195443"/>
                  <a:pt x="4533952" y="235385"/>
                  <a:pt x="4593771" y="197318"/>
                </a:cubicBezTo>
                <a:cubicBezTo>
                  <a:pt x="4604809" y="190294"/>
                  <a:pt x="4615542" y="182803"/>
                  <a:pt x="4626428" y="175546"/>
                </a:cubicBezTo>
                <a:cubicBezTo>
                  <a:pt x="4631871" y="171917"/>
                  <a:pt x="4636906" y="167587"/>
                  <a:pt x="4642757" y="164661"/>
                </a:cubicBezTo>
                <a:cubicBezTo>
                  <a:pt x="4650014" y="161032"/>
                  <a:pt x="4657483" y="157801"/>
                  <a:pt x="4664528" y="153775"/>
                </a:cubicBezTo>
                <a:cubicBezTo>
                  <a:pt x="4694070" y="136893"/>
                  <a:pt x="4667249" y="147425"/>
                  <a:pt x="4697186" y="137446"/>
                </a:cubicBezTo>
                <a:cubicBezTo>
                  <a:pt x="4700089" y="138172"/>
                  <a:pt x="4730602" y="145209"/>
                  <a:pt x="4735286" y="148332"/>
                </a:cubicBezTo>
                <a:cubicBezTo>
                  <a:pt x="4741691" y="152602"/>
                  <a:pt x="4745701" y="159733"/>
                  <a:pt x="4751614" y="164661"/>
                </a:cubicBezTo>
                <a:cubicBezTo>
                  <a:pt x="4756639" y="168849"/>
                  <a:pt x="4762918" y="171358"/>
                  <a:pt x="4767943" y="175546"/>
                </a:cubicBezTo>
                <a:cubicBezTo>
                  <a:pt x="4773856" y="180474"/>
                  <a:pt x="4778427" y="186866"/>
                  <a:pt x="4784271" y="191875"/>
                </a:cubicBezTo>
                <a:cubicBezTo>
                  <a:pt x="4796086" y="202002"/>
                  <a:pt x="4809448" y="210474"/>
                  <a:pt x="4822371" y="219089"/>
                </a:cubicBezTo>
                <a:cubicBezTo>
                  <a:pt x="4826000" y="224532"/>
                  <a:pt x="4828631" y="230792"/>
                  <a:pt x="4833257" y="235418"/>
                </a:cubicBezTo>
                <a:cubicBezTo>
                  <a:pt x="4837883" y="240044"/>
                  <a:pt x="4844263" y="242502"/>
                  <a:pt x="4849586" y="246304"/>
                </a:cubicBezTo>
                <a:cubicBezTo>
                  <a:pt x="4915905" y="293674"/>
                  <a:pt x="4829204" y="235164"/>
                  <a:pt x="4893128" y="273518"/>
                </a:cubicBezTo>
                <a:cubicBezTo>
                  <a:pt x="4904347" y="280249"/>
                  <a:pt x="4913374" y="291152"/>
                  <a:pt x="4925786" y="295289"/>
                </a:cubicBezTo>
                <a:cubicBezTo>
                  <a:pt x="4931229" y="297103"/>
                  <a:pt x="4936983" y="298166"/>
                  <a:pt x="4942114" y="300732"/>
                </a:cubicBezTo>
                <a:cubicBezTo>
                  <a:pt x="4947965" y="303658"/>
                  <a:pt x="4952763" y="308372"/>
                  <a:pt x="4958443" y="311618"/>
                </a:cubicBezTo>
                <a:cubicBezTo>
                  <a:pt x="4977278" y="322381"/>
                  <a:pt x="4978221" y="321840"/>
                  <a:pt x="4996543" y="327946"/>
                </a:cubicBezTo>
                <a:cubicBezTo>
                  <a:pt x="5034372" y="353167"/>
                  <a:pt x="4986826" y="323087"/>
                  <a:pt x="5040086" y="349718"/>
                </a:cubicBezTo>
                <a:cubicBezTo>
                  <a:pt x="5045937" y="352643"/>
                  <a:pt x="5050563" y="357679"/>
                  <a:pt x="5056414" y="360604"/>
                </a:cubicBezTo>
                <a:cubicBezTo>
                  <a:pt x="5065153" y="364973"/>
                  <a:pt x="5074734" y="367446"/>
                  <a:pt x="5083628" y="371489"/>
                </a:cubicBezTo>
                <a:cubicBezTo>
                  <a:pt x="5094708" y="376525"/>
                  <a:pt x="5105051" y="383137"/>
                  <a:pt x="5116286" y="387818"/>
                </a:cubicBezTo>
                <a:cubicBezTo>
                  <a:pt x="5145039" y="399799"/>
                  <a:pt x="5151448" y="399121"/>
                  <a:pt x="5181600" y="404146"/>
                </a:cubicBezTo>
                <a:cubicBezTo>
                  <a:pt x="5203371" y="411403"/>
                  <a:pt x="5224411" y="421417"/>
                  <a:pt x="5246914" y="425918"/>
                </a:cubicBezTo>
                <a:cubicBezTo>
                  <a:pt x="5314077" y="439351"/>
                  <a:pt x="5230255" y="422890"/>
                  <a:pt x="5306786" y="436804"/>
                </a:cubicBezTo>
                <a:cubicBezTo>
                  <a:pt x="5315888" y="438459"/>
                  <a:pt x="5324800" y="441278"/>
                  <a:pt x="5334000" y="442246"/>
                </a:cubicBezTo>
                <a:cubicBezTo>
                  <a:pt x="5359325" y="444912"/>
                  <a:pt x="5384800" y="445875"/>
                  <a:pt x="5410200" y="447689"/>
                </a:cubicBezTo>
                <a:cubicBezTo>
                  <a:pt x="5518569" y="437838"/>
                  <a:pt x="5502786" y="449934"/>
                  <a:pt x="5573486" y="420475"/>
                </a:cubicBezTo>
                <a:cubicBezTo>
                  <a:pt x="5580975" y="417354"/>
                  <a:pt x="5588586" y="414207"/>
                  <a:pt x="5595257" y="409589"/>
                </a:cubicBezTo>
                <a:cubicBezTo>
                  <a:pt x="5612265" y="397814"/>
                  <a:pt x="5626701" y="382453"/>
                  <a:pt x="5644243" y="371489"/>
                </a:cubicBezTo>
                <a:cubicBezTo>
                  <a:pt x="5658757" y="362418"/>
                  <a:pt x="5674093" y="354545"/>
                  <a:pt x="5687786" y="344275"/>
                </a:cubicBezTo>
                <a:cubicBezTo>
                  <a:pt x="5695043" y="338832"/>
                  <a:pt x="5702730" y="333920"/>
                  <a:pt x="5709557" y="327946"/>
                </a:cubicBezTo>
                <a:cubicBezTo>
                  <a:pt x="5717281" y="321188"/>
                  <a:pt x="5722625" y="311614"/>
                  <a:pt x="5731328" y="306175"/>
                </a:cubicBezTo>
                <a:cubicBezTo>
                  <a:pt x="5737672" y="302210"/>
                  <a:pt x="5745843" y="302546"/>
                  <a:pt x="5753100" y="300732"/>
                </a:cubicBezTo>
                <a:cubicBezTo>
                  <a:pt x="5769919" y="283913"/>
                  <a:pt x="5770252" y="282041"/>
                  <a:pt x="5791200" y="268075"/>
                </a:cubicBezTo>
                <a:cubicBezTo>
                  <a:pt x="5825247" y="245377"/>
                  <a:pt x="5809047" y="258160"/>
                  <a:pt x="5840186" y="240861"/>
                </a:cubicBezTo>
                <a:cubicBezTo>
                  <a:pt x="5849434" y="235723"/>
                  <a:pt x="5858152" y="229670"/>
                  <a:pt x="5867400" y="224532"/>
                </a:cubicBezTo>
                <a:cubicBezTo>
                  <a:pt x="5874493" y="220592"/>
                  <a:pt x="5882569" y="218362"/>
                  <a:pt x="5889171" y="213646"/>
                </a:cubicBezTo>
                <a:cubicBezTo>
                  <a:pt x="5895435" y="209172"/>
                  <a:pt x="5899095" y="201588"/>
                  <a:pt x="5905500" y="197318"/>
                </a:cubicBezTo>
                <a:cubicBezTo>
                  <a:pt x="5910274" y="194136"/>
                  <a:pt x="5916697" y="194441"/>
                  <a:pt x="5921828" y="191875"/>
                </a:cubicBezTo>
                <a:cubicBezTo>
                  <a:pt x="5927679" y="188949"/>
                  <a:pt x="5932714" y="184618"/>
                  <a:pt x="5938157" y="180989"/>
                </a:cubicBezTo>
                <a:cubicBezTo>
                  <a:pt x="5983498" y="271670"/>
                  <a:pt x="5913886" y="138185"/>
                  <a:pt x="5965371" y="219089"/>
                </a:cubicBezTo>
                <a:cubicBezTo>
                  <a:pt x="5974083" y="232780"/>
                  <a:pt x="5979886" y="248118"/>
                  <a:pt x="5987143" y="262632"/>
                </a:cubicBezTo>
                <a:cubicBezTo>
                  <a:pt x="5989709" y="267764"/>
                  <a:pt x="5989739" y="273979"/>
                  <a:pt x="5992586" y="278961"/>
                </a:cubicBezTo>
                <a:cubicBezTo>
                  <a:pt x="5997087" y="286837"/>
                  <a:pt x="6003712" y="293301"/>
                  <a:pt x="6008914" y="300732"/>
                </a:cubicBezTo>
                <a:cubicBezTo>
                  <a:pt x="6010299" y="302711"/>
                  <a:pt x="6040461" y="349427"/>
                  <a:pt x="6047014" y="355161"/>
                </a:cubicBezTo>
                <a:cubicBezTo>
                  <a:pt x="6054975" y="362127"/>
                  <a:pt x="6065426" y="365621"/>
                  <a:pt x="6074228" y="371489"/>
                </a:cubicBezTo>
                <a:cubicBezTo>
                  <a:pt x="6081776" y="376521"/>
                  <a:pt x="6088618" y="382545"/>
                  <a:pt x="6096000" y="387818"/>
                </a:cubicBezTo>
                <a:cubicBezTo>
                  <a:pt x="6101323" y="391620"/>
                  <a:pt x="6107095" y="394779"/>
                  <a:pt x="6112328" y="398704"/>
                </a:cubicBezTo>
                <a:cubicBezTo>
                  <a:pt x="6121622" y="405674"/>
                  <a:pt x="6129692" y="414318"/>
                  <a:pt x="6139543" y="420475"/>
                </a:cubicBezTo>
                <a:cubicBezTo>
                  <a:pt x="6144408" y="423516"/>
                  <a:pt x="6150740" y="423352"/>
                  <a:pt x="6155871" y="425918"/>
                </a:cubicBezTo>
                <a:cubicBezTo>
                  <a:pt x="6165333" y="430649"/>
                  <a:pt x="6173624" y="437515"/>
                  <a:pt x="6183086" y="442246"/>
                </a:cubicBezTo>
                <a:cubicBezTo>
                  <a:pt x="6191825" y="446615"/>
                  <a:pt x="6201372" y="449164"/>
                  <a:pt x="6210300" y="453132"/>
                </a:cubicBezTo>
                <a:cubicBezTo>
                  <a:pt x="6217714" y="456427"/>
                  <a:pt x="6224613" y="460822"/>
                  <a:pt x="6232071" y="464018"/>
                </a:cubicBezTo>
                <a:cubicBezTo>
                  <a:pt x="6260080" y="476022"/>
                  <a:pt x="6289732" y="487847"/>
                  <a:pt x="6319157" y="496675"/>
                </a:cubicBezTo>
                <a:cubicBezTo>
                  <a:pt x="6355521" y="507585"/>
                  <a:pt x="6329840" y="497021"/>
                  <a:pt x="6379028" y="507561"/>
                </a:cubicBezTo>
                <a:cubicBezTo>
                  <a:pt x="6439328" y="520482"/>
                  <a:pt x="6408852" y="526315"/>
                  <a:pt x="6493328" y="529332"/>
                </a:cubicBezTo>
                <a:lnTo>
                  <a:pt x="6645728" y="534775"/>
                </a:lnTo>
                <a:cubicBezTo>
                  <a:pt x="6666451" y="533946"/>
                  <a:pt x="6767748" y="535566"/>
                  <a:pt x="6814457" y="523889"/>
                </a:cubicBezTo>
                <a:cubicBezTo>
                  <a:pt x="6825589" y="521106"/>
                  <a:pt x="6835982" y="515787"/>
                  <a:pt x="6847114" y="513004"/>
                </a:cubicBezTo>
                <a:cubicBezTo>
                  <a:pt x="6897082" y="500512"/>
                  <a:pt x="6863071" y="516418"/>
                  <a:pt x="6912428" y="496675"/>
                </a:cubicBezTo>
                <a:cubicBezTo>
                  <a:pt x="6919962" y="493662"/>
                  <a:pt x="6926666" y="488802"/>
                  <a:pt x="6934200" y="485789"/>
                </a:cubicBezTo>
                <a:cubicBezTo>
                  <a:pt x="6944854" y="481528"/>
                  <a:pt x="6956147" y="479023"/>
                  <a:pt x="6966857" y="474904"/>
                </a:cubicBezTo>
                <a:cubicBezTo>
                  <a:pt x="6979753" y="469944"/>
                  <a:pt x="6991849" y="462944"/>
                  <a:pt x="7004957" y="458575"/>
                </a:cubicBezTo>
                <a:cubicBezTo>
                  <a:pt x="7019150" y="453844"/>
                  <a:pt x="7034411" y="452721"/>
                  <a:pt x="7048500" y="447689"/>
                </a:cubicBezTo>
                <a:cubicBezTo>
                  <a:pt x="7059961" y="443596"/>
                  <a:pt x="7070107" y="436461"/>
                  <a:pt x="7081157" y="431361"/>
                </a:cubicBezTo>
                <a:cubicBezTo>
                  <a:pt x="7193430" y="379543"/>
                  <a:pt x="7015645" y="466839"/>
                  <a:pt x="7184571" y="382375"/>
                </a:cubicBezTo>
                <a:cubicBezTo>
                  <a:pt x="7195457" y="376932"/>
                  <a:pt x="7206907" y="372496"/>
                  <a:pt x="7217228" y="366046"/>
                </a:cubicBezTo>
                <a:cubicBezTo>
                  <a:pt x="7282799" y="325065"/>
                  <a:pt x="7245230" y="346005"/>
                  <a:pt x="7331528" y="306175"/>
                </a:cubicBezTo>
                <a:cubicBezTo>
                  <a:pt x="7403912" y="233793"/>
                  <a:pt x="7322330" y="309636"/>
                  <a:pt x="7380514" y="268075"/>
                </a:cubicBezTo>
                <a:cubicBezTo>
                  <a:pt x="7386778" y="263601"/>
                  <a:pt x="7390930" y="256674"/>
                  <a:pt x="7396843" y="251746"/>
                </a:cubicBezTo>
                <a:cubicBezTo>
                  <a:pt x="7401868" y="247558"/>
                  <a:pt x="7407728" y="244489"/>
                  <a:pt x="7413171" y="240861"/>
                </a:cubicBezTo>
                <a:cubicBezTo>
                  <a:pt x="7425871" y="246304"/>
                  <a:pt x="7440028" y="249158"/>
                  <a:pt x="7451271" y="257189"/>
                </a:cubicBezTo>
                <a:cubicBezTo>
                  <a:pt x="7465886" y="267628"/>
                  <a:pt x="7476671" y="282589"/>
                  <a:pt x="7489371" y="295289"/>
                </a:cubicBezTo>
                <a:cubicBezTo>
                  <a:pt x="7494814" y="300732"/>
                  <a:pt x="7498815" y="308175"/>
                  <a:pt x="7505700" y="311618"/>
                </a:cubicBezTo>
                <a:cubicBezTo>
                  <a:pt x="7512957" y="315247"/>
                  <a:pt x="7520426" y="318479"/>
                  <a:pt x="7527471" y="322504"/>
                </a:cubicBezTo>
                <a:cubicBezTo>
                  <a:pt x="7554794" y="338117"/>
                  <a:pt x="7532687" y="330181"/>
                  <a:pt x="7565571" y="344275"/>
                </a:cubicBezTo>
                <a:cubicBezTo>
                  <a:pt x="7570845" y="346535"/>
                  <a:pt x="7576457" y="347904"/>
                  <a:pt x="7581900" y="349718"/>
                </a:cubicBezTo>
                <a:cubicBezTo>
                  <a:pt x="7638143" y="347904"/>
                  <a:pt x="7694448" y="347485"/>
                  <a:pt x="7750628" y="344275"/>
                </a:cubicBezTo>
                <a:cubicBezTo>
                  <a:pt x="7758097" y="343848"/>
                  <a:pt x="7765097" y="340455"/>
                  <a:pt x="7772400" y="338832"/>
                </a:cubicBezTo>
                <a:cubicBezTo>
                  <a:pt x="7790095" y="334900"/>
                  <a:pt x="7800231" y="334680"/>
                  <a:pt x="7815943" y="327946"/>
                </a:cubicBezTo>
                <a:cubicBezTo>
                  <a:pt x="7843235" y="316250"/>
                  <a:pt x="7828729" y="317061"/>
                  <a:pt x="7843157" y="317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-304800" y="4157145"/>
            <a:ext cx="7843157" cy="534775"/>
          </a:xfrm>
          <a:custGeom>
            <a:avLst/>
            <a:gdLst>
              <a:gd name="connsiteX0" fmla="*/ 0 w 7843157"/>
              <a:gd name="connsiteY0" fmla="*/ 273518 h 534775"/>
              <a:gd name="connsiteX1" fmla="*/ 919843 w 7843157"/>
              <a:gd name="connsiteY1" fmla="*/ 251746 h 534775"/>
              <a:gd name="connsiteX2" fmla="*/ 941614 w 7843157"/>
              <a:gd name="connsiteY2" fmla="*/ 257189 h 534775"/>
              <a:gd name="connsiteX3" fmla="*/ 1186543 w 7843157"/>
              <a:gd name="connsiteY3" fmla="*/ 251746 h 534775"/>
              <a:gd name="connsiteX4" fmla="*/ 1246414 w 7843157"/>
              <a:gd name="connsiteY4" fmla="*/ 240861 h 534775"/>
              <a:gd name="connsiteX5" fmla="*/ 1268186 w 7843157"/>
              <a:gd name="connsiteY5" fmla="*/ 229975 h 534775"/>
              <a:gd name="connsiteX6" fmla="*/ 1306286 w 7843157"/>
              <a:gd name="connsiteY6" fmla="*/ 213646 h 534775"/>
              <a:gd name="connsiteX7" fmla="*/ 1338943 w 7843157"/>
              <a:gd name="connsiteY7" fmla="*/ 186432 h 534775"/>
              <a:gd name="connsiteX8" fmla="*/ 1355271 w 7843157"/>
              <a:gd name="connsiteY8" fmla="*/ 180989 h 534775"/>
              <a:gd name="connsiteX9" fmla="*/ 1387928 w 7843157"/>
              <a:gd name="connsiteY9" fmla="*/ 153775 h 534775"/>
              <a:gd name="connsiteX10" fmla="*/ 1409700 w 7843157"/>
              <a:gd name="connsiteY10" fmla="*/ 148332 h 534775"/>
              <a:gd name="connsiteX11" fmla="*/ 1447800 w 7843157"/>
              <a:gd name="connsiteY11" fmla="*/ 121118 h 534775"/>
              <a:gd name="connsiteX12" fmla="*/ 1480457 w 7843157"/>
              <a:gd name="connsiteY12" fmla="*/ 99346 h 534775"/>
              <a:gd name="connsiteX13" fmla="*/ 1496786 w 7843157"/>
              <a:gd name="connsiteY13" fmla="*/ 83018 h 534775"/>
              <a:gd name="connsiteX14" fmla="*/ 1513114 w 7843157"/>
              <a:gd name="connsiteY14" fmla="*/ 61246 h 534775"/>
              <a:gd name="connsiteX15" fmla="*/ 1529443 w 7843157"/>
              <a:gd name="connsiteY15" fmla="*/ 50361 h 534775"/>
              <a:gd name="connsiteX16" fmla="*/ 1562100 w 7843157"/>
              <a:gd name="connsiteY16" fmla="*/ 23146 h 534775"/>
              <a:gd name="connsiteX17" fmla="*/ 1594757 w 7843157"/>
              <a:gd name="connsiteY17" fmla="*/ 1375 h 534775"/>
              <a:gd name="connsiteX18" fmla="*/ 1621971 w 7843157"/>
              <a:gd name="connsiteY18" fmla="*/ 23146 h 534775"/>
              <a:gd name="connsiteX19" fmla="*/ 1649186 w 7843157"/>
              <a:gd name="connsiteY19" fmla="*/ 39475 h 534775"/>
              <a:gd name="connsiteX20" fmla="*/ 1681843 w 7843157"/>
              <a:gd name="connsiteY20" fmla="*/ 61246 h 534775"/>
              <a:gd name="connsiteX21" fmla="*/ 1698171 w 7843157"/>
              <a:gd name="connsiteY21" fmla="*/ 66689 h 534775"/>
              <a:gd name="connsiteX22" fmla="*/ 1714500 w 7843157"/>
              <a:gd name="connsiteY22" fmla="*/ 77575 h 534775"/>
              <a:gd name="connsiteX23" fmla="*/ 1736271 w 7843157"/>
              <a:gd name="connsiteY23" fmla="*/ 88461 h 534775"/>
              <a:gd name="connsiteX24" fmla="*/ 1752600 w 7843157"/>
              <a:gd name="connsiteY24" fmla="*/ 99346 h 534775"/>
              <a:gd name="connsiteX25" fmla="*/ 1774371 w 7843157"/>
              <a:gd name="connsiteY25" fmla="*/ 104789 h 534775"/>
              <a:gd name="connsiteX26" fmla="*/ 1834243 w 7843157"/>
              <a:gd name="connsiteY26" fmla="*/ 137446 h 534775"/>
              <a:gd name="connsiteX27" fmla="*/ 1856014 w 7843157"/>
              <a:gd name="connsiteY27" fmla="*/ 148332 h 534775"/>
              <a:gd name="connsiteX28" fmla="*/ 1877786 w 7843157"/>
              <a:gd name="connsiteY28" fmla="*/ 164661 h 534775"/>
              <a:gd name="connsiteX29" fmla="*/ 1921328 w 7843157"/>
              <a:gd name="connsiteY29" fmla="*/ 180989 h 534775"/>
              <a:gd name="connsiteX30" fmla="*/ 1970314 w 7843157"/>
              <a:gd name="connsiteY30" fmla="*/ 202761 h 534775"/>
              <a:gd name="connsiteX31" fmla="*/ 1986643 w 7843157"/>
              <a:gd name="connsiteY31" fmla="*/ 213646 h 534775"/>
              <a:gd name="connsiteX32" fmla="*/ 2008414 w 7843157"/>
              <a:gd name="connsiteY32" fmla="*/ 219089 h 534775"/>
              <a:gd name="connsiteX33" fmla="*/ 2030186 w 7843157"/>
              <a:gd name="connsiteY33" fmla="*/ 229975 h 534775"/>
              <a:gd name="connsiteX34" fmla="*/ 2051957 w 7843157"/>
              <a:gd name="connsiteY34" fmla="*/ 235418 h 534775"/>
              <a:gd name="connsiteX35" fmla="*/ 2090057 w 7843157"/>
              <a:gd name="connsiteY35" fmla="*/ 246304 h 534775"/>
              <a:gd name="connsiteX36" fmla="*/ 2106386 w 7843157"/>
              <a:gd name="connsiteY36" fmla="*/ 251746 h 534775"/>
              <a:gd name="connsiteX37" fmla="*/ 2128157 w 7843157"/>
              <a:gd name="connsiteY37" fmla="*/ 257189 h 534775"/>
              <a:gd name="connsiteX38" fmla="*/ 2144486 w 7843157"/>
              <a:gd name="connsiteY38" fmla="*/ 262632 h 534775"/>
              <a:gd name="connsiteX39" fmla="*/ 2177143 w 7843157"/>
              <a:gd name="connsiteY39" fmla="*/ 268075 h 534775"/>
              <a:gd name="connsiteX40" fmla="*/ 2356757 w 7843157"/>
              <a:gd name="connsiteY40" fmla="*/ 284404 h 534775"/>
              <a:gd name="connsiteX41" fmla="*/ 2607128 w 7843157"/>
              <a:gd name="connsiteY41" fmla="*/ 278961 h 534775"/>
              <a:gd name="connsiteX42" fmla="*/ 2628900 w 7843157"/>
              <a:gd name="connsiteY42" fmla="*/ 268075 h 534775"/>
              <a:gd name="connsiteX43" fmla="*/ 2705100 w 7843157"/>
              <a:gd name="connsiteY43" fmla="*/ 240861 h 534775"/>
              <a:gd name="connsiteX44" fmla="*/ 2726871 w 7843157"/>
              <a:gd name="connsiteY44" fmla="*/ 235418 h 534775"/>
              <a:gd name="connsiteX45" fmla="*/ 2803071 w 7843157"/>
              <a:gd name="connsiteY45" fmla="*/ 197318 h 534775"/>
              <a:gd name="connsiteX46" fmla="*/ 2824843 w 7843157"/>
              <a:gd name="connsiteY46" fmla="*/ 186432 h 534775"/>
              <a:gd name="connsiteX47" fmla="*/ 2873828 w 7843157"/>
              <a:gd name="connsiteY47" fmla="*/ 170104 h 534775"/>
              <a:gd name="connsiteX48" fmla="*/ 2917371 w 7843157"/>
              <a:gd name="connsiteY48" fmla="*/ 148332 h 534775"/>
              <a:gd name="connsiteX49" fmla="*/ 2966357 w 7843157"/>
              <a:gd name="connsiteY49" fmla="*/ 132004 h 534775"/>
              <a:gd name="connsiteX50" fmla="*/ 3015343 w 7843157"/>
              <a:gd name="connsiteY50" fmla="*/ 110232 h 534775"/>
              <a:gd name="connsiteX51" fmla="*/ 3064328 w 7843157"/>
              <a:gd name="connsiteY51" fmla="*/ 93904 h 534775"/>
              <a:gd name="connsiteX52" fmla="*/ 3080657 w 7843157"/>
              <a:gd name="connsiteY52" fmla="*/ 83018 h 534775"/>
              <a:gd name="connsiteX53" fmla="*/ 3102428 w 7843157"/>
              <a:gd name="connsiteY53" fmla="*/ 77575 h 534775"/>
              <a:gd name="connsiteX54" fmla="*/ 3118757 w 7843157"/>
              <a:gd name="connsiteY54" fmla="*/ 72132 h 534775"/>
              <a:gd name="connsiteX55" fmla="*/ 3140528 w 7843157"/>
              <a:gd name="connsiteY55" fmla="*/ 83018 h 534775"/>
              <a:gd name="connsiteX56" fmla="*/ 3151414 w 7843157"/>
              <a:gd name="connsiteY56" fmla="*/ 99346 h 534775"/>
              <a:gd name="connsiteX57" fmla="*/ 3184071 w 7843157"/>
              <a:gd name="connsiteY57" fmla="*/ 132004 h 534775"/>
              <a:gd name="connsiteX58" fmla="*/ 3194957 w 7843157"/>
              <a:gd name="connsiteY58" fmla="*/ 148332 h 534775"/>
              <a:gd name="connsiteX59" fmla="*/ 3216728 w 7843157"/>
              <a:gd name="connsiteY59" fmla="*/ 164661 h 534775"/>
              <a:gd name="connsiteX60" fmla="*/ 3243943 w 7843157"/>
              <a:gd name="connsiteY60" fmla="*/ 191875 h 534775"/>
              <a:gd name="connsiteX61" fmla="*/ 3265714 w 7843157"/>
              <a:gd name="connsiteY61" fmla="*/ 202761 h 534775"/>
              <a:gd name="connsiteX62" fmla="*/ 3292928 w 7843157"/>
              <a:gd name="connsiteY62" fmla="*/ 219089 h 534775"/>
              <a:gd name="connsiteX63" fmla="*/ 3369128 w 7843157"/>
              <a:gd name="connsiteY63" fmla="*/ 257189 h 534775"/>
              <a:gd name="connsiteX64" fmla="*/ 3385457 w 7843157"/>
              <a:gd name="connsiteY64" fmla="*/ 268075 h 534775"/>
              <a:gd name="connsiteX65" fmla="*/ 3461657 w 7843157"/>
              <a:gd name="connsiteY65" fmla="*/ 295289 h 534775"/>
              <a:gd name="connsiteX66" fmla="*/ 3488871 w 7843157"/>
              <a:gd name="connsiteY66" fmla="*/ 306175 h 534775"/>
              <a:gd name="connsiteX67" fmla="*/ 3554186 w 7843157"/>
              <a:gd name="connsiteY67" fmla="*/ 327946 h 534775"/>
              <a:gd name="connsiteX68" fmla="*/ 3586843 w 7843157"/>
              <a:gd name="connsiteY68" fmla="*/ 338832 h 534775"/>
              <a:gd name="connsiteX69" fmla="*/ 3614057 w 7843157"/>
              <a:gd name="connsiteY69" fmla="*/ 344275 h 534775"/>
              <a:gd name="connsiteX70" fmla="*/ 3646714 w 7843157"/>
              <a:gd name="connsiteY70" fmla="*/ 355161 h 534775"/>
              <a:gd name="connsiteX71" fmla="*/ 3684814 w 7843157"/>
              <a:gd name="connsiteY71" fmla="*/ 366046 h 534775"/>
              <a:gd name="connsiteX72" fmla="*/ 3717471 w 7843157"/>
              <a:gd name="connsiteY72" fmla="*/ 376932 h 534775"/>
              <a:gd name="connsiteX73" fmla="*/ 3766457 w 7843157"/>
              <a:gd name="connsiteY73" fmla="*/ 382375 h 534775"/>
              <a:gd name="connsiteX74" fmla="*/ 3848100 w 7843157"/>
              <a:gd name="connsiteY74" fmla="*/ 393261 h 534775"/>
              <a:gd name="connsiteX75" fmla="*/ 3929743 w 7843157"/>
              <a:gd name="connsiteY75" fmla="*/ 398704 h 534775"/>
              <a:gd name="connsiteX76" fmla="*/ 4207328 w 7843157"/>
              <a:gd name="connsiteY76" fmla="*/ 393261 h 534775"/>
              <a:gd name="connsiteX77" fmla="*/ 4239986 w 7843157"/>
              <a:gd name="connsiteY77" fmla="*/ 387818 h 534775"/>
              <a:gd name="connsiteX78" fmla="*/ 4299857 w 7843157"/>
              <a:gd name="connsiteY78" fmla="*/ 376932 h 534775"/>
              <a:gd name="connsiteX79" fmla="*/ 4348843 w 7843157"/>
              <a:gd name="connsiteY79" fmla="*/ 355161 h 534775"/>
              <a:gd name="connsiteX80" fmla="*/ 4370614 w 7843157"/>
              <a:gd name="connsiteY80" fmla="*/ 349718 h 534775"/>
              <a:gd name="connsiteX81" fmla="*/ 4386943 w 7843157"/>
              <a:gd name="connsiteY81" fmla="*/ 333389 h 534775"/>
              <a:gd name="connsiteX82" fmla="*/ 4446814 w 7843157"/>
              <a:gd name="connsiteY82" fmla="*/ 289846 h 534775"/>
              <a:gd name="connsiteX83" fmla="*/ 4468586 w 7843157"/>
              <a:gd name="connsiteY83" fmla="*/ 273518 h 534775"/>
              <a:gd name="connsiteX84" fmla="*/ 4506686 w 7843157"/>
              <a:gd name="connsiteY84" fmla="*/ 251746 h 534775"/>
              <a:gd name="connsiteX85" fmla="*/ 4544786 w 7843157"/>
              <a:gd name="connsiteY85" fmla="*/ 224532 h 534775"/>
              <a:gd name="connsiteX86" fmla="*/ 4593771 w 7843157"/>
              <a:gd name="connsiteY86" fmla="*/ 197318 h 534775"/>
              <a:gd name="connsiteX87" fmla="*/ 4626428 w 7843157"/>
              <a:gd name="connsiteY87" fmla="*/ 175546 h 534775"/>
              <a:gd name="connsiteX88" fmla="*/ 4642757 w 7843157"/>
              <a:gd name="connsiteY88" fmla="*/ 164661 h 534775"/>
              <a:gd name="connsiteX89" fmla="*/ 4664528 w 7843157"/>
              <a:gd name="connsiteY89" fmla="*/ 153775 h 534775"/>
              <a:gd name="connsiteX90" fmla="*/ 4697186 w 7843157"/>
              <a:gd name="connsiteY90" fmla="*/ 137446 h 534775"/>
              <a:gd name="connsiteX91" fmla="*/ 4735286 w 7843157"/>
              <a:gd name="connsiteY91" fmla="*/ 148332 h 534775"/>
              <a:gd name="connsiteX92" fmla="*/ 4751614 w 7843157"/>
              <a:gd name="connsiteY92" fmla="*/ 164661 h 534775"/>
              <a:gd name="connsiteX93" fmla="*/ 4767943 w 7843157"/>
              <a:gd name="connsiteY93" fmla="*/ 175546 h 534775"/>
              <a:gd name="connsiteX94" fmla="*/ 4784271 w 7843157"/>
              <a:gd name="connsiteY94" fmla="*/ 191875 h 534775"/>
              <a:gd name="connsiteX95" fmla="*/ 4822371 w 7843157"/>
              <a:gd name="connsiteY95" fmla="*/ 219089 h 534775"/>
              <a:gd name="connsiteX96" fmla="*/ 4833257 w 7843157"/>
              <a:gd name="connsiteY96" fmla="*/ 235418 h 534775"/>
              <a:gd name="connsiteX97" fmla="*/ 4849586 w 7843157"/>
              <a:gd name="connsiteY97" fmla="*/ 246304 h 534775"/>
              <a:gd name="connsiteX98" fmla="*/ 4893128 w 7843157"/>
              <a:gd name="connsiteY98" fmla="*/ 273518 h 534775"/>
              <a:gd name="connsiteX99" fmla="*/ 4925786 w 7843157"/>
              <a:gd name="connsiteY99" fmla="*/ 295289 h 534775"/>
              <a:gd name="connsiteX100" fmla="*/ 4942114 w 7843157"/>
              <a:gd name="connsiteY100" fmla="*/ 300732 h 534775"/>
              <a:gd name="connsiteX101" fmla="*/ 4958443 w 7843157"/>
              <a:gd name="connsiteY101" fmla="*/ 311618 h 534775"/>
              <a:gd name="connsiteX102" fmla="*/ 4996543 w 7843157"/>
              <a:gd name="connsiteY102" fmla="*/ 327946 h 534775"/>
              <a:gd name="connsiteX103" fmla="*/ 5040086 w 7843157"/>
              <a:gd name="connsiteY103" fmla="*/ 349718 h 534775"/>
              <a:gd name="connsiteX104" fmla="*/ 5056414 w 7843157"/>
              <a:gd name="connsiteY104" fmla="*/ 360604 h 534775"/>
              <a:gd name="connsiteX105" fmla="*/ 5083628 w 7843157"/>
              <a:gd name="connsiteY105" fmla="*/ 371489 h 534775"/>
              <a:gd name="connsiteX106" fmla="*/ 5116286 w 7843157"/>
              <a:gd name="connsiteY106" fmla="*/ 387818 h 534775"/>
              <a:gd name="connsiteX107" fmla="*/ 5181600 w 7843157"/>
              <a:gd name="connsiteY107" fmla="*/ 404146 h 534775"/>
              <a:gd name="connsiteX108" fmla="*/ 5246914 w 7843157"/>
              <a:gd name="connsiteY108" fmla="*/ 425918 h 534775"/>
              <a:gd name="connsiteX109" fmla="*/ 5306786 w 7843157"/>
              <a:gd name="connsiteY109" fmla="*/ 436804 h 534775"/>
              <a:gd name="connsiteX110" fmla="*/ 5334000 w 7843157"/>
              <a:gd name="connsiteY110" fmla="*/ 442246 h 534775"/>
              <a:gd name="connsiteX111" fmla="*/ 5410200 w 7843157"/>
              <a:gd name="connsiteY111" fmla="*/ 447689 h 534775"/>
              <a:gd name="connsiteX112" fmla="*/ 5573486 w 7843157"/>
              <a:gd name="connsiteY112" fmla="*/ 420475 h 534775"/>
              <a:gd name="connsiteX113" fmla="*/ 5595257 w 7843157"/>
              <a:gd name="connsiteY113" fmla="*/ 409589 h 534775"/>
              <a:gd name="connsiteX114" fmla="*/ 5644243 w 7843157"/>
              <a:gd name="connsiteY114" fmla="*/ 371489 h 534775"/>
              <a:gd name="connsiteX115" fmla="*/ 5687786 w 7843157"/>
              <a:gd name="connsiteY115" fmla="*/ 344275 h 534775"/>
              <a:gd name="connsiteX116" fmla="*/ 5709557 w 7843157"/>
              <a:gd name="connsiteY116" fmla="*/ 327946 h 534775"/>
              <a:gd name="connsiteX117" fmla="*/ 5731328 w 7843157"/>
              <a:gd name="connsiteY117" fmla="*/ 306175 h 534775"/>
              <a:gd name="connsiteX118" fmla="*/ 5753100 w 7843157"/>
              <a:gd name="connsiteY118" fmla="*/ 300732 h 534775"/>
              <a:gd name="connsiteX119" fmla="*/ 5791200 w 7843157"/>
              <a:gd name="connsiteY119" fmla="*/ 268075 h 534775"/>
              <a:gd name="connsiteX120" fmla="*/ 5840186 w 7843157"/>
              <a:gd name="connsiteY120" fmla="*/ 240861 h 534775"/>
              <a:gd name="connsiteX121" fmla="*/ 5867400 w 7843157"/>
              <a:gd name="connsiteY121" fmla="*/ 224532 h 534775"/>
              <a:gd name="connsiteX122" fmla="*/ 5889171 w 7843157"/>
              <a:gd name="connsiteY122" fmla="*/ 213646 h 534775"/>
              <a:gd name="connsiteX123" fmla="*/ 5905500 w 7843157"/>
              <a:gd name="connsiteY123" fmla="*/ 197318 h 534775"/>
              <a:gd name="connsiteX124" fmla="*/ 5921828 w 7843157"/>
              <a:gd name="connsiteY124" fmla="*/ 191875 h 534775"/>
              <a:gd name="connsiteX125" fmla="*/ 5938157 w 7843157"/>
              <a:gd name="connsiteY125" fmla="*/ 180989 h 534775"/>
              <a:gd name="connsiteX126" fmla="*/ 5965371 w 7843157"/>
              <a:gd name="connsiteY126" fmla="*/ 219089 h 534775"/>
              <a:gd name="connsiteX127" fmla="*/ 5987143 w 7843157"/>
              <a:gd name="connsiteY127" fmla="*/ 262632 h 534775"/>
              <a:gd name="connsiteX128" fmla="*/ 5992586 w 7843157"/>
              <a:gd name="connsiteY128" fmla="*/ 278961 h 534775"/>
              <a:gd name="connsiteX129" fmla="*/ 6008914 w 7843157"/>
              <a:gd name="connsiteY129" fmla="*/ 300732 h 534775"/>
              <a:gd name="connsiteX130" fmla="*/ 6047014 w 7843157"/>
              <a:gd name="connsiteY130" fmla="*/ 355161 h 534775"/>
              <a:gd name="connsiteX131" fmla="*/ 6074228 w 7843157"/>
              <a:gd name="connsiteY131" fmla="*/ 371489 h 534775"/>
              <a:gd name="connsiteX132" fmla="*/ 6096000 w 7843157"/>
              <a:gd name="connsiteY132" fmla="*/ 387818 h 534775"/>
              <a:gd name="connsiteX133" fmla="*/ 6112328 w 7843157"/>
              <a:gd name="connsiteY133" fmla="*/ 398704 h 534775"/>
              <a:gd name="connsiteX134" fmla="*/ 6139543 w 7843157"/>
              <a:gd name="connsiteY134" fmla="*/ 420475 h 534775"/>
              <a:gd name="connsiteX135" fmla="*/ 6155871 w 7843157"/>
              <a:gd name="connsiteY135" fmla="*/ 425918 h 534775"/>
              <a:gd name="connsiteX136" fmla="*/ 6183086 w 7843157"/>
              <a:gd name="connsiteY136" fmla="*/ 442246 h 534775"/>
              <a:gd name="connsiteX137" fmla="*/ 6210300 w 7843157"/>
              <a:gd name="connsiteY137" fmla="*/ 453132 h 534775"/>
              <a:gd name="connsiteX138" fmla="*/ 6232071 w 7843157"/>
              <a:gd name="connsiteY138" fmla="*/ 464018 h 534775"/>
              <a:gd name="connsiteX139" fmla="*/ 6319157 w 7843157"/>
              <a:gd name="connsiteY139" fmla="*/ 496675 h 534775"/>
              <a:gd name="connsiteX140" fmla="*/ 6379028 w 7843157"/>
              <a:gd name="connsiteY140" fmla="*/ 507561 h 534775"/>
              <a:gd name="connsiteX141" fmla="*/ 6493328 w 7843157"/>
              <a:gd name="connsiteY141" fmla="*/ 529332 h 534775"/>
              <a:gd name="connsiteX142" fmla="*/ 6645728 w 7843157"/>
              <a:gd name="connsiteY142" fmla="*/ 534775 h 534775"/>
              <a:gd name="connsiteX143" fmla="*/ 6814457 w 7843157"/>
              <a:gd name="connsiteY143" fmla="*/ 523889 h 534775"/>
              <a:gd name="connsiteX144" fmla="*/ 6847114 w 7843157"/>
              <a:gd name="connsiteY144" fmla="*/ 513004 h 534775"/>
              <a:gd name="connsiteX145" fmla="*/ 6912428 w 7843157"/>
              <a:gd name="connsiteY145" fmla="*/ 496675 h 534775"/>
              <a:gd name="connsiteX146" fmla="*/ 6934200 w 7843157"/>
              <a:gd name="connsiteY146" fmla="*/ 485789 h 534775"/>
              <a:gd name="connsiteX147" fmla="*/ 6966857 w 7843157"/>
              <a:gd name="connsiteY147" fmla="*/ 474904 h 534775"/>
              <a:gd name="connsiteX148" fmla="*/ 7004957 w 7843157"/>
              <a:gd name="connsiteY148" fmla="*/ 458575 h 534775"/>
              <a:gd name="connsiteX149" fmla="*/ 7048500 w 7843157"/>
              <a:gd name="connsiteY149" fmla="*/ 447689 h 534775"/>
              <a:gd name="connsiteX150" fmla="*/ 7081157 w 7843157"/>
              <a:gd name="connsiteY150" fmla="*/ 431361 h 534775"/>
              <a:gd name="connsiteX151" fmla="*/ 7184571 w 7843157"/>
              <a:gd name="connsiteY151" fmla="*/ 382375 h 534775"/>
              <a:gd name="connsiteX152" fmla="*/ 7217228 w 7843157"/>
              <a:gd name="connsiteY152" fmla="*/ 366046 h 534775"/>
              <a:gd name="connsiteX153" fmla="*/ 7331528 w 7843157"/>
              <a:gd name="connsiteY153" fmla="*/ 306175 h 534775"/>
              <a:gd name="connsiteX154" fmla="*/ 7380514 w 7843157"/>
              <a:gd name="connsiteY154" fmla="*/ 268075 h 534775"/>
              <a:gd name="connsiteX155" fmla="*/ 7396843 w 7843157"/>
              <a:gd name="connsiteY155" fmla="*/ 251746 h 534775"/>
              <a:gd name="connsiteX156" fmla="*/ 7413171 w 7843157"/>
              <a:gd name="connsiteY156" fmla="*/ 240861 h 534775"/>
              <a:gd name="connsiteX157" fmla="*/ 7451271 w 7843157"/>
              <a:gd name="connsiteY157" fmla="*/ 257189 h 534775"/>
              <a:gd name="connsiteX158" fmla="*/ 7489371 w 7843157"/>
              <a:gd name="connsiteY158" fmla="*/ 295289 h 534775"/>
              <a:gd name="connsiteX159" fmla="*/ 7505700 w 7843157"/>
              <a:gd name="connsiteY159" fmla="*/ 311618 h 534775"/>
              <a:gd name="connsiteX160" fmla="*/ 7527471 w 7843157"/>
              <a:gd name="connsiteY160" fmla="*/ 322504 h 534775"/>
              <a:gd name="connsiteX161" fmla="*/ 7565571 w 7843157"/>
              <a:gd name="connsiteY161" fmla="*/ 344275 h 534775"/>
              <a:gd name="connsiteX162" fmla="*/ 7581900 w 7843157"/>
              <a:gd name="connsiteY162" fmla="*/ 349718 h 534775"/>
              <a:gd name="connsiteX163" fmla="*/ 7750628 w 7843157"/>
              <a:gd name="connsiteY163" fmla="*/ 344275 h 534775"/>
              <a:gd name="connsiteX164" fmla="*/ 7772400 w 7843157"/>
              <a:gd name="connsiteY164" fmla="*/ 338832 h 534775"/>
              <a:gd name="connsiteX165" fmla="*/ 7815943 w 7843157"/>
              <a:gd name="connsiteY165" fmla="*/ 327946 h 534775"/>
              <a:gd name="connsiteX166" fmla="*/ 7843157 w 7843157"/>
              <a:gd name="connsiteY166" fmla="*/ 317061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843157" h="534775">
                <a:moveTo>
                  <a:pt x="0" y="273518"/>
                </a:moveTo>
                <a:cubicBezTo>
                  <a:pt x="525756" y="-65106"/>
                  <a:pt x="151883" y="59747"/>
                  <a:pt x="919843" y="251746"/>
                </a:cubicBezTo>
                <a:lnTo>
                  <a:pt x="941614" y="257189"/>
                </a:lnTo>
                <a:lnTo>
                  <a:pt x="1186543" y="251746"/>
                </a:lnTo>
                <a:cubicBezTo>
                  <a:pt x="1195213" y="251406"/>
                  <a:pt x="1236135" y="242917"/>
                  <a:pt x="1246414" y="240861"/>
                </a:cubicBezTo>
                <a:cubicBezTo>
                  <a:pt x="1253671" y="237232"/>
                  <a:pt x="1260728" y="233171"/>
                  <a:pt x="1268186" y="229975"/>
                </a:cubicBezTo>
                <a:cubicBezTo>
                  <a:pt x="1298718" y="216889"/>
                  <a:pt x="1270180" y="234277"/>
                  <a:pt x="1306286" y="213646"/>
                </a:cubicBezTo>
                <a:cubicBezTo>
                  <a:pt x="1368594" y="178042"/>
                  <a:pt x="1271417" y="231450"/>
                  <a:pt x="1338943" y="186432"/>
                </a:cubicBezTo>
                <a:cubicBezTo>
                  <a:pt x="1343717" y="183250"/>
                  <a:pt x="1349828" y="182803"/>
                  <a:pt x="1355271" y="180989"/>
                </a:cubicBezTo>
                <a:cubicBezTo>
                  <a:pt x="1365077" y="171183"/>
                  <a:pt x="1374670" y="159457"/>
                  <a:pt x="1387928" y="153775"/>
                </a:cubicBezTo>
                <a:cubicBezTo>
                  <a:pt x="1394804" y="150828"/>
                  <a:pt x="1402443" y="150146"/>
                  <a:pt x="1409700" y="148332"/>
                </a:cubicBezTo>
                <a:cubicBezTo>
                  <a:pt x="1422615" y="139721"/>
                  <a:pt x="1435995" y="131237"/>
                  <a:pt x="1447800" y="121118"/>
                </a:cubicBezTo>
                <a:cubicBezTo>
                  <a:pt x="1473747" y="98878"/>
                  <a:pt x="1452680" y="108605"/>
                  <a:pt x="1480457" y="99346"/>
                </a:cubicBezTo>
                <a:cubicBezTo>
                  <a:pt x="1485900" y="93903"/>
                  <a:pt x="1491777" y="88862"/>
                  <a:pt x="1496786" y="83018"/>
                </a:cubicBezTo>
                <a:cubicBezTo>
                  <a:pt x="1502690" y="76130"/>
                  <a:pt x="1506700" y="67660"/>
                  <a:pt x="1513114" y="61246"/>
                </a:cubicBezTo>
                <a:cubicBezTo>
                  <a:pt x="1517740" y="56620"/>
                  <a:pt x="1524418" y="54549"/>
                  <a:pt x="1529443" y="50361"/>
                </a:cubicBezTo>
                <a:cubicBezTo>
                  <a:pt x="1571359" y="15431"/>
                  <a:pt x="1521551" y="50179"/>
                  <a:pt x="1562100" y="23146"/>
                </a:cubicBezTo>
                <a:cubicBezTo>
                  <a:pt x="1569312" y="12329"/>
                  <a:pt x="1575587" y="-5015"/>
                  <a:pt x="1594757" y="1375"/>
                </a:cubicBezTo>
                <a:cubicBezTo>
                  <a:pt x="1605778" y="5049"/>
                  <a:pt x="1612454" y="16484"/>
                  <a:pt x="1621971" y="23146"/>
                </a:cubicBezTo>
                <a:cubicBezTo>
                  <a:pt x="1630638" y="29213"/>
                  <a:pt x="1640261" y="33795"/>
                  <a:pt x="1649186" y="39475"/>
                </a:cubicBezTo>
                <a:cubicBezTo>
                  <a:pt x="1660224" y="46499"/>
                  <a:pt x="1669432" y="57109"/>
                  <a:pt x="1681843" y="61246"/>
                </a:cubicBezTo>
                <a:cubicBezTo>
                  <a:pt x="1687286" y="63060"/>
                  <a:pt x="1693040" y="64123"/>
                  <a:pt x="1698171" y="66689"/>
                </a:cubicBezTo>
                <a:cubicBezTo>
                  <a:pt x="1704022" y="69615"/>
                  <a:pt x="1708820" y="74329"/>
                  <a:pt x="1714500" y="77575"/>
                </a:cubicBezTo>
                <a:cubicBezTo>
                  <a:pt x="1721545" y="81601"/>
                  <a:pt x="1729226" y="84436"/>
                  <a:pt x="1736271" y="88461"/>
                </a:cubicBezTo>
                <a:cubicBezTo>
                  <a:pt x="1741951" y="91706"/>
                  <a:pt x="1746587" y="96769"/>
                  <a:pt x="1752600" y="99346"/>
                </a:cubicBezTo>
                <a:cubicBezTo>
                  <a:pt x="1759476" y="102293"/>
                  <a:pt x="1767114" y="102975"/>
                  <a:pt x="1774371" y="104789"/>
                </a:cubicBezTo>
                <a:cubicBezTo>
                  <a:pt x="1804203" y="124677"/>
                  <a:pt x="1784846" y="112747"/>
                  <a:pt x="1834243" y="137446"/>
                </a:cubicBezTo>
                <a:cubicBezTo>
                  <a:pt x="1841500" y="141075"/>
                  <a:pt x="1849523" y="143464"/>
                  <a:pt x="1856014" y="148332"/>
                </a:cubicBezTo>
                <a:cubicBezTo>
                  <a:pt x="1863271" y="153775"/>
                  <a:pt x="1869856" y="160255"/>
                  <a:pt x="1877786" y="164661"/>
                </a:cubicBezTo>
                <a:cubicBezTo>
                  <a:pt x="1887543" y="170082"/>
                  <a:pt x="1909110" y="176916"/>
                  <a:pt x="1921328" y="180989"/>
                </a:cubicBezTo>
                <a:cubicBezTo>
                  <a:pt x="1967023" y="215260"/>
                  <a:pt x="1917356" y="182903"/>
                  <a:pt x="1970314" y="202761"/>
                </a:cubicBezTo>
                <a:cubicBezTo>
                  <a:pt x="1976439" y="205058"/>
                  <a:pt x="1980630" y="211069"/>
                  <a:pt x="1986643" y="213646"/>
                </a:cubicBezTo>
                <a:cubicBezTo>
                  <a:pt x="1993519" y="216593"/>
                  <a:pt x="2001410" y="216462"/>
                  <a:pt x="2008414" y="219089"/>
                </a:cubicBezTo>
                <a:cubicBezTo>
                  <a:pt x="2016011" y="221938"/>
                  <a:pt x="2022589" y="227126"/>
                  <a:pt x="2030186" y="229975"/>
                </a:cubicBezTo>
                <a:cubicBezTo>
                  <a:pt x="2037190" y="232602"/>
                  <a:pt x="2044740" y="233450"/>
                  <a:pt x="2051957" y="235418"/>
                </a:cubicBezTo>
                <a:cubicBezTo>
                  <a:pt x="2064700" y="238893"/>
                  <a:pt x="2077406" y="242509"/>
                  <a:pt x="2090057" y="246304"/>
                </a:cubicBezTo>
                <a:cubicBezTo>
                  <a:pt x="2095552" y="247953"/>
                  <a:pt x="2100869" y="250170"/>
                  <a:pt x="2106386" y="251746"/>
                </a:cubicBezTo>
                <a:cubicBezTo>
                  <a:pt x="2113579" y="253801"/>
                  <a:pt x="2120964" y="255134"/>
                  <a:pt x="2128157" y="257189"/>
                </a:cubicBezTo>
                <a:cubicBezTo>
                  <a:pt x="2133674" y="258765"/>
                  <a:pt x="2138885" y="261387"/>
                  <a:pt x="2144486" y="262632"/>
                </a:cubicBezTo>
                <a:cubicBezTo>
                  <a:pt x="2155259" y="265026"/>
                  <a:pt x="2166186" y="266760"/>
                  <a:pt x="2177143" y="268075"/>
                </a:cubicBezTo>
                <a:cubicBezTo>
                  <a:pt x="2266822" y="278837"/>
                  <a:pt x="2274679" y="278541"/>
                  <a:pt x="2356757" y="284404"/>
                </a:cubicBezTo>
                <a:cubicBezTo>
                  <a:pt x="2440214" y="282590"/>
                  <a:pt x="2523801" y="283961"/>
                  <a:pt x="2607128" y="278961"/>
                </a:cubicBezTo>
                <a:cubicBezTo>
                  <a:pt x="2615227" y="278475"/>
                  <a:pt x="2621410" y="271196"/>
                  <a:pt x="2628900" y="268075"/>
                </a:cubicBezTo>
                <a:cubicBezTo>
                  <a:pt x="2645530" y="261146"/>
                  <a:pt x="2685611" y="246707"/>
                  <a:pt x="2705100" y="240861"/>
                </a:cubicBezTo>
                <a:cubicBezTo>
                  <a:pt x="2712265" y="238712"/>
                  <a:pt x="2719995" y="238365"/>
                  <a:pt x="2726871" y="235418"/>
                </a:cubicBezTo>
                <a:cubicBezTo>
                  <a:pt x="2726905" y="235403"/>
                  <a:pt x="2787818" y="204945"/>
                  <a:pt x="2803071" y="197318"/>
                </a:cubicBezTo>
                <a:cubicBezTo>
                  <a:pt x="2810328" y="193689"/>
                  <a:pt x="2817145" y="188998"/>
                  <a:pt x="2824843" y="186432"/>
                </a:cubicBezTo>
                <a:cubicBezTo>
                  <a:pt x="2841171" y="180989"/>
                  <a:pt x="2857913" y="176657"/>
                  <a:pt x="2873828" y="170104"/>
                </a:cubicBezTo>
                <a:cubicBezTo>
                  <a:pt x="2888833" y="163925"/>
                  <a:pt x="2901976" y="153463"/>
                  <a:pt x="2917371" y="148332"/>
                </a:cubicBezTo>
                <a:cubicBezTo>
                  <a:pt x="2933700" y="142889"/>
                  <a:pt x="2950962" y="139702"/>
                  <a:pt x="2966357" y="132004"/>
                </a:cubicBezTo>
                <a:cubicBezTo>
                  <a:pt x="3004146" y="113109"/>
                  <a:pt x="2987468" y="119524"/>
                  <a:pt x="3015343" y="110232"/>
                </a:cubicBezTo>
                <a:cubicBezTo>
                  <a:pt x="3052443" y="85497"/>
                  <a:pt x="3005666" y="113457"/>
                  <a:pt x="3064328" y="93904"/>
                </a:cubicBezTo>
                <a:cubicBezTo>
                  <a:pt x="3070534" y="91835"/>
                  <a:pt x="3074644" y="85595"/>
                  <a:pt x="3080657" y="83018"/>
                </a:cubicBezTo>
                <a:cubicBezTo>
                  <a:pt x="3087533" y="80071"/>
                  <a:pt x="3095235" y="79630"/>
                  <a:pt x="3102428" y="77575"/>
                </a:cubicBezTo>
                <a:cubicBezTo>
                  <a:pt x="3107945" y="75999"/>
                  <a:pt x="3113314" y="73946"/>
                  <a:pt x="3118757" y="72132"/>
                </a:cubicBezTo>
                <a:cubicBezTo>
                  <a:pt x="3126014" y="75761"/>
                  <a:pt x="3134295" y="77824"/>
                  <a:pt x="3140528" y="83018"/>
                </a:cubicBezTo>
                <a:cubicBezTo>
                  <a:pt x="3145553" y="87206"/>
                  <a:pt x="3147068" y="94457"/>
                  <a:pt x="3151414" y="99346"/>
                </a:cubicBezTo>
                <a:cubicBezTo>
                  <a:pt x="3161642" y="110852"/>
                  <a:pt x="3175531" y="119195"/>
                  <a:pt x="3184071" y="132004"/>
                </a:cubicBezTo>
                <a:cubicBezTo>
                  <a:pt x="3187700" y="137447"/>
                  <a:pt x="3190332" y="143707"/>
                  <a:pt x="3194957" y="148332"/>
                </a:cubicBezTo>
                <a:cubicBezTo>
                  <a:pt x="3201371" y="154746"/>
                  <a:pt x="3209948" y="158634"/>
                  <a:pt x="3216728" y="164661"/>
                </a:cubicBezTo>
                <a:cubicBezTo>
                  <a:pt x="3226317" y="173184"/>
                  <a:pt x="3233816" y="183999"/>
                  <a:pt x="3243943" y="191875"/>
                </a:cubicBezTo>
                <a:cubicBezTo>
                  <a:pt x="3250348" y="196856"/>
                  <a:pt x="3258621" y="198821"/>
                  <a:pt x="3265714" y="202761"/>
                </a:cubicBezTo>
                <a:cubicBezTo>
                  <a:pt x="3274962" y="207899"/>
                  <a:pt x="3283567" y="214162"/>
                  <a:pt x="3292928" y="219089"/>
                </a:cubicBezTo>
                <a:cubicBezTo>
                  <a:pt x="3318058" y="232315"/>
                  <a:pt x="3345499" y="241437"/>
                  <a:pt x="3369128" y="257189"/>
                </a:cubicBezTo>
                <a:cubicBezTo>
                  <a:pt x="3374571" y="260818"/>
                  <a:pt x="3379517" y="265334"/>
                  <a:pt x="3385457" y="268075"/>
                </a:cubicBezTo>
                <a:cubicBezTo>
                  <a:pt x="3486533" y="314725"/>
                  <a:pt x="3405731" y="276646"/>
                  <a:pt x="3461657" y="295289"/>
                </a:cubicBezTo>
                <a:cubicBezTo>
                  <a:pt x="3470926" y="298379"/>
                  <a:pt x="3479658" y="302923"/>
                  <a:pt x="3488871" y="306175"/>
                </a:cubicBezTo>
                <a:cubicBezTo>
                  <a:pt x="3510512" y="313813"/>
                  <a:pt x="3532414" y="320689"/>
                  <a:pt x="3554186" y="327946"/>
                </a:cubicBezTo>
                <a:cubicBezTo>
                  <a:pt x="3565072" y="331575"/>
                  <a:pt x="3575591" y="336582"/>
                  <a:pt x="3586843" y="338832"/>
                </a:cubicBezTo>
                <a:cubicBezTo>
                  <a:pt x="3595914" y="340646"/>
                  <a:pt x="3605132" y="341841"/>
                  <a:pt x="3614057" y="344275"/>
                </a:cubicBezTo>
                <a:cubicBezTo>
                  <a:pt x="3625127" y="347294"/>
                  <a:pt x="3635747" y="351787"/>
                  <a:pt x="3646714" y="355161"/>
                </a:cubicBezTo>
                <a:cubicBezTo>
                  <a:pt x="3659338" y="359045"/>
                  <a:pt x="3672190" y="362162"/>
                  <a:pt x="3684814" y="366046"/>
                </a:cubicBezTo>
                <a:cubicBezTo>
                  <a:pt x="3695781" y="369420"/>
                  <a:pt x="3706219" y="374682"/>
                  <a:pt x="3717471" y="376932"/>
                </a:cubicBezTo>
                <a:cubicBezTo>
                  <a:pt x="3733581" y="380154"/>
                  <a:pt x="3750155" y="380337"/>
                  <a:pt x="3766457" y="382375"/>
                </a:cubicBezTo>
                <a:cubicBezTo>
                  <a:pt x="3794364" y="385863"/>
                  <a:pt x="3819959" y="390814"/>
                  <a:pt x="3848100" y="393261"/>
                </a:cubicBezTo>
                <a:cubicBezTo>
                  <a:pt x="3875272" y="395624"/>
                  <a:pt x="3902529" y="396890"/>
                  <a:pt x="3929743" y="398704"/>
                </a:cubicBezTo>
                <a:lnTo>
                  <a:pt x="4207328" y="393261"/>
                </a:lnTo>
                <a:cubicBezTo>
                  <a:pt x="4218357" y="392874"/>
                  <a:pt x="4229128" y="389792"/>
                  <a:pt x="4239986" y="387818"/>
                </a:cubicBezTo>
                <a:cubicBezTo>
                  <a:pt x="4323681" y="372600"/>
                  <a:pt x="4203606" y="392974"/>
                  <a:pt x="4299857" y="376932"/>
                </a:cubicBezTo>
                <a:cubicBezTo>
                  <a:pt x="4316186" y="369675"/>
                  <a:pt x="4332165" y="361575"/>
                  <a:pt x="4348843" y="355161"/>
                </a:cubicBezTo>
                <a:cubicBezTo>
                  <a:pt x="4355825" y="352476"/>
                  <a:pt x="4364119" y="353429"/>
                  <a:pt x="4370614" y="349718"/>
                </a:cubicBezTo>
                <a:cubicBezTo>
                  <a:pt x="4377297" y="345899"/>
                  <a:pt x="4380890" y="338145"/>
                  <a:pt x="4386943" y="333389"/>
                </a:cubicBezTo>
                <a:cubicBezTo>
                  <a:pt x="4406347" y="318143"/>
                  <a:pt x="4426914" y="304439"/>
                  <a:pt x="4446814" y="289846"/>
                </a:cubicBezTo>
                <a:cubicBezTo>
                  <a:pt x="4454129" y="284481"/>
                  <a:pt x="4460472" y="277575"/>
                  <a:pt x="4468586" y="273518"/>
                </a:cubicBezTo>
                <a:cubicBezTo>
                  <a:pt x="4489847" y="262887"/>
                  <a:pt x="4488735" y="264568"/>
                  <a:pt x="4506686" y="251746"/>
                </a:cubicBezTo>
                <a:cubicBezTo>
                  <a:pt x="4518369" y="243401"/>
                  <a:pt x="4531958" y="231862"/>
                  <a:pt x="4544786" y="224532"/>
                </a:cubicBezTo>
                <a:cubicBezTo>
                  <a:pt x="4595690" y="195443"/>
                  <a:pt x="4533952" y="235385"/>
                  <a:pt x="4593771" y="197318"/>
                </a:cubicBezTo>
                <a:cubicBezTo>
                  <a:pt x="4604809" y="190294"/>
                  <a:pt x="4615542" y="182803"/>
                  <a:pt x="4626428" y="175546"/>
                </a:cubicBezTo>
                <a:cubicBezTo>
                  <a:pt x="4631871" y="171917"/>
                  <a:pt x="4636906" y="167587"/>
                  <a:pt x="4642757" y="164661"/>
                </a:cubicBezTo>
                <a:cubicBezTo>
                  <a:pt x="4650014" y="161032"/>
                  <a:pt x="4657483" y="157801"/>
                  <a:pt x="4664528" y="153775"/>
                </a:cubicBezTo>
                <a:cubicBezTo>
                  <a:pt x="4694070" y="136893"/>
                  <a:pt x="4667249" y="147425"/>
                  <a:pt x="4697186" y="137446"/>
                </a:cubicBezTo>
                <a:cubicBezTo>
                  <a:pt x="4700089" y="138172"/>
                  <a:pt x="4730602" y="145209"/>
                  <a:pt x="4735286" y="148332"/>
                </a:cubicBezTo>
                <a:cubicBezTo>
                  <a:pt x="4741691" y="152602"/>
                  <a:pt x="4745701" y="159733"/>
                  <a:pt x="4751614" y="164661"/>
                </a:cubicBezTo>
                <a:cubicBezTo>
                  <a:pt x="4756639" y="168849"/>
                  <a:pt x="4762918" y="171358"/>
                  <a:pt x="4767943" y="175546"/>
                </a:cubicBezTo>
                <a:cubicBezTo>
                  <a:pt x="4773856" y="180474"/>
                  <a:pt x="4778427" y="186866"/>
                  <a:pt x="4784271" y="191875"/>
                </a:cubicBezTo>
                <a:cubicBezTo>
                  <a:pt x="4796086" y="202002"/>
                  <a:pt x="4809448" y="210474"/>
                  <a:pt x="4822371" y="219089"/>
                </a:cubicBezTo>
                <a:cubicBezTo>
                  <a:pt x="4826000" y="224532"/>
                  <a:pt x="4828631" y="230792"/>
                  <a:pt x="4833257" y="235418"/>
                </a:cubicBezTo>
                <a:cubicBezTo>
                  <a:pt x="4837883" y="240044"/>
                  <a:pt x="4844263" y="242502"/>
                  <a:pt x="4849586" y="246304"/>
                </a:cubicBezTo>
                <a:cubicBezTo>
                  <a:pt x="4915905" y="293674"/>
                  <a:pt x="4829204" y="235164"/>
                  <a:pt x="4893128" y="273518"/>
                </a:cubicBezTo>
                <a:cubicBezTo>
                  <a:pt x="4904347" y="280249"/>
                  <a:pt x="4913374" y="291152"/>
                  <a:pt x="4925786" y="295289"/>
                </a:cubicBezTo>
                <a:cubicBezTo>
                  <a:pt x="4931229" y="297103"/>
                  <a:pt x="4936983" y="298166"/>
                  <a:pt x="4942114" y="300732"/>
                </a:cubicBezTo>
                <a:cubicBezTo>
                  <a:pt x="4947965" y="303658"/>
                  <a:pt x="4952763" y="308372"/>
                  <a:pt x="4958443" y="311618"/>
                </a:cubicBezTo>
                <a:cubicBezTo>
                  <a:pt x="4977278" y="322381"/>
                  <a:pt x="4978221" y="321840"/>
                  <a:pt x="4996543" y="327946"/>
                </a:cubicBezTo>
                <a:cubicBezTo>
                  <a:pt x="5034372" y="353167"/>
                  <a:pt x="4986826" y="323087"/>
                  <a:pt x="5040086" y="349718"/>
                </a:cubicBezTo>
                <a:cubicBezTo>
                  <a:pt x="5045937" y="352643"/>
                  <a:pt x="5050563" y="357679"/>
                  <a:pt x="5056414" y="360604"/>
                </a:cubicBezTo>
                <a:cubicBezTo>
                  <a:pt x="5065153" y="364973"/>
                  <a:pt x="5074734" y="367446"/>
                  <a:pt x="5083628" y="371489"/>
                </a:cubicBezTo>
                <a:cubicBezTo>
                  <a:pt x="5094708" y="376525"/>
                  <a:pt x="5105051" y="383137"/>
                  <a:pt x="5116286" y="387818"/>
                </a:cubicBezTo>
                <a:cubicBezTo>
                  <a:pt x="5145039" y="399799"/>
                  <a:pt x="5151448" y="399121"/>
                  <a:pt x="5181600" y="404146"/>
                </a:cubicBezTo>
                <a:cubicBezTo>
                  <a:pt x="5203371" y="411403"/>
                  <a:pt x="5224411" y="421417"/>
                  <a:pt x="5246914" y="425918"/>
                </a:cubicBezTo>
                <a:cubicBezTo>
                  <a:pt x="5314077" y="439351"/>
                  <a:pt x="5230255" y="422890"/>
                  <a:pt x="5306786" y="436804"/>
                </a:cubicBezTo>
                <a:cubicBezTo>
                  <a:pt x="5315888" y="438459"/>
                  <a:pt x="5324800" y="441278"/>
                  <a:pt x="5334000" y="442246"/>
                </a:cubicBezTo>
                <a:cubicBezTo>
                  <a:pt x="5359325" y="444912"/>
                  <a:pt x="5384800" y="445875"/>
                  <a:pt x="5410200" y="447689"/>
                </a:cubicBezTo>
                <a:cubicBezTo>
                  <a:pt x="5518569" y="437838"/>
                  <a:pt x="5502786" y="449934"/>
                  <a:pt x="5573486" y="420475"/>
                </a:cubicBezTo>
                <a:cubicBezTo>
                  <a:pt x="5580975" y="417354"/>
                  <a:pt x="5588586" y="414207"/>
                  <a:pt x="5595257" y="409589"/>
                </a:cubicBezTo>
                <a:cubicBezTo>
                  <a:pt x="5612265" y="397814"/>
                  <a:pt x="5626701" y="382453"/>
                  <a:pt x="5644243" y="371489"/>
                </a:cubicBezTo>
                <a:cubicBezTo>
                  <a:pt x="5658757" y="362418"/>
                  <a:pt x="5674093" y="354545"/>
                  <a:pt x="5687786" y="344275"/>
                </a:cubicBezTo>
                <a:cubicBezTo>
                  <a:pt x="5695043" y="338832"/>
                  <a:pt x="5702730" y="333920"/>
                  <a:pt x="5709557" y="327946"/>
                </a:cubicBezTo>
                <a:cubicBezTo>
                  <a:pt x="5717281" y="321188"/>
                  <a:pt x="5722625" y="311614"/>
                  <a:pt x="5731328" y="306175"/>
                </a:cubicBezTo>
                <a:cubicBezTo>
                  <a:pt x="5737672" y="302210"/>
                  <a:pt x="5745843" y="302546"/>
                  <a:pt x="5753100" y="300732"/>
                </a:cubicBezTo>
                <a:cubicBezTo>
                  <a:pt x="5769919" y="283913"/>
                  <a:pt x="5770252" y="282041"/>
                  <a:pt x="5791200" y="268075"/>
                </a:cubicBezTo>
                <a:cubicBezTo>
                  <a:pt x="5825247" y="245377"/>
                  <a:pt x="5809047" y="258160"/>
                  <a:pt x="5840186" y="240861"/>
                </a:cubicBezTo>
                <a:cubicBezTo>
                  <a:pt x="5849434" y="235723"/>
                  <a:pt x="5858152" y="229670"/>
                  <a:pt x="5867400" y="224532"/>
                </a:cubicBezTo>
                <a:cubicBezTo>
                  <a:pt x="5874493" y="220592"/>
                  <a:pt x="5882569" y="218362"/>
                  <a:pt x="5889171" y="213646"/>
                </a:cubicBezTo>
                <a:cubicBezTo>
                  <a:pt x="5895435" y="209172"/>
                  <a:pt x="5899095" y="201588"/>
                  <a:pt x="5905500" y="197318"/>
                </a:cubicBezTo>
                <a:cubicBezTo>
                  <a:pt x="5910274" y="194136"/>
                  <a:pt x="5916697" y="194441"/>
                  <a:pt x="5921828" y="191875"/>
                </a:cubicBezTo>
                <a:cubicBezTo>
                  <a:pt x="5927679" y="188949"/>
                  <a:pt x="5932714" y="184618"/>
                  <a:pt x="5938157" y="180989"/>
                </a:cubicBezTo>
                <a:cubicBezTo>
                  <a:pt x="5983498" y="271670"/>
                  <a:pt x="5913886" y="138185"/>
                  <a:pt x="5965371" y="219089"/>
                </a:cubicBezTo>
                <a:cubicBezTo>
                  <a:pt x="5974083" y="232780"/>
                  <a:pt x="5979886" y="248118"/>
                  <a:pt x="5987143" y="262632"/>
                </a:cubicBezTo>
                <a:cubicBezTo>
                  <a:pt x="5989709" y="267764"/>
                  <a:pt x="5989739" y="273979"/>
                  <a:pt x="5992586" y="278961"/>
                </a:cubicBezTo>
                <a:cubicBezTo>
                  <a:pt x="5997087" y="286837"/>
                  <a:pt x="6003712" y="293301"/>
                  <a:pt x="6008914" y="300732"/>
                </a:cubicBezTo>
                <a:cubicBezTo>
                  <a:pt x="6010299" y="302711"/>
                  <a:pt x="6040461" y="349427"/>
                  <a:pt x="6047014" y="355161"/>
                </a:cubicBezTo>
                <a:cubicBezTo>
                  <a:pt x="6054975" y="362127"/>
                  <a:pt x="6065426" y="365621"/>
                  <a:pt x="6074228" y="371489"/>
                </a:cubicBezTo>
                <a:cubicBezTo>
                  <a:pt x="6081776" y="376521"/>
                  <a:pt x="6088618" y="382545"/>
                  <a:pt x="6096000" y="387818"/>
                </a:cubicBezTo>
                <a:cubicBezTo>
                  <a:pt x="6101323" y="391620"/>
                  <a:pt x="6107095" y="394779"/>
                  <a:pt x="6112328" y="398704"/>
                </a:cubicBezTo>
                <a:cubicBezTo>
                  <a:pt x="6121622" y="405674"/>
                  <a:pt x="6129692" y="414318"/>
                  <a:pt x="6139543" y="420475"/>
                </a:cubicBezTo>
                <a:cubicBezTo>
                  <a:pt x="6144408" y="423516"/>
                  <a:pt x="6150740" y="423352"/>
                  <a:pt x="6155871" y="425918"/>
                </a:cubicBezTo>
                <a:cubicBezTo>
                  <a:pt x="6165333" y="430649"/>
                  <a:pt x="6173624" y="437515"/>
                  <a:pt x="6183086" y="442246"/>
                </a:cubicBezTo>
                <a:cubicBezTo>
                  <a:pt x="6191825" y="446615"/>
                  <a:pt x="6201372" y="449164"/>
                  <a:pt x="6210300" y="453132"/>
                </a:cubicBezTo>
                <a:cubicBezTo>
                  <a:pt x="6217714" y="456427"/>
                  <a:pt x="6224613" y="460822"/>
                  <a:pt x="6232071" y="464018"/>
                </a:cubicBezTo>
                <a:cubicBezTo>
                  <a:pt x="6260080" y="476022"/>
                  <a:pt x="6289732" y="487847"/>
                  <a:pt x="6319157" y="496675"/>
                </a:cubicBezTo>
                <a:cubicBezTo>
                  <a:pt x="6355521" y="507585"/>
                  <a:pt x="6329840" y="497021"/>
                  <a:pt x="6379028" y="507561"/>
                </a:cubicBezTo>
                <a:cubicBezTo>
                  <a:pt x="6439328" y="520482"/>
                  <a:pt x="6408852" y="526315"/>
                  <a:pt x="6493328" y="529332"/>
                </a:cubicBezTo>
                <a:lnTo>
                  <a:pt x="6645728" y="534775"/>
                </a:lnTo>
                <a:cubicBezTo>
                  <a:pt x="6666451" y="533946"/>
                  <a:pt x="6767748" y="535566"/>
                  <a:pt x="6814457" y="523889"/>
                </a:cubicBezTo>
                <a:cubicBezTo>
                  <a:pt x="6825589" y="521106"/>
                  <a:pt x="6835982" y="515787"/>
                  <a:pt x="6847114" y="513004"/>
                </a:cubicBezTo>
                <a:cubicBezTo>
                  <a:pt x="6897082" y="500512"/>
                  <a:pt x="6863071" y="516418"/>
                  <a:pt x="6912428" y="496675"/>
                </a:cubicBezTo>
                <a:cubicBezTo>
                  <a:pt x="6919962" y="493662"/>
                  <a:pt x="6926666" y="488802"/>
                  <a:pt x="6934200" y="485789"/>
                </a:cubicBezTo>
                <a:cubicBezTo>
                  <a:pt x="6944854" y="481528"/>
                  <a:pt x="6956147" y="479023"/>
                  <a:pt x="6966857" y="474904"/>
                </a:cubicBezTo>
                <a:cubicBezTo>
                  <a:pt x="6979753" y="469944"/>
                  <a:pt x="6991849" y="462944"/>
                  <a:pt x="7004957" y="458575"/>
                </a:cubicBezTo>
                <a:cubicBezTo>
                  <a:pt x="7019150" y="453844"/>
                  <a:pt x="7034411" y="452721"/>
                  <a:pt x="7048500" y="447689"/>
                </a:cubicBezTo>
                <a:cubicBezTo>
                  <a:pt x="7059961" y="443596"/>
                  <a:pt x="7070107" y="436461"/>
                  <a:pt x="7081157" y="431361"/>
                </a:cubicBezTo>
                <a:cubicBezTo>
                  <a:pt x="7193430" y="379543"/>
                  <a:pt x="7015645" y="466839"/>
                  <a:pt x="7184571" y="382375"/>
                </a:cubicBezTo>
                <a:cubicBezTo>
                  <a:pt x="7195457" y="376932"/>
                  <a:pt x="7206907" y="372496"/>
                  <a:pt x="7217228" y="366046"/>
                </a:cubicBezTo>
                <a:cubicBezTo>
                  <a:pt x="7282799" y="325065"/>
                  <a:pt x="7245230" y="346005"/>
                  <a:pt x="7331528" y="306175"/>
                </a:cubicBezTo>
                <a:cubicBezTo>
                  <a:pt x="7403912" y="233793"/>
                  <a:pt x="7322330" y="309636"/>
                  <a:pt x="7380514" y="268075"/>
                </a:cubicBezTo>
                <a:cubicBezTo>
                  <a:pt x="7386778" y="263601"/>
                  <a:pt x="7390930" y="256674"/>
                  <a:pt x="7396843" y="251746"/>
                </a:cubicBezTo>
                <a:cubicBezTo>
                  <a:pt x="7401868" y="247558"/>
                  <a:pt x="7407728" y="244489"/>
                  <a:pt x="7413171" y="240861"/>
                </a:cubicBezTo>
                <a:cubicBezTo>
                  <a:pt x="7425871" y="246304"/>
                  <a:pt x="7440028" y="249158"/>
                  <a:pt x="7451271" y="257189"/>
                </a:cubicBezTo>
                <a:cubicBezTo>
                  <a:pt x="7465886" y="267628"/>
                  <a:pt x="7476671" y="282589"/>
                  <a:pt x="7489371" y="295289"/>
                </a:cubicBezTo>
                <a:cubicBezTo>
                  <a:pt x="7494814" y="300732"/>
                  <a:pt x="7498815" y="308175"/>
                  <a:pt x="7505700" y="311618"/>
                </a:cubicBezTo>
                <a:cubicBezTo>
                  <a:pt x="7512957" y="315247"/>
                  <a:pt x="7520426" y="318479"/>
                  <a:pt x="7527471" y="322504"/>
                </a:cubicBezTo>
                <a:cubicBezTo>
                  <a:pt x="7554794" y="338117"/>
                  <a:pt x="7532687" y="330181"/>
                  <a:pt x="7565571" y="344275"/>
                </a:cubicBezTo>
                <a:cubicBezTo>
                  <a:pt x="7570845" y="346535"/>
                  <a:pt x="7576457" y="347904"/>
                  <a:pt x="7581900" y="349718"/>
                </a:cubicBezTo>
                <a:cubicBezTo>
                  <a:pt x="7638143" y="347904"/>
                  <a:pt x="7694448" y="347485"/>
                  <a:pt x="7750628" y="344275"/>
                </a:cubicBezTo>
                <a:cubicBezTo>
                  <a:pt x="7758097" y="343848"/>
                  <a:pt x="7765097" y="340455"/>
                  <a:pt x="7772400" y="338832"/>
                </a:cubicBezTo>
                <a:cubicBezTo>
                  <a:pt x="7790095" y="334900"/>
                  <a:pt x="7800231" y="334680"/>
                  <a:pt x="7815943" y="327946"/>
                </a:cubicBezTo>
                <a:cubicBezTo>
                  <a:pt x="7843235" y="316250"/>
                  <a:pt x="7828729" y="317061"/>
                  <a:pt x="7843157" y="317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-762000" y="3136295"/>
            <a:ext cx="7843157" cy="534775"/>
          </a:xfrm>
          <a:custGeom>
            <a:avLst/>
            <a:gdLst>
              <a:gd name="connsiteX0" fmla="*/ 0 w 7843157"/>
              <a:gd name="connsiteY0" fmla="*/ 273518 h 534775"/>
              <a:gd name="connsiteX1" fmla="*/ 919843 w 7843157"/>
              <a:gd name="connsiteY1" fmla="*/ 251746 h 534775"/>
              <a:gd name="connsiteX2" fmla="*/ 941614 w 7843157"/>
              <a:gd name="connsiteY2" fmla="*/ 257189 h 534775"/>
              <a:gd name="connsiteX3" fmla="*/ 1186543 w 7843157"/>
              <a:gd name="connsiteY3" fmla="*/ 251746 h 534775"/>
              <a:gd name="connsiteX4" fmla="*/ 1246414 w 7843157"/>
              <a:gd name="connsiteY4" fmla="*/ 240861 h 534775"/>
              <a:gd name="connsiteX5" fmla="*/ 1268186 w 7843157"/>
              <a:gd name="connsiteY5" fmla="*/ 229975 h 534775"/>
              <a:gd name="connsiteX6" fmla="*/ 1306286 w 7843157"/>
              <a:gd name="connsiteY6" fmla="*/ 213646 h 534775"/>
              <a:gd name="connsiteX7" fmla="*/ 1338943 w 7843157"/>
              <a:gd name="connsiteY7" fmla="*/ 186432 h 534775"/>
              <a:gd name="connsiteX8" fmla="*/ 1355271 w 7843157"/>
              <a:gd name="connsiteY8" fmla="*/ 180989 h 534775"/>
              <a:gd name="connsiteX9" fmla="*/ 1387928 w 7843157"/>
              <a:gd name="connsiteY9" fmla="*/ 153775 h 534775"/>
              <a:gd name="connsiteX10" fmla="*/ 1409700 w 7843157"/>
              <a:gd name="connsiteY10" fmla="*/ 148332 h 534775"/>
              <a:gd name="connsiteX11" fmla="*/ 1447800 w 7843157"/>
              <a:gd name="connsiteY11" fmla="*/ 121118 h 534775"/>
              <a:gd name="connsiteX12" fmla="*/ 1480457 w 7843157"/>
              <a:gd name="connsiteY12" fmla="*/ 99346 h 534775"/>
              <a:gd name="connsiteX13" fmla="*/ 1496786 w 7843157"/>
              <a:gd name="connsiteY13" fmla="*/ 83018 h 534775"/>
              <a:gd name="connsiteX14" fmla="*/ 1513114 w 7843157"/>
              <a:gd name="connsiteY14" fmla="*/ 61246 h 534775"/>
              <a:gd name="connsiteX15" fmla="*/ 1529443 w 7843157"/>
              <a:gd name="connsiteY15" fmla="*/ 50361 h 534775"/>
              <a:gd name="connsiteX16" fmla="*/ 1562100 w 7843157"/>
              <a:gd name="connsiteY16" fmla="*/ 23146 h 534775"/>
              <a:gd name="connsiteX17" fmla="*/ 1594757 w 7843157"/>
              <a:gd name="connsiteY17" fmla="*/ 1375 h 534775"/>
              <a:gd name="connsiteX18" fmla="*/ 1621971 w 7843157"/>
              <a:gd name="connsiteY18" fmla="*/ 23146 h 534775"/>
              <a:gd name="connsiteX19" fmla="*/ 1649186 w 7843157"/>
              <a:gd name="connsiteY19" fmla="*/ 39475 h 534775"/>
              <a:gd name="connsiteX20" fmla="*/ 1681843 w 7843157"/>
              <a:gd name="connsiteY20" fmla="*/ 61246 h 534775"/>
              <a:gd name="connsiteX21" fmla="*/ 1698171 w 7843157"/>
              <a:gd name="connsiteY21" fmla="*/ 66689 h 534775"/>
              <a:gd name="connsiteX22" fmla="*/ 1714500 w 7843157"/>
              <a:gd name="connsiteY22" fmla="*/ 77575 h 534775"/>
              <a:gd name="connsiteX23" fmla="*/ 1736271 w 7843157"/>
              <a:gd name="connsiteY23" fmla="*/ 88461 h 534775"/>
              <a:gd name="connsiteX24" fmla="*/ 1752600 w 7843157"/>
              <a:gd name="connsiteY24" fmla="*/ 99346 h 534775"/>
              <a:gd name="connsiteX25" fmla="*/ 1774371 w 7843157"/>
              <a:gd name="connsiteY25" fmla="*/ 104789 h 534775"/>
              <a:gd name="connsiteX26" fmla="*/ 1834243 w 7843157"/>
              <a:gd name="connsiteY26" fmla="*/ 137446 h 534775"/>
              <a:gd name="connsiteX27" fmla="*/ 1856014 w 7843157"/>
              <a:gd name="connsiteY27" fmla="*/ 148332 h 534775"/>
              <a:gd name="connsiteX28" fmla="*/ 1877786 w 7843157"/>
              <a:gd name="connsiteY28" fmla="*/ 164661 h 534775"/>
              <a:gd name="connsiteX29" fmla="*/ 1921328 w 7843157"/>
              <a:gd name="connsiteY29" fmla="*/ 180989 h 534775"/>
              <a:gd name="connsiteX30" fmla="*/ 1970314 w 7843157"/>
              <a:gd name="connsiteY30" fmla="*/ 202761 h 534775"/>
              <a:gd name="connsiteX31" fmla="*/ 1986643 w 7843157"/>
              <a:gd name="connsiteY31" fmla="*/ 213646 h 534775"/>
              <a:gd name="connsiteX32" fmla="*/ 2008414 w 7843157"/>
              <a:gd name="connsiteY32" fmla="*/ 219089 h 534775"/>
              <a:gd name="connsiteX33" fmla="*/ 2030186 w 7843157"/>
              <a:gd name="connsiteY33" fmla="*/ 229975 h 534775"/>
              <a:gd name="connsiteX34" fmla="*/ 2051957 w 7843157"/>
              <a:gd name="connsiteY34" fmla="*/ 235418 h 534775"/>
              <a:gd name="connsiteX35" fmla="*/ 2090057 w 7843157"/>
              <a:gd name="connsiteY35" fmla="*/ 246304 h 534775"/>
              <a:gd name="connsiteX36" fmla="*/ 2106386 w 7843157"/>
              <a:gd name="connsiteY36" fmla="*/ 251746 h 534775"/>
              <a:gd name="connsiteX37" fmla="*/ 2128157 w 7843157"/>
              <a:gd name="connsiteY37" fmla="*/ 257189 h 534775"/>
              <a:gd name="connsiteX38" fmla="*/ 2144486 w 7843157"/>
              <a:gd name="connsiteY38" fmla="*/ 262632 h 534775"/>
              <a:gd name="connsiteX39" fmla="*/ 2177143 w 7843157"/>
              <a:gd name="connsiteY39" fmla="*/ 268075 h 534775"/>
              <a:gd name="connsiteX40" fmla="*/ 2356757 w 7843157"/>
              <a:gd name="connsiteY40" fmla="*/ 284404 h 534775"/>
              <a:gd name="connsiteX41" fmla="*/ 2607128 w 7843157"/>
              <a:gd name="connsiteY41" fmla="*/ 278961 h 534775"/>
              <a:gd name="connsiteX42" fmla="*/ 2628900 w 7843157"/>
              <a:gd name="connsiteY42" fmla="*/ 268075 h 534775"/>
              <a:gd name="connsiteX43" fmla="*/ 2705100 w 7843157"/>
              <a:gd name="connsiteY43" fmla="*/ 240861 h 534775"/>
              <a:gd name="connsiteX44" fmla="*/ 2726871 w 7843157"/>
              <a:gd name="connsiteY44" fmla="*/ 235418 h 534775"/>
              <a:gd name="connsiteX45" fmla="*/ 2803071 w 7843157"/>
              <a:gd name="connsiteY45" fmla="*/ 197318 h 534775"/>
              <a:gd name="connsiteX46" fmla="*/ 2824843 w 7843157"/>
              <a:gd name="connsiteY46" fmla="*/ 186432 h 534775"/>
              <a:gd name="connsiteX47" fmla="*/ 2873828 w 7843157"/>
              <a:gd name="connsiteY47" fmla="*/ 170104 h 534775"/>
              <a:gd name="connsiteX48" fmla="*/ 2917371 w 7843157"/>
              <a:gd name="connsiteY48" fmla="*/ 148332 h 534775"/>
              <a:gd name="connsiteX49" fmla="*/ 2966357 w 7843157"/>
              <a:gd name="connsiteY49" fmla="*/ 132004 h 534775"/>
              <a:gd name="connsiteX50" fmla="*/ 3015343 w 7843157"/>
              <a:gd name="connsiteY50" fmla="*/ 110232 h 534775"/>
              <a:gd name="connsiteX51" fmla="*/ 3064328 w 7843157"/>
              <a:gd name="connsiteY51" fmla="*/ 93904 h 534775"/>
              <a:gd name="connsiteX52" fmla="*/ 3080657 w 7843157"/>
              <a:gd name="connsiteY52" fmla="*/ 83018 h 534775"/>
              <a:gd name="connsiteX53" fmla="*/ 3102428 w 7843157"/>
              <a:gd name="connsiteY53" fmla="*/ 77575 h 534775"/>
              <a:gd name="connsiteX54" fmla="*/ 3118757 w 7843157"/>
              <a:gd name="connsiteY54" fmla="*/ 72132 h 534775"/>
              <a:gd name="connsiteX55" fmla="*/ 3140528 w 7843157"/>
              <a:gd name="connsiteY55" fmla="*/ 83018 h 534775"/>
              <a:gd name="connsiteX56" fmla="*/ 3151414 w 7843157"/>
              <a:gd name="connsiteY56" fmla="*/ 99346 h 534775"/>
              <a:gd name="connsiteX57" fmla="*/ 3184071 w 7843157"/>
              <a:gd name="connsiteY57" fmla="*/ 132004 h 534775"/>
              <a:gd name="connsiteX58" fmla="*/ 3194957 w 7843157"/>
              <a:gd name="connsiteY58" fmla="*/ 148332 h 534775"/>
              <a:gd name="connsiteX59" fmla="*/ 3216728 w 7843157"/>
              <a:gd name="connsiteY59" fmla="*/ 164661 h 534775"/>
              <a:gd name="connsiteX60" fmla="*/ 3243943 w 7843157"/>
              <a:gd name="connsiteY60" fmla="*/ 191875 h 534775"/>
              <a:gd name="connsiteX61" fmla="*/ 3265714 w 7843157"/>
              <a:gd name="connsiteY61" fmla="*/ 202761 h 534775"/>
              <a:gd name="connsiteX62" fmla="*/ 3292928 w 7843157"/>
              <a:gd name="connsiteY62" fmla="*/ 219089 h 534775"/>
              <a:gd name="connsiteX63" fmla="*/ 3369128 w 7843157"/>
              <a:gd name="connsiteY63" fmla="*/ 257189 h 534775"/>
              <a:gd name="connsiteX64" fmla="*/ 3385457 w 7843157"/>
              <a:gd name="connsiteY64" fmla="*/ 268075 h 534775"/>
              <a:gd name="connsiteX65" fmla="*/ 3461657 w 7843157"/>
              <a:gd name="connsiteY65" fmla="*/ 295289 h 534775"/>
              <a:gd name="connsiteX66" fmla="*/ 3488871 w 7843157"/>
              <a:gd name="connsiteY66" fmla="*/ 306175 h 534775"/>
              <a:gd name="connsiteX67" fmla="*/ 3554186 w 7843157"/>
              <a:gd name="connsiteY67" fmla="*/ 327946 h 534775"/>
              <a:gd name="connsiteX68" fmla="*/ 3586843 w 7843157"/>
              <a:gd name="connsiteY68" fmla="*/ 338832 h 534775"/>
              <a:gd name="connsiteX69" fmla="*/ 3614057 w 7843157"/>
              <a:gd name="connsiteY69" fmla="*/ 344275 h 534775"/>
              <a:gd name="connsiteX70" fmla="*/ 3646714 w 7843157"/>
              <a:gd name="connsiteY70" fmla="*/ 355161 h 534775"/>
              <a:gd name="connsiteX71" fmla="*/ 3684814 w 7843157"/>
              <a:gd name="connsiteY71" fmla="*/ 366046 h 534775"/>
              <a:gd name="connsiteX72" fmla="*/ 3717471 w 7843157"/>
              <a:gd name="connsiteY72" fmla="*/ 376932 h 534775"/>
              <a:gd name="connsiteX73" fmla="*/ 3766457 w 7843157"/>
              <a:gd name="connsiteY73" fmla="*/ 382375 h 534775"/>
              <a:gd name="connsiteX74" fmla="*/ 3848100 w 7843157"/>
              <a:gd name="connsiteY74" fmla="*/ 393261 h 534775"/>
              <a:gd name="connsiteX75" fmla="*/ 3929743 w 7843157"/>
              <a:gd name="connsiteY75" fmla="*/ 398704 h 534775"/>
              <a:gd name="connsiteX76" fmla="*/ 4207328 w 7843157"/>
              <a:gd name="connsiteY76" fmla="*/ 393261 h 534775"/>
              <a:gd name="connsiteX77" fmla="*/ 4239986 w 7843157"/>
              <a:gd name="connsiteY77" fmla="*/ 387818 h 534775"/>
              <a:gd name="connsiteX78" fmla="*/ 4299857 w 7843157"/>
              <a:gd name="connsiteY78" fmla="*/ 376932 h 534775"/>
              <a:gd name="connsiteX79" fmla="*/ 4348843 w 7843157"/>
              <a:gd name="connsiteY79" fmla="*/ 355161 h 534775"/>
              <a:gd name="connsiteX80" fmla="*/ 4370614 w 7843157"/>
              <a:gd name="connsiteY80" fmla="*/ 349718 h 534775"/>
              <a:gd name="connsiteX81" fmla="*/ 4386943 w 7843157"/>
              <a:gd name="connsiteY81" fmla="*/ 333389 h 534775"/>
              <a:gd name="connsiteX82" fmla="*/ 4446814 w 7843157"/>
              <a:gd name="connsiteY82" fmla="*/ 289846 h 534775"/>
              <a:gd name="connsiteX83" fmla="*/ 4468586 w 7843157"/>
              <a:gd name="connsiteY83" fmla="*/ 273518 h 534775"/>
              <a:gd name="connsiteX84" fmla="*/ 4506686 w 7843157"/>
              <a:gd name="connsiteY84" fmla="*/ 251746 h 534775"/>
              <a:gd name="connsiteX85" fmla="*/ 4544786 w 7843157"/>
              <a:gd name="connsiteY85" fmla="*/ 224532 h 534775"/>
              <a:gd name="connsiteX86" fmla="*/ 4593771 w 7843157"/>
              <a:gd name="connsiteY86" fmla="*/ 197318 h 534775"/>
              <a:gd name="connsiteX87" fmla="*/ 4626428 w 7843157"/>
              <a:gd name="connsiteY87" fmla="*/ 175546 h 534775"/>
              <a:gd name="connsiteX88" fmla="*/ 4642757 w 7843157"/>
              <a:gd name="connsiteY88" fmla="*/ 164661 h 534775"/>
              <a:gd name="connsiteX89" fmla="*/ 4664528 w 7843157"/>
              <a:gd name="connsiteY89" fmla="*/ 153775 h 534775"/>
              <a:gd name="connsiteX90" fmla="*/ 4697186 w 7843157"/>
              <a:gd name="connsiteY90" fmla="*/ 137446 h 534775"/>
              <a:gd name="connsiteX91" fmla="*/ 4735286 w 7843157"/>
              <a:gd name="connsiteY91" fmla="*/ 148332 h 534775"/>
              <a:gd name="connsiteX92" fmla="*/ 4751614 w 7843157"/>
              <a:gd name="connsiteY92" fmla="*/ 164661 h 534775"/>
              <a:gd name="connsiteX93" fmla="*/ 4767943 w 7843157"/>
              <a:gd name="connsiteY93" fmla="*/ 175546 h 534775"/>
              <a:gd name="connsiteX94" fmla="*/ 4784271 w 7843157"/>
              <a:gd name="connsiteY94" fmla="*/ 191875 h 534775"/>
              <a:gd name="connsiteX95" fmla="*/ 4822371 w 7843157"/>
              <a:gd name="connsiteY95" fmla="*/ 219089 h 534775"/>
              <a:gd name="connsiteX96" fmla="*/ 4833257 w 7843157"/>
              <a:gd name="connsiteY96" fmla="*/ 235418 h 534775"/>
              <a:gd name="connsiteX97" fmla="*/ 4849586 w 7843157"/>
              <a:gd name="connsiteY97" fmla="*/ 246304 h 534775"/>
              <a:gd name="connsiteX98" fmla="*/ 4893128 w 7843157"/>
              <a:gd name="connsiteY98" fmla="*/ 273518 h 534775"/>
              <a:gd name="connsiteX99" fmla="*/ 4925786 w 7843157"/>
              <a:gd name="connsiteY99" fmla="*/ 295289 h 534775"/>
              <a:gd name="connsiteX100" fmla="*/ 4942114 w 7843157"/>
              <a:gd name="connsiteY100" fmla="*/ 300732 h 534775"/>
              <a:gd name="connsiteX101" fmla="*/ 4958443 w 7843157"/>
              <a:gd name="connsiteY101" fmla="*/ 311618 h 534775"/>
              <a:gd name="connsiteX102" fmla="*/ 4996543 w 7843157"/>
              <a:gd name="connsiteY102" fmla="*/ 327946 h 534775"/>
              <a:gd name="connsiteX103" fmla="*/ 5040086 w 7843157"/>
              <a:gd name="connsiteY103" fmla="*/ 349718 h 534775"/>
              <a:gd name="connsiteX104" fmla="*/ 5056414 w 7843157"/>
              <a:gd name="connsiteY104" fmla="*/ 360604 h 534775"/>
              <a:gd name="connsiteX105" fmla="*/ 5083628 w 7843157"/>
              <a:gd name="connsiteY105" fmla="*/ 371489 h 534775"/>
              <a:gd name="connsiteX106" fmla="*/ 5116286 w 7843157"/>
              <a:gd name="connsiteY106" fmla="*/ 387818 h 534775"/>
              <a:gd name="connsiteX107" fmla="*/ 5181600 w 7843157"/>
              <a:gd name="connsiteY107" fmla="*/ 404146 h 534775"/>
              <a:gd name="connsiteX108" fmla="*/ 5246914 w 7843157"/>
              <a:gd name="connsiteY108" fmla="*/ 425918 h 534775"/>
              <a:gd name="connsiteX109" fmla="*/ 5306786 w 7843157"/>
              <a:gd name="connsiteY109" fmla="*/ 436804 h 534775"/>
              <a:gd name="connsiteX110" fmla="*/ 5334000 w 7843157"/>
              <a:gd name="connsiteY110" fmla="*/ 442246 h 534775"/>
              <a:gd name="connsiteX111" fmla="*/ 5410200 w 7843157"/>
              <a:gd name="connsiteY111" fmla="*/ 447689 h 534775"/>
              <a:gd name="connsiteX112" fmla="*/ 5573486 w 7843157"/>
              <a:gd name="connsiteY112" fmla="*/ 420475 h 534775"/>
              <a:gd name="connsiteX113" fmla="*/ 5595257 w 7843157"/>
              <a:gd name="connsiteY113" fmla="*/ 409589 h 534775"/>
              <a:gd name="connsiteX114" fmla="*/ 5644243 w 7843157"/>
              <a:gd name="connsiteY114" fmla="*/ 371489 h 534775"/>
              <a:gd name="connsiteX115" fmla="*/ 5687786 w 7843157"/>
              <a:gd name="connsiteY115" fmla="*/ 344275 h 534775"/>
              <a:gd name="connsiteX116" fmla="*/ 5709557 w 7843157"/>
              <a:gd name="connsiteY116" fmla="*/ 327946 h 534775"/>
              <a:gd name="connsiteX117" fmla="*/ 5731328 w 7843157"/>
              <a:gd name="connsiteY117" fmla="*/ 306175 h 534775"/>
              <a:gd name="connsiteX118" fmla="*/ 5753100 w 7843157"/>
              <a:gd name="connsiteY118" fmla="*/ 300732 h 534775"/>
              <a:gd name="connsiteX119" fmla="*/ 5791200 w 7843157"/>
              <a:gd name="connsiteY119" fmla="*/ 268075 h 534775"/>
              <a:gd name="connsiteX120" fmla="*/ 5840186 w 7843157"/>
              <a:gd name="connsiteY120" fmla="*/ 240861 h 534775"/>
              <a:gd name="connsiteX121" fmla="*/ 5867400 w 7843157"/>
              <a:gd name="connsiteY121" fmla="*/ 224532 h 534775"/>
              <a:gd name="connsiteX122" fmla="*/ 5889171 w 7843157"/>
              <a:gd name="connsiteY122" fmla="*/ 213646 h 534775"/>
              <a:gd name="connsiteX123" fmla="*/ 5905500 w 7843157"/>
              <a:gd name="connsiteY123" fmla="*/ 197318 h 534775"/>
              <a:gd name="connsiteX124" fmla="*/ 5921828 w 7843157"/>
              <a:gd name="connsiteY124" fmla="*/ 191875 h 534775"/>
              <a:gd name="connsiteX125" fmla="*/ 5938157 w 7843157"/>
              <a:gd name="connsiteY125" fmla="*/ 180989 h 534775"/>
              <a:gd name="connsiteX126" fmla="*/ 5965371 w 7843157"/>
              <a:gd name="connsiteY126" fmla="*/ 219089 h 534775"/>
              <a:gd name="connsiteX127" fmla="*/ 5987143 w 7843157"/>
              <a:gd name="connsiteY127" fmla="*/ 262632 h 534775"/>
              <a:gd name="connsiteX128" fmla="*/ 5992586 w 7843157"/>
              <a:gd name="connsiteY128" fmla="*/ 278961 h 534775"/>
              <a:gd name="connsiteX129" fmla="*/ 6008914 w 7843157"/>
              <a:gd name="connsiteY129" fmla="*/ 300732 h 534775"/>
              <a:gd name="connsiteX130" fmla="*/ 6047014 w 7843157"/>
              <a:gd name="connsiteY130" fmla="*/ 355161 h 534775"/>
              <a:gd name="connsiteX131" fmla="*/ 6074228 w 7843157"/>
              <a:gd name="connsiteY131" fmla="*/ 371489 h 534775"/>
              <a:gd name="connsiteX132" fmla="*/ 6096000 w 7843157"/>
              <a:gd name="connsiteY132" fmla="*/ 387818 h 534775"/>
              <a:gd name="connsiteX133" fmla="*/ 6112328 w 7843157"/>
              <a:gd name="connsiteY133" fmla="*/ 398704 h 534775"/>
              <a:gd name="connsiteX134" fmla="*/ 6139543 w 7843157"/>
              <a:gd name="connsiteY134" fmla="*/ 420475 h 534775"/>
              <a:gd name="connsiteX135" fmla="*/ 6155871 w 7843157"/>
              <a:gd name="connsiteY135" fmla="*/ 425918 h 534775"/>
              <a:gd name="connsiteX136" fmla="*/ 6183086 w 7843157"/>
              <a:gd name="connsiteY136" fmla="*/ 442246 h 534775"/>
              <a:gd name="connsiteX137" fmla="*/ 6210300 w 7843157"/>
              <a:gd name="connsiteY137" fmla="*/ 453132 h 534775"/>
              <a:gd name="connsiteX138" fmla="*/ 6232071 w 7843157"/>
              <a:gd name="connsiteY138" fmla="*/ 464018 h 534775"/>
              <a:gd name="connsiteX139" fmla="*/ 6319157 w 7843157"/>
              <a:gd name="connsiteY139" fmla="*/ 496675 h 534775"/>
              <a:gd name="connsiteX140" fmla="*/ 6379028 w 7843157"/>
              <a:gd name="connsiteY140" fmla="*/ 507561 h 534775"/>
              <a:gd name="connsiteX141" fmla="*/ 6493328 w 7843157"/>
              <a:gd name="connsiteY141" fmla="*/ 529332 h 534775"/>
              <a:gd name="connsiteX142" fmla="*/ 6645728 w 7843157"/>
              <a:gd name="connsiteY142" fmla="*/ 534775 h 534775"/>
              <a:gd name="connsiteX143" fmla="*/ 6814457 w 7843157"/>
              <a:gd name="connsiteY143" fmla="*/ 523889 h 534775"/>
              <a:gd name="connsiteX144" fmla="*/ 6847114 w 7843157"/>
              <a:gd name="connsiteY144" fmla="*/ 513004 h 534775"/>
              <a:gd name="connsiteX145" fmla="*/ 6912428 w 7843157"/>
              <a:gd name="connsiteY145" fmla="*/ 496675 h 534775"/>
              <a:gd name="connsiteX146" fmla="*/ 6934200 w 7843157"/>
              <a:gd name="connsiteY146" fmla="*/ 485789 h 534775"/>
              <a:gd name="connsiteX147" fmla="*/ 6966857 w 7843157"/>
              <a:gd name="connsiteY147" fmla="*/ 474904 h 534775"/>
              <a:gd name="connsiteX148" fmla="*/ 7004957 w 7843157"/>
              <a:gd name="connsiteY148" fmla="*/ 458575 h 534775"/>
              <a:gd name="connsiteX149" fmla="*/ 7048500 w 7843157"/>
              <a:gd name="connsiteY149" fmla="*/ 447689 h 534775"/>
              <a:gd name="connsiteX150" fmla="*/ 7081157 w 7843157"/>
              <a:gd name="connsiteY150" fmla="*/ 431361 h 534775"/>
              <a:gd name="connsiteX151" fmla="*/ 7184571 w 7843157"/>
              <a:gd name="connsiteY151" fmla="*/ 382375 h 534775"/>
              <a:gd name="connsiteX152" fmla="*/ 7217228 w 7843157"/>
              <a:gd name="connsiteY152" fmla="*/ 366046 h 534775"/>
              <a:gd name="connsiteX153" fmla="*/ 7331528 w 7843157"/>
              <a:gd name="connsiteY153" fmla="*/ 306175 h 534775"/>
              <a:gd name="connsiteX154" fmla="*/ 7380514 w 7843157"/>
              <a:gd name="connsiteY154" fmla="*/ 268075 h 534775"/>
              <a:gd name="connsiteX155" fmla="*/ 7396843 w 7843157"/>
              <a:gd name="connsiteY155" fmla="*/ 251746 h 534775"/>
              <a:gd name="connsiteX156" fmla="*/ 7413171 w 7843157"/>
              <a:gd name="connsiteY156" fmla="*/ 240861 h 534775"/>
              <a:gd name="connsiteX157" fmla="*/ 7451271 w 7843157"/>
              <a:gd name="connsiteY157" fmla="*/ 257189 h 534775"/>
              <a:gd name="connsiteX158" fmla="*/ 7489371 w 7843157"/>
              <a:gd name="connsiteY158" fmla="*/ 295289 h 534775"/>
              <a:gd name="connsiteX159" fmla="*/ 7505700 w 7843157"/>
              <a:gd name="connsiteY159" fmla="*/ 311618 h 534775"/>
              <a:gd name="connsiteX160" fmla="*/ 7527471 w 7843157"/>
              <a:gd name="connsiteY160" fmla="*/ 322504 h 534775"/>
              <a:gd name="connsiteX161" fmla="*/ 7565571 w 7843157"/>
              <a:gd name="connsiteY161" fmla="*/ 344275 h 534775"/>
              <a:gd name="connsiteX162" fmla="*/ 7581900 w 7843157"/>
              <a:gd name="connsiteY162" fmla="*/ 349718 h 534775"/>
              <a:gd name="connsiteX163" fmla="*/ 7750628 w 7843157"/>
              <a:gd name="connsiteY163" fmla="*/ 344275 h 534775"/>
              <a:gd name="connsiteX164" fmla="*/ 7772400 w 7843157"/>
              <a:gd name="connsiteY164" fmla="*/ 338832 h 534775"/>
              <a:gd name="connsiteX165" fmla="*/ 7815943 w 7843157"/>
              <a:gd name="connsiteY165" fmla="*/ 327946 h 534775"/>
              <a:gd name="connsiteX166" fmla="*/ 7843157 w 7843157"/>
              <a:gd name="connsiteY166" fmla="*/ 317061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843157" h="534775">
                <a:moveTo>
                  <a:pt x="0" y="273518"/>
                </a:moveTo>
                <a:cubicBezTo>
                  <a:pt x="525756" y="-65106"/>
                  <a:pt x="151883" y="59747"/>
                  <a:pt x="919843" y="251746"/>
                </a:cubicBezTo>
                <a:lnTo>
                  <a:pt x="941614" y="257189"/>
                </a:lnTo>
                <a:lnTo>
                  <a:pt x="1186543" y="251746"/>
                </a:lnTo>
                <a:cubicBezTo>
                  <a:pt x="1195213" y="251406"/>
                  <a:pt x="1236135" y="242917"/>
                  <a:pt x="1246414" y="240861"/>
                </a:cubicBezTo>
                <a:cubicBezTo>
                  <a:pt x="1253671" y="237232"/>
                  <a:pt x="1260728" y="233171"/>
                  <a:pt x="1268186" y="229975"/>
                </a:cubicBezTo>
                <a:cubicBezTo>
                  <a:pt x="1298718" y="216889"/>
                  <a:pt x="1270180" y="234277"/>
                  <a:pt x="1306286" y="213646"/>
                </a:cubicBezTo>
                <a:cubicBezTo>
                  <a:pt x="1368594" y="178042"/>
                  <a:pt x="1271417" y="231450"/>
                  <a:pt x="1338943" y="186432"/>
                </a:cubicBezTo>
                <a:cubicBezTo>
                  <a:pt x="1343717" y="183250"/>
                  <a:pt x="1349828" y="182803"/>
                  <a:pt x="1355271" y="180989"/>
                </a:cubicBezTo>
                <a:cubicBezTo>
                  <a:pt x="1365077" y="171183"/>
                  <a:pt x="1374670" y="159457"/>
                  <a:pt x="1387928" y="153775"/>
                </a:cubicBezTo>
                <a:cubicBezTo>
                  <a:pt x="1394804" y="150828"/>
                  <a:pt x="1402443" y="150146"/>
                  <a:pt x="1409700" y="148332"/>
                </a:cubicBezTo>
                <a:cubicBezTo>
                  <a:pt x="1422615" y="139721"/>
                  <a:pt x="1435995" y="131237"/>
                  <a:pt x="1447800" y="121118"/>
                </a:cubicBezTo>
                <a:cubicBezTo>
                  <a:pt x="1473747" y="98878"/>
                  <a:pt x="1452680" y="108605"/>
                  <a:pt x="1480457" y="99346"/>
                </a:cubicBezTo>
                <a:cubicBezTo>
                  <a:pt x="1485900" y="93903"/>
                  <a:pt x="1491777" y="88862"/>
                  <a:pt x="1496786" y="83018"/>
                </a:cubicBezTo>
                <a:cubicBezTo>
                  <a:pt x="1502690" y="76130"/>
                  <a:pt x="1506700" y="67660"/>
                  <a:pt x="1513114" y="61246"/>
                </a:cubicBezTo>
                <a:cubicBezTo>
                  <a:pt x="1517740" y="56620"/>
                  <a:pt x="1524418" y="54549"/>
                  <a:pt x="1529443" y="50361"/>
                </a:cubicBezTo>
                <a:cubicBezTo>
                  <a:pt x="1571359" y="15431"/>
                  <a:pt x="1521551" y="50179"/>
                  <a:pt x="1562100" y="23146"/>
                </a:cubicBezTo>
                <a:cubicBezTo>
                  <a:pt x="1569312" y="12329"/>
                  <a:pt x="1575587" y="-5015"/>
                  <a:pt x="1594757" y="1375"/>
                </a:cubicBezTo>
                <a:cubicBezTo>
                  <a:pt x="1605778" y="5049"/>
                  <a:pt x="1612454" y="16484"/>
                  <a:pt x="1621971" y="23146"/>
                </a:cubicBezTo>
                <a:cubicBezTo>
                  <a:pt x="1630638" y="29213"/>
                  <a:pt x="1640261" y="33795"/>
                  <a:pt x="1649186" y="39475"/>
                </a:cubicBezTo>
                <a:cubicBezTo>
                  <a:pt x="1660224" y="46499"/>
                  <a:pt x="1669432" y="57109"/>
                  <a:pt x="1681843" y="61246"/>
                </a:cubicBezTo>
                <a:cubicBezTo>
                  <a:pt x="1687286" y="63060"/>
                  <a:pt x="1693040" y="64123"/>
                  <a:pt x="1698171" y="66689"/>
                </a:cubicBezTo>
                <a:cubicBezTo>
                  <a:pt x="1704022" y="69615"/>
                  <a:pt x="1708820" y="74329"/>
                  <a:pt x="1714500" y="77575"/>
                </a:cubicBezTo>
                <a:cubicBezTo>
                  <a:pt x="1721545" y="81601"/>
                  <a:pt x="1729226" y="84436"/>
                  <a:pt x="1736271" y="88461"/>
                </a:cubicBezTo>
                <a:cubicBezTo>
                  <a:pt x="1741951" y="91706"/>
                  <a:pt x="1746587" y="96769"/>
                  <a:pt x="1752600" y="99346"/>
                </a:cubicBezTo>
                <a:cubicBezTo>
                  <a:pt x="1759476" y="102293"/>
                  <a:pt x="1767114" y="102975"/>
                  <a:pt x="1774371" y="104789"/>
                </a:cubicBezTo>
                <a:cubicBezTo>
                  <a:pt x="1804203" y="124677"/>
                  <a:pt x="1784846" y="112747"/>
                  <a:pt x="1834243" y="137446"/>
                </a:cubicBezTo>
                <a:cubicBezTo>
                  <a:pt x="1841500" y="141075"/>
                  <a:pt x="1849523" y="143464"/>
                  <a:pt x="1856014" y="148332"/>
                </a:cubicBezTo>
                <a:cubicBezTo>
                  <a:pt x="1863271" y="153775"/>
                  <a:pt x="1869856" y="160255"/>
                  <a:pt x="1877786" y="164661"/>
                </a:cubicBezTo>
                <a:cubicBezTo>
                  <a:pt x="1887543" y="170082"/>
                  <a:pt x="1909110" y="176916"/>
                  <a:pt x="1921328" y="180989"/>
                </a:cubicBezTo>
                <a:cubicBezTo>
                  <a:pt x="1967023" y="215260"/>
                  <a:pt x="1917356" y="182903"/>
                  <a:pt x="1970314" y="202761"/>
                </a:cubicBezTo>
                <a:cubicBezTo>
                  <a:pt x="1976439" y="205058"/>
                  <a:pt x="1980630" y="211069"/>
                  <a:pt x="1986643" y="213646"/>
                </a:cubicBezTo>
                <a:cubicBezTo>
                  <a:pt x="1993519" y="216593"/>
                  <a:pt x="2001410" y="216462"/>
                  <a:pt x="2008414" y="219089"/>
                </a:cubicBezTo>
                <a:cubicBezTo>
                  <a:pt x="2016011" y="221938"/>
                  <a:pt x="2022589" y="227126"/>
                  <a:pt x="2030186" y="229975"/>
                </a:cubicBezTo>
                <a:cubicBezTo>
                  <a:pt x="2037190" y="232602"/>
                  <a:pt x="2044740" y="233450"/>
                  <a:pt x="2051957" y="235418"/>
                </a:cubicBezTo>
                <a:cubicBezTo>
                  <a:pt x="2064700" y="238893"/>
                  <a:pt x="2077406" y="242509"/>
                  <a:pt x="2090057" y="246304"/>
                </a:cubicBezTo>
                <a:cubicBezTo>
                  <a:pt x="2095552" y="247953"/>
                  <a:pt x="2100869" y="250170"/>
                  <a:pt x="2106386" y="251746"/>
                </a:cubicBezTo>
                <a:cubicBezTo>
                  <a:pt x="2113579" y="253801"/>
                  <a:pt x="2120964" y="255134"/>
                  <a:pt x="2128157" y="257189"/>
                </a:cubicBezTo>
                <a:cubicBezTo>
                  <a:pt x="2133674" y="258765"/>
                  <a:pt x="2138885" y="261387"/>
                  <a:pt x="2144486" y="262632"/>
                </a:cubicBezTo>
                <a:cubicBezTo>
                  <a:pt x="2155259" y="265026"/>
                  <a:pt x="2166186" y="266760"/>
                  <a:pt x="2177143" y="268075"/>
                </a:cubicBezTo>
                <a:cubicBezTo>
                  <a:pt x="2266822" y="278837"/>
                  <a:pt x="2274679" y="278541"/>
                  <a:pt x="2356757" y="284404"/>
                </a:cubicBezTo>
                <a:cubicBezTo>
                  <a:pt x="2440214" y="282590"/>
                  <a:pt x="2523801" y="283961"/>
                  <a:pt x="2607128" y="278961"/>
                </a:cubicBezTo>
                <a:cubicBezTo>
                  <a:pt x="2615227" y="278475"/>
                  <a:pt x="2621410" y="271196"/>
                  <a:pt x="2628900" y="268075"/>
                </a:cubicBezTo>
                <a:cubicBezTo>
                  <a:pt x="2645530" y="261146"/>
                  <a:pt x="2685611" y="246707"/>
                  <a:pt x="2705100" y="240861"/>
                </a:cubicBezTo>
                <a:cubicBezTo>
                  <a:pt x="2712265" y="238712"/>
                  <a:pt x="2719995" y="238365"/>
                  <a:pt x="2726871" y="235418"/>
                </a:cubicBezTo>
                <a:cubicBezTo>
                  <a:pt x="2726905" y="235403"/>
                  <a:pt x="2787818" y="204945"/>
                  <a:pt x="2803071" y="197318"/>
                </a:cubicBezTo>
                <a:cubicBezTo>
                  <a:pt x="2810328" y="193689"/>
                  <a:pt x="2817145" y="188998"/>
                  <a:pt x="2824843" y="186432"/>
                </a:cubicBezTo>
                <a:cubicBezTo>
                  <a:pt x="2841171" y="180989"/>
                  <a:pt x="2857913" y="176657"/>
                  <a:pt x="2873828" y="170104"/>
                </a:cubicBezTo>
                <a:cubicBezTo>
                  <a:pt x="2888833" y="163925"/>
                  <a:pt x="2901976" y="153463"/>
                  <a:pt x="2917371" y="148332"/>
                </a:cubicBezTo>
                <a:cubicBezTo>
                  <a:pt x="2933700" y="142889"/>
                  <a:pt x="2950962" y="139702"/>
                  <a:pt x="2966357" y="132004"/>
                </a:cubicBezTo>
                <a:cubicBezTo>
                  <a:pt x="3004146" y="113109"/>
                  <a:pt x="2987468" y="119524"/>
                  <a:pt x="3015343" y="110232"/>
                </a:cubicBezTo>
                <a:cubicBezTo>
                  <a:pt x="3052443" y="85497"/>
                  <a:pt x="3005666" y="113457"/>
                  <a:pt x="3064328" y="93904"/>
                </a:cubicBezTo>
                <a:cubicBezTo>
                  <a:pt x="3070534" y="91835"/>
                  <a:pt x="3074644" y="85595"/>
                  <a:pt x="3080657" y="83018"/>
                </a:cubicBezTo>
                <a:cubicBezTo>
                  <a:pt x="3087533" y="80071"/>
                  <a:pt x="3095235" y="79630"/>
                  <a:pt x="3102428" y="77575"/>
                </a:cubicBezTo>
                <a:cubicBezTo>
                  <a:pt x="3107945" y="75999"/>
                  <a:pt x="3113314" y="73946"/>
                  <a:pt x="3118757" y="72132"/>
                </a:cubicBezTo>
                <a:cubicBezTo>
                  <a:pt x="3126014" y="75761"/>
                  <a:pt x="3134295" y="77824"/>
                  <a:pt x="3140528" y="83018"/>
                </a:cubicBezTo>
                <a:cubicBezTo>
                  <a:pt x="3145553" y="87206"/>
                  <a:pt x="3147068" y="94457"/>
                  <a:pt x="3151414" y="99346"/>
                </a:cubicBezTo>
                <a:cubicBezTo>
                  <a:pt x="3161642" y="110852"/>
                  <a:pt x="3175531" y="119195"/>
                  <a:pt x="3184071" y="132004"/>
                </a:cubicBezTo>
                <a:cubicBezTo>
                  <a:pt x="3187700" y="137447"/>
                  <a:pt x="3190332" y="143707"/>
                  <a:pt x="3194957" y="148332"/>
                </a:cubicBezTo>
                <a:cubicBezTo>
                  <a:pt x="3201371" y="154746"/>
                  <a:pt x="3209948" y="158634"/>
                  <a:pt x="3216728" y="164661"/>
                </a:cubicBezTo>
                <a:cubicBezTo>
                  <a:pt x="3226317" y="173184"/>
                  <a:pt x="3233816" y="183999"/>
                  <a:pt x="3243943" y="191875"/>
                </a:cubicBezTo>
                <a:cubicBezTo>
                  <a:pt x="3250348" y="196856"/>
                  <a:pt x="3258621" y="198821"/>
                  <a:pt x="3265714" y="202761"/>
                </a:cubicBezTo>
                <a:cubicBezTo>
                  <a:pt x="3274962" y="207899"/>
                  <a:pt x="3283567" y="214162"/>
                  <a:pt x="3292928" y="219089"/>
                </a:cubicBezTo>
                <a:cubicBezTo>
                  <a:pt x="3318058" y="232315"/>
                  <a:pt x="3345499" y="241437"/>
                  <a:pt x="3369128" y="257189"/>
                </a:cubicBezTo>
                <a:cubicBezTo>
                  <a:pt x="3374571" y="260818"/>
                  <a:pt x="3379517" y="265334"/>
                  <a:pt x="3385457" y="268075"/>
                </a:cubicBezTo>
                <a:cubicBezTo>
                  <a:pt x="3486533" y="314725"/>
                  <a:pt x="3405731" y="276646"/>
                  <a:pt x="3461657" y="295289"/>
                </a:cubicBezTo>
                <a:cubicBezTo>
                  <a:pt x="3470926" y="298379"/>
                  <a:pt x="3479658" y="302923"/>
                  <a:pt x="3488871" y="306175"/>
                </a:cubicBezTo>
                <a:cubicBezTo>
                  <a:pt x="3510512" y="313813"/>
                  <a:pt x="3532414" y="320689"/>
                  <a:pt x="3554186" y="327946"/>
                </a:cubicBezTo>
                <a:cubicBezTo>
                  <a:pt x="3565072" y="331575"/>
                  <a:pt x="3575591" y="336582"/>
                  <a:pt x="3586843" y="338832"/>
                </a:cubicBezTo>
                <a:cubicBezTo>
                  <a:pt x="3595914" y="340646"/>
                  <a:pt x="3605132" y="341841"/>
                  <a:pt x="3614057" y="344275"/>
                </a:cubicBezTo>
                <a:cubicBezTo>
                  <a:pt x="3625127" y="347294"/>
                  <a:pt x="3635747" y="351787"/>
                  <a:pt x="3646714" y="355161"/>
                </a:cubicBezTo>
                <a:cubicBezTo>
                  <a:pt x="3659338" y="359045"/>
                  <a:pt x="3672190" y="362162"/>
                  <a:pt x="3684814" y="366046"/>
                </a:cubicBezTo>
                <a:cubicBezTo>
                  <a:pt x="3695781" y="369420"/>
                  <a:pt x="3706219" y="374682"/>
                  <a:pt x="3717471" y="376932"/>
                </a:cubicBezTo>
                <a:cubicBezTo>
                  <a:pt x="3733581" y="380154"/>
                  <a:pt x="3750155" y="380337"/>
                  <a:pt x="3766457" y="382375"/>
                </a:cubicBezTo>
                <a:cubicBezTo>
                  <a:pt x="3794364" y="385863"/>
                  <a:pt x="3819959" y="390814"/>
                  <a:pt x="3848100" y="393261"/>
                </a:cubicBezTo>
                <a:cubicBezTo>
                  <a:pt x="3875272" y="395624"/>
                  <a:pt x="3902529" y="396890"/>
                  <a:pt x="3929743" y="398704"/>
                </a:cubicBezTo>
                <a:lnTo>
                  <a:pt x="4207328" y="393261"/>
                </a:lnTo>
                <a:cubicBezTo>
                  <a:pt x="4218357" y="392874"/>
                  <a:pt x="4229128" y="389792"/>
                  <a:pt x="4239986" y="387818"/>
                </a:cubicBezTo>
                <a:cubicBezTo>
                  <a:pt x="4323681" y="372600"/>
                  <a:pt x="4203606" y="392974"/>
                  <a:pt x="4299857" y="376932"/>
                </a:cubicBezTo>
                <a:cubicBezTo>
                  <a:pt x="4316186" y="369675"/>
                  <a:pt x="4332165" y="361575"/>
                  <a:pt x="4348843" y="355161"/>
                </a:cubicBezTo>
                <a:cubicBezTo>
                  <a:pt x="4355825" y="352476"/>
                  <a:pt x="4364119" y="353429"/>
                  <a:pt x="4370614" y="349718"/>
                </a:cubicBezTo>
                <a:cubicBezTo>
                  <a:pt x="4377297" y="345899"/>
                  <a:pt x="4380890" y="338145"/>
                  <a:pt x="4386943" y="333389"/>
                </a:cubicBezTo>
                <a:cubicBezTo>
                  <a:pt x="4406347" y="318143"/>
                  <a:pt x="4426914" y="304439"/>
                  <a:pt x="4446814" y="289846"/>
                </a:cubicBezTo>
                <a:cubicBezTo>
                  <a:pt x="4454129" y="284481"/>
                  <a:pt x="4460472" y="277575"/>
                  <a:pt x="4468586" y="273518"/>
                </a:cubicBezTo>
                <a:cubicBezTo>
                  <a:pt x="4489847" y="262887"/>
                  <a:pt x="4488735" y="264568"/>
                  <a:pt x="4506686" y="251746"/>
                </a:cubicBezTo>
                <a:cubicBezTo>
                  <a:pt x="4518369" y="243401"/>
                  <a:pt x="4531958" y="231862"/>
                  <a:pt x="4544786" y="224532"/>
                </a:cubicBezTo>
                <a:cubicBezTo>
                  <a:pt x="4595690" y="195443"/>
                  <a:pt x="4533952" y="235385"/>
                  <a:pt x="4593771" y="197318"/>
                </a:cubicBezTo>
                <a:cubicBezTo>
                  <a:pt x="4604809" y="190294"/>
                  <a:pt x="4615542" y="182803"/>
                  <a:pt x="4626428" y="175546"/>
                </a:cubicBezTo>
                <a:cubicBezTo>
                  <a:pt x="4631871" y="171917"/>
                  <a:pt x="4636906" y="167587"/>
                  <a:pt x="4642757" y="164661"/>
                </a:cubicBezTo>
                <a:cubicBezTo>
                  <a:pt x="4650014" y="161032"/>
                  <a:pt x="4657483" y="157801"/>
                  <a:pt x="4664528" y="153775"/>
                </a:cubicBezTo>
                <a:cubicBezTo>
                  <a:pt x="4694070" y="136893"/>
                  <a:pt x="4667249" y="147425"/>
                  <a:pt x="4697186" y="137446"/>
                </a:cubicBezTo>
                <a:cubicBezTo>
                  <a:pt x="4700089" y="138172"/>
                  <a:pt x="4730602" y="145209"/>
                  <a:pt x="4735286" y="148332"/>
                </a:cubicBezTo>
                <a:cubicBezTo>
                  <a:pt x="4741691" y="152602"/>
                  <a:pt x="4745701" y="159733"/>
                  <a:pt x="4751614" y="164661"/>
                </a:cubicBezTo>
                <a:cubicBezTo>
                  <a:pt x="4756639" y="168849"/>
                  <a:pt x="4762918" y="171358"/>
                  <a:pt x="4767943" y="175546"/>
                </a:cubicBezTo>
                <a:cubicBezTo>
                  <a:pt x="4773856" y="180474"/>
                  <a:pt x="4778427" y="186866"/>
                  <a:pt x="4784271" y="191875"/>
                </a:cubicBezTo>
                <a:cubicBezTo>
                  <a:pt x="4796086" y="202002"/>
                  <a:pt x="4809448" y="210474"/>
                  <a:pt x="4822371" y="219089"/>
                </a:cubicBezTo>
                <a:cubicBezTo>
                  <a:pt x="4826000" y="224532"/>
                  <a:pt x="4828631" y="230792"/>
                  <a:pt x="4833257" y="235418"/>
                </a:cubicBezTo>
                <a:cubicBezTo>
                  <a:pt x="4837883" y="240044"/>
                  <a:pt x="4844263" y="242502"/>
                  <a:pt x="4849586" y="246304"/>
                </a:cubicBezTo>
                <a:cubicBezTo>
                  <a:pt x="4915905" y="293674"/>
                  <a:pt x="4829204" y="235164"/>
                  <a:pt x="4893128" y="273518"/>
                </a:cubicBezTo>
                <a:cubicBezTo>
                  <a:pt x="4904347" y="280249"/>
                  <a:pt x="4913374" y="291152"/>
                  <a:pt x="4925786" y="295289"/>
                </a:cubicBezTo>
                <a:cubicBezTo>
                  <a:pt x="4931229" y="297103"/>
                  <a:pt x="4936983" y="298166"/>
                  <a:pt x="4942114" y="300732"/>
                </a:cubicBezTo>
                <a:cubicBezTo>
                  <a:pt x="4947965" y="303658"/>
                  <a:pt x="4952763" y="308372"/>
                  <a:pt x="4958443" y="311618"/>
                </a:cubicBezTo>
                <a:cubicBezTo>
                  <a:pt x="4977278" y="322381"/>
                  <a:pt x="4978221" y="321840"/>
                  <a:pt x="4996543" y="327946"/>
                </a:cubicBezTo>
                <a:cubicBezTo>
                  <a:pt x="5034372" y="353167"/>
                  <a:pt x="4986826" y="323087"/>
                  <a:pt x="5040086" y="349718"/>
                </a:cubicBezTo>
                <a:cubicBezTo>
                  <a:pt x="5045937" y="352643"/>
                  <a:pt x="5050563" y="357679"/>
                  <a:pt x="5056414" y="360604"/>
                </a:cubicBezTo>
                <a:cubicBezTo>
                  <a:pt x="5065153" y="364973"/>
                  <a:pt x="5074734" y="367446"/>
                  <a:pt x="5083628" y="371489"/>
                </a:cubicBezTo>
                <a:cubicBezTo>
                  <a:pt x="5094708" y="376525"/>
                  <a:pt x="5105051" y="383137"/>
                  <a:pt x="5116286" y="387818"/>
                </a:cubicBezTo>
                <a:cubicBezTo>
                  <a:pt x="5145039" y="399799"/>
                  <a:pt x="5151448" y="399121"/>
                  <a:pt x="5181600" y="404146"/>
                </a:cubicBezTo>
                <a:cubicBezTo>
                  <a:pt x="5203371" y="411403"/>
                  <a:pt x="5224411" y="421417"/>
                  <a:pt x="5246914" y="425918"/>
                </a:cubicBezTo>
                <a:cubicBezTo>
                  <a:pt x="5314077" y="439351"/>
                  <a:pt x="5230255" y="422890"/>
                  <a:pt x="5306786" y="436804"/>
                </a:cubicBezTo>
                <a:cubicBezTo>
                  <a:pt x="5315888" y="438459"/>
                  <a:pt x="5324800" y="441278"/>
                  <a:pt x="5334000" y="442246"/>
                </a:cubicBezTo>
                <a:cubicBezTo>
                  <a:pt x="5359325" y="444912"/>
                  <a:pt x="5384800" y="445875"/>
                  <a:pt x="5410200" y="447689"/>
                </a:cubicBezTo>
                <a:cubicBezTo>
                  <a:pt x="5518569" y="437838"/>
                  <a:pt x="5502786" y="449934"/>
                  <a:pt x="5573486" y="420475"/>
                </a:cubicBezTo>
                <a:cubicBezTo>
                  <a:pt x="5580975" y="417354"/>
                  <a:pt x="5588586" y="414207"/>
                  <a:pt x="5595257" y="409589"/>
                </a:cubicBezTo>
                <a:cubicBezTo>
                  <a:pt x="5612265" y="397814"/>
                  <a:pt x="5626701" y="382453"/>
                  <a:pt x="5644243" y="371489"/>
                </a:cubicBezTo>
                <a:cubicBezTo>
                  <a:pt x="5658757" y="362418"/>
                  <a:pt x="5674093" y="354545"/>
                  <a:pt x="5687786" y="344275"/>
                </a:cubicBezTo>
                <a:cubicBezTo>
                  <a:pt x="5695043" y="338832"/>
                  <a:pt x="5702730" y="333920"/>
                  <a:pt x="5709557" y="327946"/>
                </a:cubicBezTo>
                <a:cubicBezTo>
                  <a:pt x="5717281" y="321188"/>
                  <a:pt x="5722625" y="311614"/>
                  <a:pt x="5731328" y="306175"/>
                </a:cubicBezTo>
                <a:cubicBezTo>
                  <a:pt x="5737672" y="302210"/>
                  <a:pt x="5745843" y="302546"/>
                  <a:pt x="5753100" y="300732"/>
                </a:cubicBezTo>
                <a:cubicBezTo>
                  <a:pt x="5769919" y="283913"/>
                  <a:pt x="5770252" y="282041"/>
                  <a:pt x="5791200" y="268075"/>
                </a:cubicBezTo>
                <a:cubicBezTo>
                  <a:pt x="5825247" y="245377"/>
                  <a:pt x="5809047" y="258160"/>
                  <a:pt x="5840186" y="240861"/>
                </a:cubicBezTo>
                <a:cubicBezTo>
                  <a:pt x="5849434" y="235723"/>
                  <a:pt x="5858152" y="229670"/>
                  <a:pt x="5867400" y="224532"/>
                </a:cubicBezTo>
                <a:cubicBezTo>
                  <a:pt x="5874493" y="220592"/>
                  <a:pt x="5882569" y="218362"/>
                  <a:pt x="5889171" y="213646"/>
                </a:cubicBezTo>
                <a:cubicBezTo>
                  <a:pt x="5895435" y="209172"/>
                  <a:pt x="5899095" y="201588"/>
                  <a:pt x="5905500" y="197318"/>
                </a:cubicBezTo>
                <a:cubicBezTo>
                  <a:pt x="5910274" y="194136"/>
                  <a:pt x="5916697" y="194441"/>
                  <a:pt x="5921828" y="191875"/>
                </a:cubicBezTo>
                <a:cubicBezTo>
                  <a:pt x="5927679" y="188949"/>
                  <a:pt x="5932714" y="184618"/>
                  <a:pt x="5938157" y="180989"/>
                </a:cubicBezTo>
                <a:cubicBezTo>
                  <a:pt x="5983498" y="271670"/>
                  <a:pt x="5913886" y="138185"/>
                  <a:pt x="5965371" y="219089"/>
                </a:cubicBezTo>
                <a:cubicBezTo>
                  <a:pt x="5974083" y="232780"/>
                  <a:pt x="5979886" y="248118"/>
                  <a:pt x="5987143" y="262632"/>
                </a:cubicBezTo>
                <a:cubicBezTo>
                  <a:pt x="5989709" y="267764"/>
                  <a:pt x="5989739" y="273979"/>
                  <a:pt x="5992586" y="278961"/>
                </a:cubicBezTo>
                <a:cubicBezTo>
                  <a:pt x="5997087" y="286837"/>
                  <a:pt x="6003712" y="293301"/>
                  <a:pt x="6008914" y="300732"/>
                </a:cubicBezTo>
                <a:cubicBezTo>
                  <a:pt x="6010299" y="302711"/>
                  <a:pt x="6040461" y="349427"/>
                  <a:pt x="6047014" y="355161"/>
                </a:cubicBezTo>
                <a:cubicBezTo>
                  <a:pt x="6054975" y="362127"/>
                  <a:pt x="6065426" y="365621"/>
                  <a:pt x="6074228" y="371489"/>
                </a:cubicBezTo>
                <a:cubicBezTo>
                  <a:pt x="6081776" y="376521"/>
                  <a:pt x="6088618" y="382545"/>
                  <a:pt x="6096000" y="387818"/>
                </a:cubicBezTo>
                <a:cubicBezTo>
                  <a:pt x="6101323" y="391620"/>
                  <a:pt x="6107095" y="394779"/>
                  <a:pt x="6112328" y="398704"/>
                </a:cubicBezTo>
                <a:cubicBezTo>
                  <a:pt x="6121622" y="405674"/>
                  <a:pt x="6129692" y="414318"/>
                  <a:pt x="6139543" y="420475"/>
                </a:cubicBezTo>
                <a:cubicBezTo>
                  <a:pt x="6144408" y="423516"/>
                  <a:pt x="6150740" y="423352"/>
                  <a:pt x="6155871" y="425918"/>
                </a:cubicBezTo>
                <a:cubicBezTo>
                  <a:pt x="6165333" y="430649"/>
                  <a:pt x="6173624" y="437515"/>
                  <a:pt x="6183086" y="442246"/>
                </a:cubicBezTo>
                <a:cubicBezTo>
                  <a:pt x="6191825" y="446615"/>
                  <a:pt x="6201372" y="449164"/>
                  <a:pt x="6210300" y="453132"/>
                </a:cubicBezTo>
                <a:cubicBezTo>
                  <a:pt x="6217714" y="456427"/>
                  <a:pt x="6224613" y="460822"/>
                  <a:pt x="6232071" y="464018"/>
                </a:cubicBezTo>
                <a:cubicBezTo>
                  <a:pt x="6260080" y="476022"/>
                  <a:pt x="6289732" y="487847"/>
                  <a:pt x="6319157" y="496675"/>
                </a:cubicBezTo>
                <a:cubicBezTo>
                  <a:pt x="6355521" y="507585"/>
                  <a:pt x="6329840" y="497021"/>
                  <a:pt x="6379028" y="507561"/>
                </a:cubicBezTo>
                <a:cubicBezTo>
                  <a:pt x="6439328" y="520482"/>
                  <a:pt x="6408852" y="526315"/>
                  <a:pt x="6493328" y="529332"/>
                </a:cubicBezTo>
                <a:lnTo>
                  <a:pt x="6645728" y="534775"/>
                </a:lnTo>
                <a:cubicBezTo>
                  <a:pt x="6666451" y="533946"/>
                  <a:pt x="6767748" y="535566"/>
                  <a:pt x="6814457" y="523889"/>
                </a:cubicBezTo>
                <a:cubicBezTo>
                  <a:pt x="6825589" y="521106"/>
                  <a:pt x="6835982" y="515787"/>
                  <a:pt x="6847114" y="513004"/>
                </a:cubicBezTo>
                <a:cubicBezTo>
                  <a:pt x="6897082" y="500512"/>
                  <a:pt x="6863071" y="516418"/>
                  <a:pt x="6912428" y="496675"/>
                </a:cubicBezTo>
                <a:cubicBezTo>
                  <a:pt x="6919962" y="493662"/>
                  <a:pt x="6926666" y="488802"/>
                  <a:pt x="6934200" y="485789"/>
                </a:cubicBezTo>
                <a:cubicBezTo>
                  <a:pt x="6944854" y="481528"/>
                  <a:pt x="6956147" y="479023"/>
                  <a:pt x="6966857" y="474904"/>
                </a:cubicBezTo>
                <a:cubicBezTo>
                  <a:pt x="6979753" y="469944"/>
                  <a:pt x="6991849" y="462944"/>
                  <a:pt x="7004957" y="458575"/>
                </a:cubicBezTo>
                <a:cubicBezTo>
                  <a:pt x="7019150" y="453844"/>
                  <a:pt x="7034411" y="452721"/>
                  <a:pt x="7048500" y="447689"/>
                </a:cubicBezTo>
                <a:cubicBezTo>
                  <a:pt x="7059961" y="443596"/>
                  <a:pt x="7070107" y="436461"/>
                  <a:pt x="7081157" y="431361"/>
                </a:cubicBezTo>
                <a:cubicBezTo>
                  <a:pt x="7193430" y="379543"/>
                  <a:pt x="7015645" y="466839"/>
                  <a:pt x="7184571" y="382375"/>
                </a:cubicBezTo>
                <a:cubicBezTo>
                  <a:pt x="7195457" y="376932"/>
                  <a:pt x="7206907" y="372496"/>
                  <a:pt x="7217228" y="366046"/>
                </a:cubicBezTo>
                <a:cubicBezTo>
                  <a:pt x="7282799" y="325065"/>
                  <a:pt x="7245230" y="346005"/>
                  <a:pt x="7331528" y="306175"/>
                </a:cubicBezTo>
                <a:cubicBezTo>
                  <a:pt x="7403912" y="233793"/>
                  <a:pt x="7322330" y="309636"/>
                  <a:pt x="7380514" y="268075"/>
                </a:cubicBezTo>
                <a:cubicBezTo>
                  <a:pt x="7386778" y="263601"/>
                  <a:pt x="7390930" y="256674"/>
                  <a:pt x="7396843" y="251746"/>
                </a:cubicBezTo>
                <a:cubicBezTo>
                  <a:pt x="7401868" y="247558"/>
                  <a:pt x="7407728" y="244489"/>
                  <a:pt x="7413171" y="240861"/>
                </a:cubicBezTo>
                <a:cubicBezTo>
                  <a:pt x="7425871" y="246304"/>
                  <a:pt x="7440028" y="249158"/>
                  <a:pt x="7451271" y="257189"/>
                </a:cubicBezTo>
                <a:cubicBezTo>
                  <a:pt x="7465886" y="267628"/>
                  <a:pt x="7476671" y="282589"/>
                  <a:pt x="7489371" y="295289"/>
                </a:cubicBezTo>
                <a:cubicBezTo>
                  <a:pt x="7494814" y="300732"/>
                  <a:pt x="7498815" y="308175"/>
                  <a:pt x="7505700" y="311618"/>
                </a:cubicBezTo>
                <a:cubicBezTo>
                  <a:pt x="7512957" y="315247"/>
                  <a:pt x="7520426" y="318479"/>
                  <a:pt x="7527471" y="322504"/>
                </a:cubicBezTo>
                <a:cubicBezTo>
                  <a:pt x="7554794" y="338117"/>
                  <a:pt x="7532687" y="330181"/>
                  <a:pt x="7565571" y="344275"/>
                </a:cubicBezTo>
                <a:cubicBezTo>
                  <a:pt x="7570845" y="346535"/>
                  <a:pt x="7576457" y="347904"/>
                  <a:pt x="7581900" y="349718"/>
                </a:cubicBezTo>
                <a:cubicBezTo>
                  <a:pt x="7638143" y="347904"/>
                  <a:pt x="7694448" y="347485"/>
                  <a:pt x="7750628" y="344275"/>
                </a:cubicBezTo>
                <a:cubicBezTo>
                  <a:pt x="7758097" y="343848"/>
                  <a:pt x="7765097" y="340455"/>
                  <a:pt x="7772400" y="338832"/>
                </a:cubicBezTo>
                <a:cubicBezTo>
                  <a:pt x="7790095" y="334900"/>
                  <a:pt x="7800231" y="334680"/>
                  <a:pt x="7815943" y="327946"/>
                </a:cubicBezTo>
                <a:cubicBezTo>
                  <a:pt x="7843235" y="316250"/>
                  <a:pt x="7828729" y="317061"/>
                  <a:pt x="7843157" y="317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186543" y="3008525"/>
            <a:ext cx="7843157" cy="534775"/>
          </a:xfrm>
          <a:custGeom>
            <a:avLst/>
            <a:gdLst>
              <a:gd name="connsiteX0" fmla="*/ 0 w 7843157"/>
              <a:gd name="connsiteY0" fmla="*/ 273518 h 534775"/>
              <a:gd name="connsiteX1" fmla="*/ 919843 w 7843157"/>
              <a:gd name="connsiteY1" fmla="*/ 251746 h 534775"/>
              <a:gd name="connsiteX2" fmla="*/ 941614 w 7843157"/>
              <a:gd name="connsiteY2" fmla="*/ 257189 h 534775"/>
              <a:gd name="connsiteX3" fmla="*/ 1186543 w 7843157"/>
              <a:gd name="connsiteY3" fmla="*/ 251746 h 534775"/>
              <a:gd name="connsiteX4" fmla="*/ 1246414 w 7843157"/>
              <a:gd name="connsiteY4" fmla="*/ 240861 h 534775"/>
              <a:gd name="connsiteX5" fmla="*/ 1268186 w 7843157"/>
              <a:gd name="connsiteY5" fmla="*/ 229975 h 534775"/>
              <a:gd name="connsiteX6" fmla="*/ 1306286 w 7843157"/>
              <a:gd name="connsiteY6" fmla="*/ 213646 h 534775"/>
              <a:gd name="connsiteX7" fmla="*/ 1338943 w 7843157"/>
              <a:gd name="connsiteY7" fmla="*/ 186432 h 534775"/>
              <a:gd name="connsiteX8" fmla="*/ 1355271 w 7843157"/>
              <a:gd name="connsiteY8" fmla="*/ 180989 h 534775"/>
              <a:gd name="connsiteX9" fmla="*/ 1387928 w 7843157"/>
              <a:gd name="connsiteY9" fmla="*/ 153775 h 534775"/>
              <a:gd name="connsiteX10" fmla="*/ 1409700 w 7843157"/>
              <a:gd name="connsiteY10" fmla="*/ 148332 h 534775"/>
              <a:gd name="connsiteX11" fmla="*/ 1447800 w 7843157"/>
              <a:gd name="connsiteY11" fmla="*/ 121118 h 534775"/>
              <a:gd name="connsiteX12" fmla="*/ 1480457 w 7843157"/>
              <a:gd name="connsiteY12" fmla="*/ 99346 h 534775"/>
              <a:gd name="connsiteX13" fmla="*/ 1496786 w 7843157"/>
              <a:gd name="connsiteY13" fmla="*/ 83018 h 534775"/>
              <a:gd name="connsiteX14" fmla="*/ 1513114 w 7843157"/>
              <a:gd name="connsiteY14" fmla="*/ 61246 h 534775"/>
              <a:gd name="connsiteX15" fmla="*/ 1529443 w 7843157"/>
              <a:gd name="connsiteY15" fmla="*/ 50361 h 534775"/>
              <a:gd name="connsiteX16" fmla="*/ 1562100 w 7843157"/>
              <a:gd name="connsiteY16" fmla="*/ 23146 h 534775"/>
              <a:gd name="connsiteX17" fmla="*/ 1594757 w 7843157"/>
              <a:gd name="connsiteY17" fmla="*/ 1375 h 534775"/>
              <a:gd name="connsiteX18" fmla="*/ 1621971 w 7843157"/>
              <a:gd name="connsiteY18" fmla="*/ 23146 h 534775"/>
              <a:gd name="connsiteX19" fmla="*/ 1649186 w 7843157"/>
              <a:gd name="connsiteY19" fmla="*/ 39475 h 534775"/>
              <a:gd name="connsiteX20" fmla="*/ 1681843 w 7843157"/>
              <a:gd name="connsiteY20" fmla="*/ 61246 h 534775"/>
              <a:gd name="connsiteX21" fmla="*/ 1698171 w 7843157"/>
              <a:gd name="connsiteY21" fmla="*/ 66689 h 534775"/>
              <a:gd name="connsiteX22" fmla="*/ 1714500 w 7843157"/>
              <a:gd name="connsiteY22" fmla="*/ 77575 h 534775"/>
              <a:gd name="connsiteX23" fmla="*/ 1736271 w 7843157"/>
              <a:gd name="connsiteY23" fmla="*/ 88461 h 534775"/>
              <a:gd name="connsiteX24" fmla="*/ 1752600 w 7843157"/>
              <a:gd name="connsiteY24" fmla="*/ 99346 h 534775"/>
              <a:gd name="connsiteX25" fmla="*/ 1774371 w 7843157"/>
              <a:gd name="connsiteY25" fmla="*/ 104789 h 534775"/>
              <a:gd name="connsiteX26" fmla="*/ 1834243 w 7843157"/>
              <a:gd name="connsiteY26" fmla="*/ 137446 h 534775"/>
              <a:gd name="connsiteX27" fmla="*/ 1856014 w 7843157"/>
              <a:gd name="connsiteY27" fmla="*/ 148332 h 534775"/>
              <a:gd name="connsiteX28" fmla="*/ 1877786 w 7843157"/>
              <a:gd name="connsiteY28" fmla="*/ 164661 h 534775"/>
              <a:gd name="connsiteX29" fmla="*/ 1921328 w 7843157"/>
              <a:gd name="connsiteY29" fmla="*/ 180989 h 534775"/>
              <a:gd name="connsiteX30" fmla="*/ 1970314 w 7843157"/>
              <a:gd name="connsiteY30" fmla="*/ 202761 h 534775"/>
              <a:gd name="connsiteX31" fmla="*/ 1986643 w 7843157"/>
              <a:gd name="connsiteY31" fmla="*/ 213646 h 534775"/>
              <a:gd name="connsiteX32" fmla="*/ 2008414 w 7843157"/>
              <a:gd name="connsiteY32" fmla="*/ 219089 h 534775"/>
              <a:gd name="connsiteX33" fmla="*/ 2030186 w 7843157"/>
              <a:gd name="connsiteY33" fmla="*/ 229975 h 534775"/>
              <a:gd name="connsiteX34" fmla="*/ 2051957 w 7843157"/>
              <a:gd name="connsiteY34" fmla="*/ 235418 h 534775"/>
              <a:gd name="connsiteX35" fmla="*/ 2090057 w 7843157"/>
              <a:gd name="connsiteY35" fmla="*/ 246304 h 534775"/>
              <a:gd name="connsiteX36" fmla="*/ 2106386 w 7843157"/>
              <a:gd name="connsiteY36" fmla="*/ 251746 h 534775"/>
              <a:gd name="connsiteX37" fmla="*/ 2128157 w 7843157"/>
              <a:gd name="connsiteY37" fmla="*/ 257189 h 534775"/>
              <a:gd name="connsiteX38" fmla="*/ 2144486 w 7843157"/>
              <a:gd name="connsiteY38" fmla="*/ 262632 h 534775"/>
              <a:gd name="connsiteX39" fmla="*/ 2177143 w 7843157"/>
              <a:gd name="connsiteY39" fmla="*/ 268075 h 534775"/>
              <a:gd name="connsiteX40" fmla="*/ 2356757 w 7843157"/>
              <a:gd name="connsiteY40" fmla="*/ 284404 h 534775"/>
              <a:gd name="connsiteX41" fmla="*/ 2607128 w 7843157"/>
              <a:gd name="connsiteY41" fmla="*/ 278961 h 534775"/>
              <a:gd name="connsiteX42" fmla="*/ 2628900 w 7843157"/>
              <a:gd name="connsiteY42" fmla="*/ 268075 h 534775"/>
              <a:gd name="connsiteX43" fmla="*/ 2705100 w 7843157"/>
              <a:gd name="connsiteY43" fmla="*/ 240861 h 534775"/>
              <a:gd name="connsiteX44" fmla="*/ 2726871 w 7843157"/>
              <a:gd name="connsiteY44" fmla="*/ 235418 h 534775"/>
              <a:gd name="connsiteX45" fmla="*/ 2803071 w 7843157"/>
              <a:gd name="connsiteY45" fmla="*/ 197318 h 534775"/>
              <a:gd name="connsiteX46" fmla="*/ 2824843 w 7843157"/>
              <a:gd name="connsiteY46" fmla="*/ 186432 h 534775"/>
              <a:gd name="connsiteX47" fmla="*/ 2873828 w 7843157"/>
              <a:gd name="connsiteY47" fmla="*/ 170104 h 534775"/>
              <a:gd name="connsiteX48" fmla="*/ 2917371 w 7843157"/>
              <a:gd name="connsiteY48" fmla="*/ 148332 h 534775"/>
              <a:gd name="connsiteX49" fmla="*/ 2966357 w 7843157"/>
              <a:gd name="connsiteY49" fmla="*/ 132004 h 534775"/>
              <a:gd name="connsiteX50" fmla="*/ 3015343 w 7843157"/>
              <a:gd name="connsiteY50" fmla="*/ 110232 h 534775"/>
              <a:gd name="connsiteX51" fmla="*/ 3064328 w 7843157"/>
              <a:gd name="connsiteY51" fmla="*/ 93904 h 534775"/>
              <a:gd name="connsiteX52" fmla="*/ 3080657 w 7843157"/>
              <a:gd name="connsiteY52" fmla="*/ 83018 h 534775"/>
              <a:gd name="connsiteX53" fmla="*/ 3102428 w 7843157"/>
              <a:gd name="connsiteY53" fmla="*/ 77575 h 534775"/>
              <a:gd name="connsiteX54" fmla="*/ 3118757 w 7843157"/>
              <a:gd name="connsiteY54" fmla="*/ 72132 h 534775"/>
              <a:gd name="connsiteX55" fmla="*/ 3140528 w 7843157"/>
              <a:gd name="connsiteY55" fmla="*/ 83018 h 534775"/>
              <a:gd name="connsiteX56" fmla="*/ 3151414 w 7843157"/>
              <a:gd name="connsiteY56" fmla="*/ 99346 h 534775"/>
              <a:gd name="connsiteX57" fmla="*/ 3184071 w 7843157"/>
              <a:gd name="connsiteY57" fmla="*/ 132004 h 534775"/>
              <a:gd name="connsiteX58" fmla="*/ 3194957 w 7843157"/>
              <a:gd name="connsiteY58" fmla="*/ 148332 h 534775"/>
              <a:gd name="connsiteX59" fmla="*/ 3216728 w 7843157"/>
              <a:gd name="connsiteY59" fmla="*/ 164661 h 534775"/>
              <a:gd name="connsiteX60" fmla="*/ 3243943 w 7843157"/>
              <a:gd name="connsiteY60" fmla="*/ 191875 h 534775"/>
              <a:gd name="connsiteX61" fmla="*/ 3265714 w 7843157"/>
              <a:gd name="connsiteY61" fmla="*/ 202761 h 534775"/>
              <a:gd name="connsiteX62" fmla="*/ 3292928 w 7843157"/>
              <a:gd name="connsiteY62" fmla="*/ 219089 h 534775"/>
              <a:gd name="connsiteX63" fmla="*/ 3369128 w 7843157"/>
              <a:gd name="connsiteY63" fmla="*/ 257189 h 534775"/>
              <a:gd name="connsiteX64" fmla="*/ 3385457 w 7843157"/>
              <a:gd name="connsiteY64" fmla="*/ 268075 h 534775"/>
              <a:gd name="connsiteX65" fmla="*/ 3461657 w 7843157"/>
              <a:gd name="connsiteY65" fmla="*/ 295289 h 534775"/>
              <a:gd name="connsiteX66" fmla="*/ 3488871 w 7843157"/>
              <a:gd name="connsiteY66" fmla="*/ 306175 h 534775"/>
              <a:gd name="connsiteX67" fmla="*/ 3554186 w 7843157"/>
              <a:gd name="connsiteY67" fmla="*/ 327946 h 534775"/>
              <a:gd name="connsiteX68" fmla="*/ 3586843 w 7843157"/>
              <a:gd name="connsiteY68" fmla="*/ 338832 h 534775"/>
              <a:gd name="connsiteX69" fmla="*/ 3614057 w 7843157"/>
              <a:gd name="connsiteY69" fmla="*/ 344275 h 534775"/>
              <a:gd name="connsiteX70" fmla="*/ 3646714 w 7843157"/>
              <a:gd name="connsiteY70" fmla="*/ 355161 h 534775"/>
              <a:gd name="connsiteX71" fmla="*/ 3684814 w 7843157"/>
              <a:gd name="connsiteY71" fmla="*/ 366046 h 534775"/>
              <a:gd name="connsiteX72" fmla="*/ 3717471 w 7843157"/>
              <a:gd name="connsiteY72" fmla="*/ 376932 h 534775"/>
              <a:gd name="connsiteX73" fmla="*/ 3766457 w 7843157"/>
              <a:gd name="connsiteY73" fmla="*/ 382375 h 534775"/>
              <a:gd name="connsiteX74" fmla="*/ 3848100 w 7843157"/>
              <a:gd name="connsiteY74" fmla="*/ 393261 h 534775"/>
              <a:gd name="connsiteX75" fmla="*/ 3929743 w 7843157"/>
              <a:gd name="connsiteY75" fmla="*/ 398704 h 534775"/>
              <a:gd name="connsiteX76" fmla="*/ 4207328 w 7843157"/>
              <a:gd name="connsiteY76" fmla="*/ 393261 h 534775"/>
              <a:gd name="connsiteX77" fmla="*/ 4239986 w 7843157"/>
              <a:gd name="connsiteY77" fmla="*/ 387818 h 534775"/>
              <a:gd name="connsiteX78" fmla="*/ 4299857 w 7843157"/>
              <a:gd name="connsiteY78" fmla="*/ 376932 h 534775"/>
              <a:gd name="connsiteX79" fmla="*/ 4348843 w 7843157"/>
              <a:gd name="connsiteY79" fmla="*/ 355161 h 534775"/>
              <a:gd name="connsiteX80" fmla="*/ 4370614 w 7843157"/>
              <a:gd name="connsiteY80" fmla="*/ 349718 h 534775"/>
              <a:gd name="connsiteX81" fmla="*/ 4386943 w 7843157"/>
              <a:gd name="connsiteY81" fmla="*/ 333389 h 534775"/>
              <a:gd name="connsiteX82" fmla="*/ 4446814 w 7843157"/>
              <a:gd name="connsiteY82" fmla="*/ 289846 h 534775"/>
              <a:gd name="connsiteX83" fmla="*/ 4468586 w 7843157"/>
              <a:gd name="connsiteY83" fmla="*/ 273518 h 534775"/>
              <a:gd name="connsiteX84" fmla="*/ 4506686 w 7843157"/>
              <a:gd name="connsiteY84" fmla="*/ 251746 h 534775"/>
              <a:gd name="connsiteX85" fmla="*/ 4544786 w 7843157"/>
              <a:gd name="connsiteY85" fmla="*/ 224532 h 534775"/>
              <a:gd name="connsiteX86" fmla="*/ 4593771 w 7843157"/>
              <a:gd name="connsiteY86" fmla="*/ 197318 h 534775"/>
              <a:gd name="connsiteX87" fmla="*/ 4626428 w 7843157"/>
              <a:gd name="connsiteY87" fmla="*/ 175546 h 534775"/>
              <a:gd name="connsiteX88" fmla="*/ 4642757 w 7843157"/>
              <a:gd name="connsiteY88" fmla="*/ 164661 h 534775"/>
              <a:gd name="connsiteX89" fmla="*/ 4664528 w 7843157"/>
              <a:gd name="connsiteY89" fmla="*/ 153775 h 534775"/>
              <a:gd name="connsiteX90" fmla="*/ 4697186 w 7843157"/>
              <a:gd name="connsiteY90" fmla="*/ 137446 h 534775"/>
              <a:gd name="connsiteX91" fmla="*/ 4735286 w 7843157"/>
              <a:gd name="connsiteY91" fmla="*/ 148332 h 534775"/>
              <a:gd name="connsiteX92" fmla="*/ 4751614 w 7843157"/>
              <a:gd name="connsiteY92" fmla="*/ 164661 h 534775"/>
              <a:gd name="connsiteX93" fmla="*/ 4767943 w 7843157"/>
              <a:gd name="connsiteY93" fmla="*/ 175546 h 534775"/>
              <a:gd name="connsiteX94" fmla="*/ 4784271 w 7843157"/>
              <a:gd name="connsiteY94" fmla="*/ 191875 h 534775"/>
              <a:gd name="connsiteX95" fmla="*/ 4822371 w 7843157"/>
              <a:gd name="connsiteY95" fmla="*/ 219089 h 534775"/>
              <a:gd name="connsiteX96" fmla="*/ 4833257 w 7843157"/>
              <a:gd name="connsiteY96" fmla="*/ 235418 h 534775"/>
              <a:gd name="connsiteX97" fmla="*/ 4849586 w 7843157"/>
              <a:gd name="connsiteY97" fmla="*/ 246304 h 534775"/>
              <a:gd name="connsiteX98" fmla="*/ 4893128 w 7843157"/>
              <a:gd name="connsiteY98" fmla="*/ 273518 h 534775"/>
              <a:gd name="connsiteX99" fmla="*/ 4925786 w 7843157"/>
              <a:gd name="connsiteY99" fmla="*/ 295289 h 534775"/>
              <a:gd name="connsiteX100" fmla="*/ 4942114 w 7843157"/>
              <a:gd name="connsiteY100" fmla="*/ 300732 h 534775"/>
              <a:gd name="connsiteX101" fmla="*/ 4958443 w 7843157"/>
              <a:gd name="connsiteY101" fmla="*/ 311618 h 534775"/>
              <a:gd name="connsiteX102" fmla="*/ 4996543 w 7843157"/>
              <a:gd name="connsiteY102" fmla="*/ 327946 h 534775"/>
              <a:gd name="connsiteX103" fmla="*/ 5040086 w 7843157"/>
              <a:gd name="connsiteY103" fmla="*/ 349718 h 534775"/>
              <a:gd name="connsiteX104" fmla="*/ 5056414 w 7843157"/>
              <a:gd name="connsiteY104" fmla="*/ 360604 h 534775"/>
              <a:gd name="connsiteX105" fmla="*/ 5083628 w 7843157"/>
              <a:gd name="connsiteY105" fmla="*/ 371489 h 534775"/>
              <a:gd name="connsiteX106" fmla="*/ 5116286 w 7843157"/>
              <a:gd name="connsiteY106" fmla="*/ 387818 h 534775"/>
              <a:gd name="connsiteX107" fmla="*/ 5181600 w 7843157"/>
              <a:gd name="connsiteY107" fmla="*/ 404146 h 534775"/>
              <a:gd name="connsiteX108" fmla="*/ 5246914 w 7843157"/>
              <a:gd name="connsiteY108" fmla="*/ 425918 h 534775"/>
              <a:gd name="connsiteX109" fmla="*/ 5306786 w 7843157"/>
              <a:gd name="connsiteY109" fmla="*/ 436804 h 534775"/>
              <a:gd name="connsiteX110" fmla="*/ 5334000 w 7843157"/>
              <a:gd name="connsiteY110" fmla="*/ 442246 h 534775"/>
              <a:gd name="connsiteX111" fmla="*/ 5410200 w 7843157"/>
              <a:gd name="connsiteY111" fmla="*/ 447689 h 534775"/>
              <a:gd name="connsiteX112" fmla="*/ 5573486 w 7843157"/>
              <a:gd name="connsiteY112" fmla="*/ 420475 h 534775"/>
              <a:gd name="connsiteX113" fmla="*/ 5595257 w 7843157"/>
              <a:gd name="connsiteY113" fmla="*/ 409589 h 534775"/>
              <a:gd name="connsiteX114" fmla="*/ 5644243 w 7843157"/>
              <a:gd name="connsiteY114" fmla="*/ 371489 h 534775"/>
              <a:gd name="connsiteX115" fmla="*/ 5687786 w 7843157"/>
              <a:gd name="connsiteY115" fmla="*/ 344275 h 534775"/>
              <a:gd name="connsiteX116" fmla="*/ 5709557 w 7843157"/>
              <a:gd name="connsiteY116" fmla="*/ 327946 h 534775"/>
              <a:gd name="connsiteX117" fmla="*/ 5731328 w 7843157"/>
              <a:gd name="connsiteY117" fmla="*/ 306175 h 534775"/>
              <a:gd name="connsiteX118" fmla="*/ 5753100 w 7843157"/>
              <a:gd name="connsiteY118" fmla="*/ 300732 h 534775"/>
              <a:gd name="connsiteX119" fmla="*/ 5791200 w 7843157"/>
              <a:gd name="connsiteY119" fmla="*/ 268075 h 534775"/>
              <a:gd name="connsiteX120" fmla="*/ 5840186 w 7843157"/>
              <a:gd name="connsiteY120" fmla="*/ 240861 h 534775"/>
              <a:gd name="connsiteX121" fmla="*/ 5867400 w 7843157"/>
              <a:gd name="connsiteY121" fmla="*/ 224532 h 534775"/>
              <a:gd name="connsiteX122" fmla="*/ 5889171 w 7843157"/>
              <a:gd name="connsiteY122" fmla="*/ 213646 h 534775"/>
              <a:gd name="connsiteX123" fmla="*/ 5905500 w 7843157"/>
              <a:gd name="connsiteY123" fmla="*/ 197318 h 534775"/>
              <a:gd name="connsiteX124" fmla="*/ 5921828 w 7843157"/>
              <a:gd name="connsiteY124" fmla="*/ 191875 h 534775"/>
              <a:gd name="connsiteX125" fmla="*/ 5938157 w 7843157"/>
              <a:gd name="connsiteY125" fmla="*/ 180989 h 534775"/>
              <a:gd name="connsiteX126" fmla="*/ 5965371 w 7843157"/>
              <a:gd name="connsiteY126" fmla="*/ 219089 h 534775"/>
              <a:gd name="connsiteX127" fmla="*/ 5987143 w 7843157"/>
              <a:gd name="connsiteY127" fmla="*/ 262632 h 534775"/>
              <a:gd name="connsiteX128" fmla="*/ 5992586 w 7843157"/>
              <a:gd name="connsiteY128" fmla="*/ 278961 h 534775"/>
              <a:gd name="connsiteX129" fmla="*/ 6008914 w 7843157"/>
              <a:gd name="connsiteY129" fmla="*/ 300732 h 534775"/>
              <a:gd name="connsiteX130" fmla="*/ 6047014 w 7843157"/>
              <a:gd name="connsiteY130" fmla="*/ 355161 h 534775"/>
              <a:gd name="connsiteX131" fmla="*/ 6074228 w 7843157"/>
              <a:gd name="connsiteY131" fmla="*/ 371489 h 534775"/>
              <a:gd name="connsiteX132" fmla="*/ 6096000 w 7843157"/>
              <a:gd name="connsiteY132" fmla="*/ 387818 h 534775"/>
              <a:gd name="connsiteX133" fmla="*/ 6112328 w 7843157"/>
              <a:gd name="connsiteY133" fmla="*/ 398704 h 534775"/>
              <a:gd name="connsiteX134" fmla="*/ 6139543 w 7843157"/>
              <a:gd name="connsiteY134" fmla="*/ 420475 h 534775"/>
              <a:gd name="connsiteX135" fmla="*/ 6155871 w 7843157"/>
              <a:gd name="connsiteY135" fmla="*/ 425918 h 534775"/>
              <a:gd name="connsiteX136" fmla="*/ 6183086 w 7843157"/>
              <a:gd name="connsiteY136" fmla="*/ 442246 h 534775"/>
              <a:gd name="connsiteX137" fmla="*/ 6210300 w 7843157"/>
              <a:gd name="connsiteY137" fmla="*/ 453132 h 534775"/>
              <a:gd name="connsiteX138" fmla="*/ 6232071 w 7843157"/>
              <a:gd name="connsiteY138" fmla="*/ 464018 h 534775"/>
              <a:gd name="connsiteX139" fmla="*/ 6319157 w 7843157"/>
              <a:gd name="connsiteY139" fmla="*/ 496675 h 534775"/>
              <a:gd name="connsiteX140" fmla="*/ 6379028 w 7843157"/>
              <a:gd name="connsiteY140" fmla="*/ 507561 h 534775"/>
              <a:gd name="connsiteX141" fmla="*/ 6493328 w 7843157"/>
              <a:gd name="connsiteY141" fmla="*/ 529332 h 534775"/>
              <a:gd name="connsiteX142" fmla="*/ 6645728 w 7843157"/>
              <a:gd name="connsiteY142" fmla="*/ 534775 h 534775"/>
              <a:gd name="connsiteX143" fmla="*/ 6814457 w 7843157"/>
              <a:gd name="connsiteY143" fmla="*/ 523889 h 534775"/>
              <a:gd name="connsiteX144" fmla="*/ 6847114 w 7843157"/>
              <a:gd name="connsiteY144" fmla="*/ 513004 h 534775"/>
              <a:gd name="connsiteX145" fmla="*/ 6912428 w 7843157"/>
              <a:gd name="connsiteY145" fmla="*/ 496675 h 534775"/>
              <a:gd name="connsiteX146" fmla="*/ 6934200 w 7843157"/>
              <a:gd name="connsiteY146" fmla="*/ 485789 h 534775"/>
              <a:gd name="connsiteX147" fmla="*/ 6966857 w 7843157"/>
              <a:gd name="connsiteY147" fmla="*/ 474904 h 534775"/>
              <a:gd name="connsiteX148" fmla="*/ 7004957 w 7843157"/>
              <a:gd name="connsiteY148" fmla="*/ 458575 h 534775"/>
              <a:gd name="connsiteX149" fmla="*/ 7048500 w 7843157"/>
              <a:gd name="connsiteY149" fmla="*/ 447689 h 534775"/>
              <a:gd name="connsiteX150" fmla="*/ 7081157 w 7843157"/>
              <a:gd name="connsiteY150" fmla="*/ 431361 h 534775"/>
              <a:gd name="connsiteX151" fmla="*/ 7184571 w 7843157"/>
              <a:gd name="connsiteY151" fmla="*/ 382375 h 534775"/>
              <a:gd name="connsiteX152" fmla="*/ 7217228 w 7843157"/>
              <a:gd name="connsiteY152" fmla="*/ 366046 h 534775"/>
              <a:gd name="connsiteX153" fmla="*/ 7331528 w 7843157"/>
              <a:gd name="connsiteY153" fmla="*/ 306175 h 534775"/>
              <a:gd name="connsiteX154" fmla="*/ 7380514 w 7843157"/>
              <a:gd name="connsiteY154" fmla="*/ 268075 h 534775"/>
              <a:gd name="connsiteX155" fmla="*/ 7396843 w 7843157"/>
              <a:gd name="connsiteY155" fmla="*/ 251746 h 534775"/>
              <a:gd name="connsiteX156" fmla="*/ 7413171 w 7843157"/>
              <a:gd name="connsiteY156" fmla="*/ 240861 h 534775"/>
              <a:gd name="connsiteX157" fmla="*/ 7451271 w 7843157"/>
              <a:gd name="connsiteY157" fmla="*/ 257189 h 534775"/>
              <a:gd name="connsiteX158" fmla="*/ 7489371 w 7843157"/>
              <a:gd name="connsiteY158" fmla="*/ 295289 h 534775"/>
              <a:gd name="connsiteX159" fmla="*/ 7505700 w 7843157"/>
              <a:gd name="connsiteY159" fmla="*/ 311618 h 534775"/>
              <a:gd name="connsiteX160" fmla="*/ 7527471 w 7843157"/>
              <a:gd name="connsiteY160" fmla="*/ 322504 h 534775"/>
              <a:gd name="connsiteX161" fmla="*/ 7565571 w 7843157"/>
              <a:gd name="connsiteY161" fmla="*/ 344275 h 534775"/>
              <a:gd name="connsiteX162" fmla="*/ 7581900 w 7843157"/>
              <a:gd name="connsiteY162" fmla="*/ 349718 h 534775"/>
              <a:gd name="connsiteX163" fmla="*/ 7750628 w 7843157"/>
              <a:gd name="connsiteY163" fmla="*/ 344275 h 534775"/>
              <a:gd name="connsiteX164" fmla="*/ 7772400 w 7843157"/>
              <a:gd name="connsiteY164" fmla="*/ 338832 h 534775"/>
              <a:gd name="connsiteX165" fmla="*/ 7815943 w 7843157"/>
              <a:gd name="connsiteY165" fmla="*/ 327946 h 534775"/>
              <a:gd name="connsiteX166" fmla="*/ 7843157 w 7843157"/>
              <a:gd name="connsiteY166" fmla="*/ 317061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843157" h="534775">
                <a:moveTo>
                  <a:pt x="0" y="273518"/>
                </a:moveTo>
                <a:cubicBezTo>
                  <a:pt x="525756" y="-65106"/>
                  <a:pt x="151883" y="59747"/>
                  <a:pt x="919843" y="251746"/>
                </a:cubicBezTo>
                <a:lnTo>
                  <a:pt x="941614" y="257189"/>
                </a:lnTo>
                <a:lnTo>
                  <a:pt x="1186543" y="251746"/>
                </a:lnTo>
                <a:cubicBezTo>
                  <a:pt x="1195213" y="251406"/>
                  <a:pt x="1236135" y="242917"/>
                  <a:pt x="1246414" y="240861"/>
                </a:cubicBezTo>
                <a:cubicBezTo>
                  <a:pt x="1253671" y="237232"/>
                  <a:pt x="1260728" y="233171"/>
                  <a:pt x="1268186" y="229975"/>
                </a:cubicBezTo>
                <a:cubicBezTo>
                  <a:pt x="1298718" y="216889"/>
                  <a:pt x="1270180" y="234277"/>
                  <a:pt x="1306286" y="213646"/>
                </a:cubicBezTo>
                <a:cubicBezTo>
                  <a:pt x="1368594" y="178042"/>
                  <a:pt x="1271417" y="231450"/>
                  <a:pt x="1338943" y="186432"/>
                </a:cubicBezTo>
                <a:cubicBezTo>
                  <a:pt x="1343717" y="183250"/>
                  <a:pt x="1349828" y="182803"/>
                  <a:pt x="1355271" y="180989"/>
                </a:cubicBezTo>
                <a:cubicBezTo>
                  <a:pt x="1365077" y="171183"/>
                  <a:pt x="1374670" y="159457"/>
                  <a:pt x="1387928" y="153775"/>
                </a:cubicBezTo>
                <a:cubicBezTo>
                  <a:pt x="1394804" y="150828"/>
                  <a:pt x="1402443" y="150146"/>
                  <a:pt x="1409700" y="148332"/>
                </a:cubicBezTo>
                <a:cubicBezTo>
                  <a:pt x="1422615" y="139721"/>
                  <a:pt x="1435995" y="131237"/>
                  <a:pt x="1447800" y="121118"/>
                </a:cubicBezTo>
                <a:cubicBezTo>
                  <a:pt x="1473747" y="98878"/>
                  <a:pt x="1452680" y="108605"/>
                  <a:pt x="1480457" y="99346"/>
                </a:cubicBezTo>
                <a:cubicBezTo>
                  <a:pt x="1485900" y="93903"/>
                  <a:pt x="1491777" y="88862"/>
                  <a:pt x="1496786" y="83018"/>
                </a:cubicBezTo>
                <a:cubicBezTo>
                  <a:pt x="1502690" y="76130"/>
                  <a:pt x="1506700" y="67660"/>
                  <a:pt x="1513114" y="61246"/>
                </a:cubicBezTo>
                <a:cubicBezTo>
                  <a:pt x="1517740" y="56620"/>
                  <a:pt x="1524418" y="54549"/>
                  <a:pt x="1529443" y="50361"/>
                </a:cubicBezTo>
                <a:cubicBezTo>
                  <a:pt x="1571359" y="15431"/>
                  <a:pt x="1521551" y="50179"/>
                  <a:pt x="1562100" y="23146"/>
                </a:cubicBezTo>
                <a:cubicBezTo>
                  <a:pt x="1569312" y="12329"/>
                  <a:pt x="1575587" y="-5015"/>
                  <a:pt x="1594757" y="1375"/>
                </a:cubicBezTo>
                <a:cubicBezTo>
                  <a:pt x="1605778" y="5049"/>
                  <a:pt x="1612454" y="16484"/>
                  <a:pt x="1621971" y="23146"/>
                </a:cubicBezTo>
                <a:cubicBezTo>
                  <a:pt x="1630638" y="29213"/>
                  <a:pt x="1640261" y="33795"/>
                  <a:pt x="1649186" y="39475"/>
                </a:cubicBezTo>
                <a:cubicBezTo>
                  <a:pt x="1660224" y="46499"/>
                  <a:pt x="1669432" y="57109"/>
                  <a:pt x="1681843" y="61246"/>
                </a:cubicBezTo>
                <a:cubicBezTo>
                  <a:pt x="1687286" y="63060"/>
                  <a:pt x="1693040" y="64123"/>
                  <a:pt x="1698171" y="66689"/>
                </a:cubicBezTo>
                <a:cubicBezTo>
                  <a:pt x="1704022" y="69615"/>
                  <a:pt x="1708820" y="74329"/>
                  <a:pt x="1714500" y="77575"/>
                </a:cubicBezTo>
                <a:cubicBezTo>
                  <a:pt x="1721545" y="81601"/>
                  <a:pt x="1729226" y="84436"/>
                  <a:pt x="1736271" y="88461"/>
                </a:cubicBezTo>
                <a:cubicBezTo>
                  <a:pt x="1741951" y="91706"/>
                  <a:pt x="1746587" y="96769"/>
                  <a:pt x="1752600" y="99346"/>
                </a:cubicBezTo>
                <a:cubicBezTo>
                  <a:pt x="1759476" y="102293"/>
                  <a:pt x="1767114" y="102975"/>
                  <a:pt x="1774371" y="104789"/>
                </a:cubicBezTo>
                <a:cubicBezTo>
                  <a:pt x="1804203" y="124677"/>
                  <a:pt x="1784846" y="112747"/>
                  <a:pt x="1834243" y="137446"/>
                </a:cubicBezTo>
                <a:cubicBezTo>
                  <a:pt x="1841500" y="141075"/>
                  <a:pt x="1849523" y="143464"/>
                  <a:pt x="1856014" y="148332"/>
                </a:cubicBezTo>
                <a:cubicBezTo>
                  <a:pt x="1863271" y="153775"/>
                  <a:pt x="1869856" y="160255"/>
                  <a:pt x="1877786" y="164661"/>
                </a:cubicBezTo>
                <a:cubicBezTo>
                  <a:pt x="1887543" y="170082"/>
                  <a:pt x="1909110" y="176916"/>
                  <a:pt x="1921328" y="180989"/>
                </a:cubicBezTo>
                <a:cubicBezTo>
                  <a:pt x="1967023" y="215260"/>
                  <a:pt x="1917356" y="182903"/>
                  <a:pt x="1970314" y="202761"/>
                </a:cubicBezTo>
                <a:cubicBezTo>
                  <a:pt x="1976439" y="205058"/>
                  <a:pt x="1980630" y="211069"/>
                  <a:pt x="1986643" y="213646"/>
                </a:cubicBezTo>
                <a:cubicBezTo>
                  <a:pt x="1993519" y="216593"/>
                  <a:pt x="2001410" y="216462"/>
                  <a:pt x="2008414" y="219089"/>
                </a:cubicBezTo>
                <a:cubicBezTo>
                  <a:pt x="2016011" y="221938"/>
                  <a:pt x="2022589" y="227126"/>
                  <a:pt x="2030186" y="229975"/>
                </a:cubicBezTo>
                <a:cubicBezTo>
                  <a:pt x="2037190" y="232602"/>
                  <a:pt x="2044740" y="233450"/>
                  <a:pt x="2051957" y="235418"/>
                </a:cubicBezTo>
                <a:cubicBezTo>
                  <a:pt x="2064700" y="238893"/>
                  <a:pt x="2077406" y="242509"/>
                  <a:pt x="2090057" y="246304"/>
                </a:cubicBezTo>
                <a:cubicBezTo>
                  <a:pt x="2095552" y="247953"/>
                  <a:pt x="2100869" y="250170"/>
                  <a:pt x="2106386" y="251746"/>
                </a:cubicBezTo>
                <a:cubicBezTo>
                  <a:pt x="2113579" y="253801"/>
                  <a:pt x="2120964" y="255134"/>
                  <a:pt x="2128157" y="257189"/>
                </a:cubicBezTo>
                <a:cubicBezTo>
                  <a:pt x="2133674" y="258765"/>
                  <a:pt x="2138885" y="261387"/>
                  <a:pt x="2144486" y="262632"/>
                </a:cubicBezTo>
                <a:cubicBezTo>
                  <a:pt x="2155259" y="265026"/>
                  <a:pt x="2166186" y="266760"/>
                  <a:pt x="2177143" y="268075"/>
                </a:cubicBezTo>
                <a:cubicBezTo>
                  <a:pt x="2266822" y="278837"/>
                  <a:pt x="2274679" y="278541"/>
                  <a:pt x="2356757" y="284404"/>
                </a:cubicBezTo>
                <a:cubicBezTo>
                  <a:pt x="2440214" y="282590"/>
                  <a:pt x="2523801" y="283961"/>
                  <a:pt x="2607128" y="278961"/>
                </a:cubicBezTo>
                <a:cubicBezTo>
                  <a:pt x="2615227" y="278475"/>
                  <a:pt x="2621410" y="271196"/>
                  <a:pt x="2628900" y="268075"/>
                </a:cubicBezTo>
                <a:cubicBezTo>
                  <a:pt x="2645530" y="261146"/>
                  <a:pt x="2685611" y="246707"/>
                  <a:pt x="2705100" y="240861"/>
                </a:cubicBezTo>
                <a:cubicBezTo>
                  <a:pt x="2712265" y="238712"/>
                  <a:pt x="2719995" y="238365"/>
                  <a:pt x="2726871" y="235418"/>
                </a:cubicBezTo>
                <a:cubicBezTo>
                  <a:pt x="2726905" y="235403"/>
                  <a:pt x="2787818" y="204945"/>
                  <a:pt x="2803071" y="197318"/>
                </a:cubicBezTo>
                <a:cubicBezTo>
                  <a:pt x="2810328" y="193689"/>
                  <a:pt x="2817145" y="188998"/>
                  <a:pt x="2824843" y="186432"/>
                </a:cubicBezTo>
                <a:cubicBezTo>
                  <a:pt x="2841171" y="180989"/>
                  <a:pt x="2857913" y="176657"/>
                  <a:pt x="2873828" y="170104"/>
                </a:cubicBezTo>
                <a:cubicBezTo>
                  <a:pt x="2888833" y="163925"/>
                  <a:pt x="2901976" y="153463"/>
                  <a:pt x="2917371" y="148332"/>
                </a:cubicBezTo>
                <a:cubicBezTo>
                  <a:pt x="2933700" y="142889"/>
                  <a:pt x="2950962" y="139702"/>
                  <a:pt x="2966357" y="132004"/>
                </a:cubicBezTo>
                <a:cubicBezTo>
                  <a:pt x="3004146" y="113109"/>
                  <a:pt x="2987468" y="119524"/>
                  <a:pt x="3015343" y="110232"/>
                </a:cubicBezTo>
                <a:cubicBezTo>
                  <a:pt x="3052443" y="85497"/>
                  <a:pt x="3005666" y="113457"/>
                  <a:pt x="3064328" y="93904"/>
                </a:cubicBezTo>
                <a:cubicBezTo>
                  <a:pt x="3070534" y="91835"/>
                  <a:pt x="3074644" y="85595"/>
                  <a:pt x="3080657" y="83018"/>
                </a:cubicBezTo>
                <a:cubicBezTo>
                  <a:pt x="3087533" y="80071"/>
                  <a:pt x="3095235" y="79630"/>
                  <a:pt x="3102428" y="77575"/>
                </a:cubicBezTo>
                <a:cubicBezTo>
                  <a:pt x="3107945" y="75999"/>
                  <a:pt x="3113314" y="73946"/>
                  <a:pt x="3118757" y="72132"/>
                </a:cubicBezTo>
                <a:cubicBezTo>
                  <a:pt x="3126014" y="75761"/>
                  <a:pt x="3134295" y="77824"/>
                  <a:pt x="3140528" y="83018"/>
                </a:cubicBezTo>
                <a:cubicBezTo>
                  <a:pt x="3145553" y="87206"/>
                  <a:pt x="3147068" y="94457"/>
                  <a:pt x="3151414" y="99346"/>
                </a:cubicBezTo>
                <a:cubicBezTo>
                  <a:pt x="3161642" y="110852"/>
                  <a:pt x="3175531" y="119195"/>
                  <a:pt x="3184071" y="132004"/>
                </a:cubicBezTo>
                <a:cubicBezTo>
                  <a:pt x="3187700" y="137447"/>
                  <a:pt x="3190332" y="143707"/>
                  <a:pt x="3194957" y="148332"/>
                </a:cubicBezTo>
                <a:cubicBezTo>
                  <a:pt x="3201371" y="154746"/>
                  <a:pt x="3209948" y="158634"/>
                  <a:pt x="3216728" y="164661"/>
                </a:cubicBezTo>
                <a:cubicBezTo>
                  <a:pt x="3226317" y="173184"/>
                  <a:pt x="3233816" y="183999"/>
                  <a:pt x="3243943" y="191875"/>
                </a:cubicBezTo>
                <a:cubicBezTo>
                  <a:pt x="3250348" y="196856"/>
                  <a:pt x="3258621" y="198821"/>
                  <a:pt x="3265714" y="202761"/>
                </a:cubicBezTo>
                <a:cubicBezTo>
                  <a:pt x="3274962" y="207899"/>
                  <a:pt x="3283567" y="214162"/>
                  <a:pt x="3292928" y="219089"/>
                </a:cubicBezTo>
                <a:cubicBezTo>
                  <a:pt x="3318058" y="232315"/>
                  <a:pt x="3345499" y="241437"/>
                  <a:pt x="3369128" y="257189"/>
                </a:cubicBezTo>
                <a:cubicBezTo>
                  <a:pt x="3374571" y="260818"/>
                  <a:pt x="3379517" y="265334"/>
                  <a:pt x="3385457" y="268075"/>
                </a:cubicBezTo>
                <a:cubicBezTo>
                  <a:pt x="3486533" y="314725"/>
                  <a:pt x="3405731" y="276646"/>
                  <a:pt x="3461657" y="295289"/>
                </a:cubicBezTo>
                <a:cubicBezTo>
                  <a:pt x="3470926" y="298379"/>
                  <a:pt x="3479658" y="302923"/>
                  <a:pt x="3488871" y="306175"/>
                </a:cubicBezTo>
                <a:cubicBezTo>
                  <a:pt x="3510512" y="313813"/>
                  <a:pt x="3532414" y="320689"/>
                  <a:pt x="3554186" y="327946"/>
                </a:cubicBezTo>
                <a:cubicBezTo>
                  <a:pt x="3565072" y="331575"/>
                  <a:pt x="3575591" y="336582"/>
                  <a:pt x="3586843" y="338832"/>
                </a:cubicBezTo>
                <a:cubicBezTo>
                  <a:pt x="3595914" y="340646"/>
                  <a:pt x="3605132" y="341841"/>
                  <a:pt x="3614057" y="344275"/>
                </a:cubicBezTo>
                <a:cubicBezTo>
                  <a:pt x="3625127" y="347294"/>
                  <a:pt x="3635747" y="351787"/>
                  <a:pt x="3646714" y="355161"/>
                </a:cubicBezTo>
                <a:cubicBezTo>
                  <a:pt x="3659338" y="359045"/>
                  <a:pt x="3672190" y="362162"/>
                  <a:pt x="3684814" y="366046"/>
                </a:cubicBezTo>
                <a:cubicBezTo>
                  <a:pt x="3695781" y="369420"/>
                  <a:pt x="3706219" y="374682"/>
                  <a:pt x="3717471" y="376932"/>
                </a:cubicBezTo>
                <a:cubicBezTo>
                  <a:pt x="3733581" y="380154"/>
                  <a:pt x="3750155" y="380337"/>
                  <a:pt x="3766457" y="382375"/>
                </a:cubicBezTo>
                <a:cubicBezTo>
                  <a:pt x="3794364" y="385863"/>
                  <a:pt x="3819959" y="390814"/>
                  <a:pt x="3848100" y="393261"/>
                </a:cubicBezTo>
                <a:cubicBezTo>
                  <a:pt x="3875272" y="395624"/>
                  <a:pt x="3902529" y="396890"/>
                  <a:pt x="3929743" y="398704"/>
                </a:cubicBezTo>
                <a:lnTo>
                  <a:pt x="4207328" y="393261"/>
                </a:lnTo>
                <a:cubicBezTo>
                  <a:pt x="4218357" y="392874"/>
                  <a:pt x="4229128" y="389792"/>
                  <a:pt x="4239986" y="387818"/>
                </a:cubicBezTo>
                <a:cubicBezTo>
                  <a:pt x="4323681" y="372600"/>
                  <a:pt x="4203606" y="392974"/>
                  <a:pt x="4299857" y="376932"/>
                </a:cubicBezTo>
                <a:cubicBezTo>
                  <a:pt x="4316186" y="369675"/>
                  <a:pt x="4332165" y="361575"/>
                  <a:pt x="4348843" y="355161"/>
                </a:cubicBezTo>
                <a:cubicBezTo>
                  <a:pt x="4355825" y="352476"/>
                  <a:pt x="4364119" y="353429"/>
                  <a:pt x="4370614" y="349718"/>
                </a:cubicBezTo>
                <a:cubicBezTo>
                  <a:pt x="4377297" y="345899"/>
                  <a:pt x="4380890" y="338145"/>
                  <a:pt x="4386943" y="333389"/>
                </a:cubicBezTo>
                <a:cubicBezTo>
                  <a:pt x="4406347" y="318143"/>
                  <a:pt x="4426914" y="304439"/>
                  <a:pt x="4446814" y="289846"/>
                </a:cubicBezTo>
                <a:cubicBezTo>
                  <a:pt x="4454129" y="284481"/>
                  <a:pt x="4460472" y="277575"/>
                  <a:pt x="4468586" y="273518"/>
                </a:cubicBezTo>
                <a:cubicBezTo>
                  <a:pt x="4489847" y="262887"/>
                  <a:pt x="4488735" y="264568"/>
                  <a:pt x="4506686" y="251746"/>
                </a:cubicBezTo>
                <a:cubicBezTo>
                  <a:pt x="4518369" y="243401"/>
                  <a:pt x="4531958" y="231862"/>
                  <a:pt x="4544786" y="224532"/>
                </a:cubicBezTo>
                <a:cubicBezTo>
                  <a:pt x="4595690" y="195443"/>
                  <a:pt x="4533952" y="235385"/>
                  <a:pt x="4593771" y="197318"/>
                </a:cubicBezTo>
                <a:cubicBezTo>
                  <a:pt x="4604809" y="190294"/>
                  <a:pt x="4615542" y="182803"/>
                  <a:pt x="4626428" y="175546"/>
                </a:cubicBezTo>
                <a:cubicBezTo>
                  <a:pt x="4631871" y="171917"/>
                  <a:pt x="4636906" y="167587"/>
                  <a:pt x="4642757" y="164661"/>
                </a:cubicBezTo>
                <a:cubicBezTo>
                  <a:pt x="4650014" y="161032"/>
                  <a:pt x="4657483" y="157801"/>
                  <a:pt x="4664528" y="153775"/>
                </a:cubicBezTo>
                <a:cubicBezTo>
                  <a:pt x="4694070" y="136893"/>
                  <a:pt x="4667249" y="147425"/>
                  <a:pt x="4697186" y="137446"/>
                </a:cubicBezTo>
                <a:cubicBezTo>
                  <a:pt x="4700089" y="138172"/>
                  <a:pt x="4730602" y="145209"/>
                  <a:pt x="4735286" y="148332"/>
                </a:cubicBezTo>
                <a:cubicBezTo>
                  <a:pt x="4741691" y="152602"/>
                  <a:pt x="4745701" y="159733"/>
                  <a:pt x="4751614" y="164661"/>
                </a:cubicBezTo>
                <a:cubicBezTo>
                  <a:pt x="4756639" y="168849"/>
                  <a:pt x="4762918" y="171358"/>
                  <a:pt x="4767943" y="175546"/>
                </a:cubicBezTo>
                <a:cubicBezTo>
                  <a:pt x="4773856" y="180474"/>
                  <a:pt x="4778427" y="186866"/>
                  <a:pt x="4784271" y="191875"/>
                </a:cubicBezTo>
                <a:cubicBezTo>
                  <a:pt x="4796086" y="202002"/>
                  <a:pt x="4809448" y="210474"/>
                  <a:pt x="4822371" y="219089"/>
                </a:cubicBezTo>
                <a:cubicBezTo>
                  <a:pt x="4826000" y="224532"/>
                  <a:pt x="4828631" y="230792"/>
                  <a:pt x="4833257" y="235418"/>
                </a:cubicBezTo>
                <a:cubicBezTo>
                  <a:pt x="4837883" y="240044"/>
                  <a:pt x="4844263" y="242502"/>
                  <a:pt x="4849586" y="246304"/>
                </a:cubicBezTo>
                <a:cubicBezTo>
                  <a:pt x="4915905" y="293674"/>
                  <a:pt x="4829204" y="235164"/>
                  <a:pt x="4893128" y="273518"/>
                </a:cubicBezTo>
                <a:cubicBezTo>
                  <a:pt x="4904347" y="280249"/>
                  <a:pt x="4913374" y="291152"/>
                  <a:pt x="4925786" y="295289"/>
                </a:cubicBezTo>
                <a:cubicBezTo>
                  <a:pt x="4931229" y="297103"/>
                  <a:pt x="4936983" y="298166"/>
                  <a:pt x="4942114" y="300732"/>
                </a:cubicBezTo>
                <a:cubicBezTo>
                  <a:pt x="4947965" y="303658"/>
                  <a:pt x="4952763" y="308372"/>
                  <a:pt x="4958443" y="311618"/>
                </a:cubicBezTo>
                <a:cubicBezTo>
                  <a:pt x="4977278" y="322381"/>
                  <a:pt x="4978221" y="321840"/>
                  <a:pt x="4996543" y="327946"/>
                </a:cubicBezTo>
                <a:cubicBezTo>
                  <a:pt x="5034372" y="353167"/>
                  <a:pt x="4986826" y="323087"/>
                  <a:pt x="5040086" y="349718"/>
                </a:cubicBezTo>
                <a:cubicBezTo>
                  <a:pt x="5045937" y="352643"/>
                  <a:pt x="5050563" y="357679"/>
                  <a:pt x="5056414" y="360604"/>
                </a:cubicBezTo>
                <a:cubicBezTo>
                  <a:pt x="5065153" y="364973"/>
                  <a:pt x="5074734" y="367446"/>
                  <a:pt x="5083628" y="371489"/>
                </a:cubicBezTo>
                <a:cubicBezTo>
                  <a:pt x="5094708" y="376525"/>
                  <a:pt x="5105051" y="383137"/>
                  <a:pt x="5116286" y="387818"/>
                </a:cubicBezTo>
                <a:cubicBezTo>
                  <a:pt x="5145039" y="399799"/>
                  <a:pt x="5151448" y="399121"/>
                  <a:pt x="5181600" y="404146"/>
                </a:cubicBezTo>
                <a:cubicBezTo>
                  <a:pt x="5203371" y="411403"/>
                  <a:pt x="5224411" y="421417"/>
                  <a:pt x="5246914" y="425918"/>
                </a:cubicBezTo>
                <a:cubicBezTo>
                  <a:pt x="5314077" y="439351"/>
                  <a:pt x="5230255" y="422890"/>
                  <a:pt x="5306786" y="436804"/>
                </a:cubicBezTo>
                <a:cubicBezTo>
                  <a:pt x="5315888" y="438459"/>
                  <a:pt x="5324800" y="441278"/>
                  <a:pt x="5334000" y="442246"/>
                </a:cubicBezTo>
                <a:cubicBezTo>
                  <a:pt x="5359325" y="444912"/>
                  <a:pt x="5384800" y="445875"/>
                  <a:pt x="5410200" y="447689"/>
                </a:cubicBezTo>
                <a:cubicBezTo>
                  <a:pt x="5518569" y="437838"/>
                  <a:pt x="5502786" y="449934"/>
                  <a:pt x="5573486" y="420475"/>
                </a:cubicBezTo>
                <a:cubicBezTo>
                  <a:pt x="5580975" y="417354"/>
                  <a:pt x="5588586" y="414207"/>
                  <a:pt x="5595257" y="409589"/>
                </a:cubicBezTo>
                <a:cubicBezTo>
                  <a:pt x="5612265" y="397814"/>
                  <a:pt x="5626701" y="382453"/>
                  <a:pt x="5644243" y="371489"/>
                </a:cubicBezTo>
                <a:cubicBezTo>
                  <a:pt x="5658757" y="362418"/>
                  <a:pt x="5674093" y="354545"/>
                  <a:pt x="5687786" y="344275"/>
                </a:cubicBezTo>
                <a:cubicBezTo>
                  <a:pt x="5695043" y="338832"/>
                  <a:pt x="5702730" y="333920"/>
                  <a:pt x="5709557" y="327946"/>
                </a:cubicBezTo>
                <a:cubicBezTo>
                  <a:pt x="5717281" y="321188"/>
                  <a:pt x="5722625" y="311614"/>
                  <a:pt x="5731328" y="306175"/>
                </a:cubicBezTo>
                <a:cubicBezTo>
                  <a:pt x="5737672" y="302210"/>
                  <a:pt x="5745843" y="302546"/>
                  <a:pt x="5753100" y="300732"/>
                </a:cubicBezTo>
                <a:cubicBezTo>
                  <a:pt x="5769919" y="283913"/>
                  <a:pt x="5770252" y="282041"/>
                  <a:pt x="5791200" y="268075"/>
                </a:cubicBezTo>
                <a:cubicBezTo>
                  <a:pt x="5825247" y="245377"/>
                  <a:pt x="5809047" y="258160"/>
                  <a:pt x="5840186" y="240861"/>
                </a:cubicBezTo>
                <a:cubicBezTo>
                  <a:pt x="5849434" y="235723"/>
                  <a:pt x="5858152" y="229670"/>
                  <a:pt x="5867400" y="224532"/>
                </a:cubicBezTo>
                <a:cubicBezTo>
                  <a:pt x="5874493" y="220592"/>
                  <a:pt x="5882569" y="218362"/>
                  <a:pt x="5889171" y="213646"/>
                </a:cubicBezTo>
                <a:cubicBezTo>
                  <a:pt x="5895435" y="209172"/>
                  <a:pt x="5899095" y="201588"/>
                  <a:pt x="5905500" y="197318"/>
                </a:cubicBezTo>
                <a:cubicBezTo>
                  <a:pt x="5910274" y="194136"/>
                  <a:pt x="5916697" y="194441"/>
                  <a:pt x="5921828" y="191875"/>
                </a:cubicBezTo>
                <a:cubicBezTo>
                  <a:pt x="5927679" y="188949"/>
                  <a:pt x="5932714" y="184618"/>
                  <a:pt x="5938157" y="180989"/>
                </a:cubicBezTo>
                <a:cubicBezTo>
                  <a:pt x="5983498" y="271670"/>
                  <a:pt x="5913886" y="138185"/>
                  <a:pt x="5965371" y="219089"/>
                </a:cubicBezTo>
                <a:cubicBezTo>
                  <a:pt x="5974083" y="232780"/>
                  <a:pt x="5979886" y="248118"/>
                  <a:pt x="5987143" y="262632"/>
                </a:cubicBezTo>
                <a:cubicBezTo>
                  <a:pt x="5989709" y="267764"/>
                  <a:pt x="5989739" y="273979"/>
                  <a:pt x="5992586" y="278961"/>
                </a:cubicBezTo>
                <a:cubicBezTo>
                  <a:pt x="5997087" y="286837"/>
                  <a:pt x="6003712" y="293301"/>
                  <a:pt x="6008914" y="300732"/>
                </a:cubicBezTo>
                <a:cubicBezTo>
                  <a:pt x="6010299" y="302711"/>
                  <a:pt x="6040461" y="349427"/>
                  <a:pt x="6047014" y="355161"/>
                </a:cubicBezTo>
                <a:cubicBezTo>
                  <a:pt x="6054975" y="362127"/>
                  <a:pt x="6065426" y="365621"/>
                  <a:pt x="6074228" y="371489"/>
                </a:cubicBezTo>
                <a:cubicBezTo>
                  <a:pt x="6081776" y="376521"/>
                  <a:pt x="6088618" y="382545"/>
                  <a:pt x="6096000" y="387818"/>
                </a:cubicBezTo>
                <a:cubicBezTo>
                  <a:pt x="6101323" y="391620"/>
                  <a:pt x="6107095" y="394779"/>
                  <a:pt x="6112328" y="398704"/>
                </a:cubicBezTo>
                <a:cubicBezTo>
                  <a:pt x="6121622" y="405674"/>
                  <a:pt x="6129692" y="414318"/>
                  <a:pt x="6139543" y="420475"/>
                </a:cubicBezTo>
                <a:cubicBezTo>
                  <a:pt x="6144408" y="423516"/>
                  <a:pt x="6150740" y="423352"/>
                  <a:pt x="6155871" y="425918"/>
                </a:cubicBezTo>
                <a:cubicBezTo>
                  <a:pt x="6165333" y="430649"/>
                  <a:pt x="6173624" y="437515"/>
                  <a:pt x="6183086" y="442246"/>
                </a:cubicBezTo>
                <a:cubicBezTo>
                  <a:pt x="6191825" y="446615"/>
                  <a:pt x="6201372" y="449164"/>
                  <a:pt x="6210300" y="453132"/>
                </a:cubicBezTo>
                <a:cubicBezTo>
                  <a:pt x="6217714" y="456427"/>
                  <a:pt x="6224613" y="460822"/>
                  <a:pt x="6232071" y="464018"/>
                </a:cubicBezTo>
                <a:cubicBezTo>
                  <a:pt x="6260080" y="476022"/>
                  <a:pt x="6289732" y="487847"/>
                  <a:pt x="6319157" y="496675"/>
                </a:cubicBezTo>
                <a:cubicBezTo>
                  <a:pt x="6355521" y="507585"/>
                  <a:pt x="6329840" y="497021"/>
                  <a:pt x="6379028" y="507561"/>
                </a:cubicBezTo>
                <a:cubicBezTo>
                  <a:pt x="6439328" y="520482"/>
                  <a:pt x="6408852" y="526315"/>
                  <a:pt x="6493328" y="529332"/>
                </a:cubicBezTo>
                <a:lnTo>
                  <a:pt x="6645728" y="534775"/>
                </a:lnTo>
                <a:cubicBezTo>
                  <a:pt x="6666451" y="533946"/>
                  <a:pt x="6767748" y="535566"/>
                  <a:pt x="6814457" y="523889"/>
                </a:cubicBezTo>
                <a:cubicBezTo>
                  <a:pt x="6825589" y="521106"/>
                  <a:pt x="6835982" y="515787"/>
                  <a:pt x="6847114" y="513004"/>
                </a:cubicBezTo>
                <a:cubicBezTo>
                  <a:pt x="6897082" y="500512"/>
                  <a:pt x="6863071" y="516418"/>
                  <a:pt x="6912428" y="496675"/>
                </a:cubicBezTo>
                <a:cubicBezTo>
                  <a:pt x="6919962" y="493662"/>
                  <a:pt x="6926666" y="488802"/>
                  <a:pt x="6934200" y="485789"/>
                </a:cubicBezTo>
                <a:cubicBezTo>
                  <a:pt x="6944854" y="481528"/>
                  <a:pt x="6956147" y="479023"/>
                  <a:pt x="6966857" y="474904"/>
                </a:cubicBezTo>
                <a:cubicBezTo>
                  <a:pt x="6979753" y="469944"/>
                  <a:pt x="6991849" y="462944"/>
                  <a:pt x="7004957" y="458575"/>
                </a:cubicBezTo>
                <a:cubicBezTo>
                  <a:pt x="7019150" y="453844"/>
                  <a:pt x="7034411" y="452721"/>
                  <a:pt x="7048500" y="447689"/>
                </a:cubicBezTo>
                <a:cubicBezTo>
                  <a:pt x="7059961" y="443596"/>
                  <a:pt x="7070107" y="436461"/>
                  <a:pt x="7081157" y="431361"/>
                </a:cubicBezTo>
                <a:cubicBezTo>
                  <a:pt x="7193430" y="379543"/>
                  <a:pt x="7015645" y="466839"/>
                  <a:pt x="7184571" y="382375"/>
                </a:cubicBezTo>
                <a:cubicBezTo>
                  <a:pt x="7195457" y="376932"/>
                  <a:pt x="7206907" y="372496"/>
                  <a:pt x="7217228" y="366046"/>
                </a:cubicBezTo>
                <a:cubicBezTo>
                  <a:pt x="7282799" y="325065"/>
                  <a:pt x="7245230" y="346005"/>
                  <a:pt x="7331528" y="306175"/>
                </a:cubicBezTo>
                <a:cubicBezTo>
                  <a:pt x="7403912" y="233793"/>
                  <a:pt x="7322330" y="309636"/>
                  <a:pt x="7380514" y="268075"/>
                </a:cubicBezTo>
                <a:cubicBezTo>
                  <a:pt x="7386778" y="263601"/>
                  <a:pt x="7390930" y="256674"/>
                  <a:pt x="7396843" y="251746"/>
                </a:cubicBezTo>
                <a:cubicBezTo>
                  <a:pt x="7401868" y="247558"/>
                  <a:pt x="7407728" y="244489"/>
                  <a:pt x="7413171" y="240861"/>
                </a:cubicBezTo>
                <a:cubicBezTo>
                  <a:pt x="7425871" y="246304"/>
                  <a:pt x="7440028" y="249158"/>
                  <a:pt x="7451271" y="257189"/>
                </a:cubicBezTo>
                <a:cubicBezTo>
                  <a:pt x="7465886" y="267628"/>
                  <a:pt x="7476671" y="282589"/>
                  <a:pt x="7489371" y="295289"/>
                </a:cubicBezTo>
                <a:cubicBezTo>
                  <a:pt x="7494814" y="300732"/>
                  <a:pt x="7498815" y="308175"/>
                  <a:pt x="7505700" y="311618"/>
                </a:cubicBezTo>
                <a:cubicBezTo>
                  <a:pt x="7512957" y="315247"/>
                  <a:pt x="7520426" y="318479"/>
                  <a:pt x="7527471" y="322504"/>
                </a:cubicBezTo>
                <a:cubicBezTo>
                  <a:pt x="7554794" y="338117"/>
                  <a:pt x="7532687" y="330181"/>
                  <a:pt x="7565571" y="344275"/>
                </a:cubicBezTo>
                <a:cubicBezTo>
                  <a:pt x="7570845" y="346535"/>
                  <a:pt x="7576457" y="347904"/>
                  <a:pt x="7581900" y="349718"/>
                </a:cubicBezTo>
                <a:cubicBezTo>
                  <a:pt x="7638143" y="347904"/>
                  <a:pt x="7694448" y="347485"/>
                  <a:pt x="7750628" y="344275"/>
                </a:cubicBezTo>
                <a:cubicBezTo>
                  <a:pt x="7758097" y="343848"/>
                  <a:pt x="7765097" y="340455"/>
                  <a:pt x="7772400" y="338832"/>
                </a:cubicBezTo>
                <a:cubicBezTo>
                  <a:pt x="7790095" y="334900"/>
                  <a:pt x="7800231" y="334680"/>
                  <a:pt x="7815943" y="327946"/>
                </a:cubicBezTo>
                <a:cubicBezTo>
                  <a:pt x="7843235" y="316250"/>
                  <a:pt x="7828729" y="317061"/>
                  <a:pt x="7843157" y="317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" y="1378862"/>
            <a:ext cx="1756486" cy="1888058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628650" y="4767400"/>
            <a:ext cx="7843157" cy="534775"/>
          </a:xfrm>
          <a:custGeom>
            <a:avLst/>
            <a:gdLst>
              <a:gd name="connsiteX0" fmla="*/ 0 w 7843157"/>
              <a:gd name="connsiteY0" fmla="*/ 273518 h 534775"/>
              <a:gd name="connsiteX1" fmla="*/ 919843 w 7843157"/>
              <a:gd name="connsiteY1" fmla="*/ 251746 h 534775"/>
              <a:gd name="connsiteX2" fmla="*/ 941614 w 7843157"/>
              <a:gd name="connsiteY2" fmla="*/ 257189 h 534775"/>
              <a:gd name="connsiteX3" fmla="*/ 1186543 w 7843157"/>
              <a:gd name="connsiteY3" fmla="*/ 251746 h 534775"/>
              <a:gd name="connsiteX4" fmla="*/ 1246414 w 7843157"/>
              <a:gd name="connsiteY4" fmla="*/ 240861 h 534775"/>
              <a:gd name="connsiteX5" fmla="*/ 1268186 w 7843157"/>
              <a:gd name="connsiteY5" fmla="*/ 229975 h 534775"/>
              <a:gd name="connsiteX6" fmla="*/ 1306286 w 7843157"/>
              <a:gd name="connsiteY6" fmla="*/ 213646 h 534775"/>
              <a:gd name="connsiteX7" fmla="*/ 1338943 w 7843157"/>
              <a:gd name="connsiteY7" fmla="*/ 186432 h 534775"/>
              <a:gd name="connsiteX8" fmla="*/ 1355271 w 7843157"/>
              <a:gd name="connsiteY8" fmla="*/ 180989 h 534775"/>
              <a:gd name="connsiteX9" fmla="*/ 1387928 w 7843157"/>
              <a:gd name="connsiteY9" fmla="*/ 153775 h 534775"/>
              <a:gd name="connsiteX10" fmla="*/ 1409700 w 7843157"/>
              <a:gd name="connsiteY10" fmla="*/ 148332 h 534775"/>
              <a:gd name="connsiteX11" fmla="*/ 1447800 w 7843157"/>
              <a:gd name="connsiteY11" fmla="*/ 121118 h 534775"/>
              <a:gd name="connsiteX12" fmla="*/ 1480457 w 7843157"/>
              <a:gd name="connsiteY12" fmla="*/ 99346 h 534775"/>
              <a:gd name="connsiteX13" fmla="*/ 1496786 w 7843157"/>
              <a:gd name="connsiteY13" fmla="*/ 83018 h 534775"/>
              <a:gd name="connsiteX14" fmla="*/ 1513114 w 7843157"/>
              <a:gd name="connsiteY14" fmla="*/ 61246 h 534775"/>
              <a:gd name="connsiteX15" fmla="*/ 1529443 w 7843157"/>
              <a:gd name="connsiteY15" fmla="*/ 50361 h 534775"/>
              <a:gd name="connsiteX16" fmla="*/ 1562100 w 7843157"/>
              <a:gd name="connsiteY16" fmla="*/ 23146 h 534775"/>
              <a:gd name="connsiteX17" fmla="*/ 1594757 w 7843157"/>
              <a:gd name="connsiteY17" fmla="*/ 1375 h 534775"/>
              <a:gd name="connsiteX18" fmla="*/ 1621971 w 7843157"/>
              <a:gd name="connsiteY18" fmla="*/ 23146 h 534775"/>
              <a:gd name="connsiteX19" fmla="*/ 1649186 w 7843157"/>
              <a:gd name="connsiteY19" fmla="*/ 39475 h 534775"/>
              <a:gd name="connsiteX20" fmla="*/ 1681843 w 7843157"/>
              <a:gd name="connsiteY20" fmla="*/ 61246 h 534775"/>
              <a:gd name="connsiteX21" fmla="*/ 1698171 w 7843157"/>
              <a:gd name="connsiteY21" fmla="*/ 66689 h 534775"/>
              <a:gd name="connsiteX22" fmla="*/ 1714500 w 7843157"/>
              <a:gd name="connsiteY22" fmla="*/ 77575 h 534775"/>
              <a:gd name="connsiteX23" fmla="*/ 1736271 w 7843157"/>
              <a:gd name="connsiteY23" fmla="*/ 88461 h 534775"/>
              <a:gd name="connsiteX24" fmla="*/ 1752600 w 7843157"/>
              <a:gd name="connsiteY24" fmla="*/ 99346 h 534775"/>
              <a:gd name="connsiteX25" fmla="*/ 1774371 w 7843157"/>
              <a:gd name="connsiteY25" fmla="*/ 104789 h 534775"/>
              <a:gd name="connsiteX26" fmla="*/ 1834243 w 7843157"/>
              <a:gd name="connsiteY26" fmla="*/ 137446 h 534775"/>
              <a:gd name="connsiteX27" fmla="*/ 1856014 w 7843157"/>
              <a:gd name="connsiteY27" fmla="*/ 148332 h 534775"/>
              <a:gd name="connsiteX28" fmla="*/ 1877786 w 7843157"/>
              <a:gd name="connsiteY28" fmla="*/ 164661 h 534775"/>
              <a:gd name="connsiteX29" fmla="*/ 1921328 w 7843157"/>
              <a:gd name="connsiteY29" fmla="*/ 180989 h 534775"/>
              <a:gd name="connsiteX30" fmla="*/ 1970314 w 7843157"/>
              <a:gd name="connsiteY30" fmla="*/ 202761 h 534775"/>
              <a:gd name="connsiteX31" fmla="*/ 1986643 w 7843157"/>
              <a:gd name="connsiteY31" fmla="*/ 213646 h 534775"/>
              <a:gd name="connsiteX32" fmla="*/ 2008414 w 7843157"/>
              <a:gd name="connsiteY32" fmla="*/ 219089 h 534775"/>
              <a:gd name="connsiteX33" fmla="*/ 2030186 w 7843157"/>
              <a:gd name="connsiteY33" fmla="*/ 229975 h 534775"/>
              <a:gd name="connsiteX34" fmla="*/ 2051957 w 7843157"/>
              <a:gd name="connsiteY34" fmla="*/ 235418 h 534775"/>
              <a:gd name="connsiteX35" fmla="*/ 2090057 w 7843157"/>
              <a:gd name="connsiteY35" fmla="*/ 246304 h 534775"/>
              <a:gd name="connsiteX36" fmla="*/ 2106386 w 7843157"/>
              <a:gd name="connsiteY36" fmla="*/ 251746 h 534775"/>
              <a:gd name="connsiteX37" fmla="*/ 2128157 w 7843157"/>
              <a:gd name="connsiteY37" fmla="*/ 257189 h 534775"/>
              <a:gd name="connsiteX38" fmla="*/ 2144486 w 7843157"/>
              <a:gd name="connsiteY38" fmla="*/ 262632 h 534775"/>
              <a:gd name="connsiteX39" fmla="*/ 2177143 w 7843157"/>
              <a:gd name="connsiteY39" fmla="*/ 268075 h 534775"/>
              <a:gd name="connsiteX40" fmla="*/ 2356757 w 7843157"/>
              <a:gd name="connsiteY40" fmla="*/ 284404 h 534775"/>
              <a:gd name="connsiteX41" fmla="*/ 2607128 w 7843157"/>
              <a:gd name="connsiteY41" fmla="*/ 278961 h 534775"/>
              <a:gd name="connsiteX42" fmla="*/ 2628900 w 7843157"/>
              <a:gd name="connsiteY42" fmla="*/ 268075 h 534775"/>
              <a:gd name="connsiteX43" fmla="*/ 2705100 w 7843157"/>
              <a:gd name="connsiteY43" fmla="*/ 240861 h 534775"/>
              <a:gd name="connsiteX44" fmla="*/ 2726871 w 7843157"/>
              <a:gd name="connsiteY44" fmla="*/ 235418 h 534775"/>
              <a:gd name="connsiteX45" fmla="*/ 2803071 w 7843157"/>
              <a:gd name="connsiteY45" fmla="*/ 197318 h 534775"/>
              <a:gd name="connsiteX46" fmla="*/ 2824843 w 7843157"/>
              <a:gd name="connsiteY46" fmla="*/ 186432 h 534775"/>
              <a:gd name="connsiteX47" fmla="*/ 2873828 w 7843157"/>
              <a:gd name="connsiteY47" fmla="*/ 170104 h 534775"/>
              <a:gd name="connsiteX48" fmla="*/ 2917371 w 7843157"/>
              <a:gd name="connsiteY48" fmla="*/ 148332 h 534775"/>
              <a:gd name="connsiteX49" fmla="*/ 2966357 w 7843157"/>
              <a:gd name="connsiteY49" fmla="*/ 132004 h 534775"/>
              <a:gd name="connsiteX50" fmla="*/ 3015343 w 7843157"/>
              <a:gd name="connsiteY50" fmla="*/ 110232 h 534775"/>
              <a:gd name="connsiteX51" fmla="*/ 3064328 w 7843157"/>
              <a:gd name="connsiteY51" fmla="*/ 93904 h 534775"/>
              <a:gd name="connsiteX52" fmla="*/ 3080657 w 7843157"/>
              <a:gd name="connsiteY52" fmla="*/ 83018 h 534775"/>
              <a:gd name="connsiteX53" fmla="*/ 3102428 w 7843157"/>
              <a:gd name="connsiteY53" fmla="*/ 77575 h 534775"/>
              <a:gd name="connsiteX54" fmla="*/ 3118757 w 7843157"/>
              <a:gd name="connsiteY54" fmla="*/ 72132 h 534775"/>
              <a:gd name="connsiteX55" fmla="*/ 3140528 w 7843157"/>
              <a:gd name="connsiteY55" fmla="*/ 83018 h 534775"/>
              <a:gd name="connsiteX56" fmla="*/ 3151414 w 7843157"/>
              <a:gd name="connsiteY56" fmla="*/ 99346 h 534775"/>
              <a:gd name="connsiteX57" fmla="*/ 3184071 w 7843157"/>
              <a:gd name="connsiteY57" fmla="*/ 132004 h 534775"/>
              <a:gd name="connsiteX58" fmla="*/ 3194957 w 7843157"/>
              <a:gd name="connsiteY58" fmla="*/ 148332 h 534775"/>
              <a:gd name="connsiteX59" fmla="*/ 3216728 w 7843157"/>
              <a:gd name="connsiteY59" fmla="*/ 164661 h 534775"/>
              <a:gd name="connsiteX60" fmla="*/ 3243943 w 7843157"/>
              <a:gd name="connsiteY60" fmla="*/ 191875 h 534775"/>
              <a:gd name="connsiteX61" fmla="*/ 3265714 w 7843157"/>
              <a:gd name="connsiteY61" fmla="*/ 202761 h 534775"/>
              <a:gd name="connsiteX62" fmla="*/ 3292928 w 7843157"/>
              <a:gd name="connsiteY62" fmla="*/ 219089 h 534775"/>
              <a:gd name="connsiteX63" fmla="*/ 3369128 w 7843157"/>
              <a:gd name="connsiteY63" fmla="*/ 257189 h 534775"/>
              <a:gd name="connsiteX64" fmla="*/ 3385457 w 7843157"/>
              <a:gd name="connsiteY64" fmla="*/ 268075 h 534775"/>
              <a:gd name="connsiteX65" fmla="*/ 3461657 w 7843157"/>
              <a:gd name="connsiteY65" fmla="*/ 295289 h 534775"/>
              <a:gd name="connsiteX66" fmla="*/ 3488871 w 7843157"/>
              <a:gd name="connsiteY66" fmla="*/ 306175 h 534775"/>
              <a:gd name="connsiteX67" fmla="*/ 3554186 w 7843157"/>
              <a:gd name="connsiteY67" fmla="*/ 327946 h 534775"/>
              <a:gd name="connsiteX68" fmla="*/ 3586843 w 7843157"/>
              <a:gd name="connsiteY68" fmla="*/ 338832 h 534775"/>
              <a:gd name="connsiteX69" fmla="*/ 3614057 w 7843157"/>
              <a:gd name="connsiteY69" fmla="*/ 344275 h 534775"/>
              <a:gd name="connsiteX70" fmla="*/ 3646714 w 7843157"/>
              <a:gd name="connsiteY70" fmla="*/ 355161 h 534775"/>
              <a:gd name="connsiteX71" fmla="*/ 3684814 w 7843157"/>
              <a:gd name="connsiteY71" fmla="*/ 366046 h 534775"/>
              <a:gd name="connsiteX72" fmla="*/ 3717471 w 7843157"/>
              <a:gd name="connsiteY72" fmla="*/ 376932 h 534775"/>
              <a:gd name="connsiteX73" fmla="*/ 3766457 w 7843157"/>
              <a:gd name="connsiteY73" fmla="*/ 382375 h 534775"/>
              <a:gd name="connsiteX74" fmla="*/ 3848100 w 7843157"/>
              <a:gd name="connsiteY74" fmla="*/ 393261 h 534775"/>
              <a:gd name="connsiteX75" fmla="*/ 3929743 w 7843157"/>
              <a:gd name="connsiteY75" fmla="*/ 398704 h 534775"/>
              <a:gd name="connsiteX76" fmla="*/ 4207328 w 7843157"/>
              <a:gd name="connsiteY76" fmla="*/ 393261 h 534775"/>
              <a:gd name="connsiteX77" fmla="*/ 4239986 w 7843157"/>
              <a:gd name="connsiteY77" fmla="*/ 387818 h 534775"/>
              <a:gd name="connsiteX78" fmla="*/ 4299857 w 7843157"/>
              <a:gd name="connsiteY78" fmla="*/ 376932 h 534775"/>
              <a:gd name="connsiteX79" fmla="*/ 4348843 w 7843157"/>
              <a:gd name="connsiteY79" fmla="*/ 355161 h 534775"/>
              <a:gd name="connsiteX80" fmla="*/ 4370614 w 7843157"/>
              <a:gd name="connsiteY80" fmla="*/ 349718 h 534775"/>
              <a:gd name="connsiteX81" fmla="*/ 4386943 w 7843157"/>
              <a:gd name="connsiteY81" fmla="*/ 333389 h 534775"/>
              <a:gd name="connsiteX82" fmla="*/ 4446814 w 7843157"/>
              <a:gd name="connsiteY82" fmla="*/ 289846 h 534775"/>
              <a:gd name="connsiteX83" fmla="*/ 4468586 w 7843157"/>
              <a:gd name="connsiteY83" fmla="*/ 273518 h 534775"/>
              <a:gd name="connsiteX84" fmla="*/ 4506686 w 7843157"/>
              <a:gd name="connsiteY84" fmla="*/ 251746 h 534775"/>
              <a:gd name="connsiteX85" fmla="*/ 4544786 w 7843157"/>
              <a:gd name="connsiteY85" fmla="*/ 224532 h 534775"/>
              <a:gd name="connsiteX86" fmla="*/ 4593771 w 7843157"/>
              <a:gd name="connsiteY86" fmla="*/ 197318 h 534775"/>
              <a:gd name="connsiteX87" fmla="*/ 4626428 w 7843157"/>
              <a:gd name="connsiteY87" fmla="*/ 175546 h 534775"/>
              <a:gd name="connsiteX88" fmla="*/ 4642757 w 7843157"/>
              <a:gd name="connsiteY88" fmla="*/ 164661 h 534775"/>
              <a:gd name="connsiteX89" fmla="*/ 4664528 w 7843157"/>
              <a:gd name="connsiteY89" fmla="*/ 153775 h 534775"/>
              <a:gd name="connsiteX90" fmla="*/ 4697186 w 7843157"/>
              <a:gd name="connsiteY90" fmla="*/ 137446 h 534775"/>
              <a:gd name="connsiteX91" fmla="*/ 4735286 w 7843157"/>
              <a:gd name="connsiteY91" fmla="*/ 148332 h 534775"/>
              <a:gd name="connsiteX92" fmla="*/ 4751614 w 7843157"/>
              <a:gd name="connsiteY92" fmla="*/ 164661 h 534775"/>
              <a:gd name="connsiteX93" fmla="*/ 4767943 w 7843157"/>
              <a:gd name="connsiteY93" fmla="*/ 175546 h 534775"/>
              <a:gd name="connsiteX94" fmla="*/ 4784271 w 7843157"/>
              <a:gd name="connsiteY94" fmla="*/ 191875 h 534775"/>
              <a:gd name="connsiteX95" fmla="*/ 4822371 w 7843157"/>
              <a:gd name="connsiteY95" fmla="*/ 219089 h 534775"/>
              <a:gd name="connsiteX96" fmla="*/ 4833257 w 7843157"/>
              <a:gd name="connsiteY96" fmla="*/ 235418 h 534775"/>
              <a:gd name="connsiteX97" fmla="*/ 4849586 w 7843157"/>
              <a:gd name="connsiteY97" fmla="*/ 246304 h 534775"/>
              <a:gd name="connsiteX98" fmla="*/ 4893128 w 7843157"/>
              <a:gd name="connsiteY98" fmla="*/ 273518 h 534775"/>
              <a:gd name="connsiteX99" fmla="*/ 4925786 w 7843157"/>
              <a:gd name="connsiteY99" fmla="*/ 295289 h 534775"/>
              <a:gd name="connsiteX100" fmla="*/ 4942114 w 7843157"/>
              <a:gd name="connsiteY100" fmla="*/ 300732 h 534775"/>
              <a:gd name="connsiteX101" fmla="*/ 4958443 w 7843157"/>
              <a:gd name="connsiteY101" fmla="*/ 311618 h 534775"/>
              <a:gd name="connsiteX102" fmla="*/ 4996543 w 7843157"/>
              <a:gd name="connsiteY102" fmla="*/ 327946 h 534775"/>
              <a:gd name="connsiteX103" fmla="*/ 5040086 w 7843157"/>
              <a:gd name="connsiteY103" fmla="*/ 349718 h 534775"/>
              <a:gd name="connsiteX104" fmla="*/ 5056414 w 7843157"/>
              <a:gd name="connsiteY104" fmla="*/ 360604 h 534775"/>
              <a:gd name="connsiteX105" fmla="*/ 5083628 w 7843157"/>
              <a:gd name="connsiteY105" fmla="*/ 371489 h 534775"/>
              <a:gd name="connsiteX106" fmla="*/ 5116286 w 7843157"/>
              <a:gd name="connsiteY106" fmla="*/ 387818 h 534775"/>
              <a:gd name="connsiteX107" fmla="*/ 5181600 w 7843157"/>
              <a:gd name="connsiteY107" fmla="*/ 404146 h 534775"/>
              <a:gd name="connsiteX108" fmla="*/ 5246914 w 7843157"/>
              <a:gd name="connsiteY108" fmla="*/ 425918 h 534775"/>
              <a:gd name="connsiteX109" fmla="*/ 5306786 w 7843157"/>
              <a:gd name="connsiteY109" fmla="*/ 436804 h 534775"/>
              <a:gd name="connsiteX110" fmla="*/ 5334000 w 7843157"/>
              <a:gd name="connsiteY110" fmla="*/ 442246 h 534775"/>
              <a:gd name="connsiteX111" fmla="*/ 5410200 w 7843157"/>
              <a:gd name="connsiteY111" fmla="*/ 447689 h 534775"/>
              <a:gd name="connsiteX112" fmla="*/ 5573486 w 7843157"/>
              <a:gd name="connsiteY112" fmla="*/ 420475 h 534775"/>
              <a:gd name="connsiteX113" fmla="*/ 5595257 w 7843157"/>
              <a:gd name="connsiteY113" fmla="*/ 409589 h 534775"/>
              <a:gd name="connsiteX114" fmla="*/ 5644243 w 7843157"/>
              <a:gd name="connsiteY114" fmla="*/ 371489 h 534775"/>
              <a:gd name="connsiteX115" fmla="*/ 5687786 w 7843157"/>
              <a:gd name="connsiteY115" fmla="*/ 344275 h 534775"/>
              <a:gd name="connsiteX116" fmla="*/ 5709557 w 7843157"/>
              <a:gd name="connsiteY116" fmla="*/ 327946 h 534775"/>
              <a:gd name="connsiteX117" fmla="*/ 5731328 w 7843157"/>
              <a:gd name="connsiteY117" fmla="*/ 306175 h 534775"/>
              <a:gd name="connsiteX118" fmla="*/ 5753100 w 7843157"/>
              <a:gd name="connsiteY118" fmla="*/ 300732 h 534775"/>
              <a:gd name="connsiteX119" fmla="*/ 5791200 w 7843157"/>
              <a:gd name="connsiteY119" fmla="*/ 268075 h 534775"/>
              <a:gd name="connsiteX120" fmla="*/ 5840186 w 7843157"/>
              <a:gd name="connsiteY120" fmla="*/ 240861 h 534775"/>
              <a:gd name="connsiteX121" fmla="*/ 5867400 w 7843157"/>
              <a:gd name="connsiteY121" fmla="*/ 224532 h 534775"/>
              <a:gd name="connsiteX122" fmla="*/ 5889171 w 7843157"/>
              <a:gd name="connsiteY122" fmla="*/ 213646 h 534775"/>
              <a:gd name="connsiteX123" fmla="*/ 5905500 w 7843157"/>
              <a:gd name="connsiteY123" fmla="*/ 197318 h 534775"/>
              <a:gd name="connsiteX124" fmla="*/ 5921828 w 7843157"/>
              <a:gd name="connsiteY124" fmla="*/ 191875 h 534775"/>
              <a:gd name="connsiteX125" fmla="*/ 5938157 w 7843157"/>
              <a:gd name="connsiteY125" fmla="*/ 180989 h 534775"/>
              <a:gd name="connsiteX126" fmla="*/ 5965371 w 7843157"/>
              <a:gd name="connsiteY126" fmla="*/ 219089 h 534775"/>
              <a:gd name="connsiteX127" fmla="*/ 5987143 w 7843157"/>
              <a:gd name="connsiteY127" fmla="*/ 262632 h 534775"/>
              <a:gd name="connsiteX128" fmla="*/ 5992586 w 7843157"/>
              <a:gd name="connsiteY128" fmla="*/ 278961 h 534775"/>
              <a:gd name="connsiteX129" fmla="*/ 6008914 w 7843157"/>
              <a:gd name="connsiteY129" fmla="*/ 300732 h 534775"/>
              <a:gd name="connsiteX130" fmla="*/ 6047014 w 7843157"/>
              <a:gd name="connsiteY130" fmla="*/ 355161 h 534775"/>
              <a:gd name="connsiteX131" fmla="*/ 6074228 w 7843157"/>
              <a:gd name="connsiteY131" fmla="*/ 371489 h 534775"/>
              <a:gd name="connsiteX132" fmla="*/ 6096000 w 7843157"/>
              <a:gd name="connsiteY132" fmla="*/ 387818 h 534775"/>
              <a:gd name="connsiteX133" fmla="*/ 6112328 w 7843157"/>
              <a:gd name="connsiteY133" fmla="*/ 398704 h 534775"/>
              <a:gd name="connsiteX134" fmla="*/ 6139543 w 7843157"/>
              <a:gd name="connsiteY134" fmla="*/ 420475 h 534775"/>
              <a:gd name="connsiteX135" fmla="*/ 6155871 w 7843157"/>
              <a:gd name="connsiteY135" fmla="*/ 425918 h 534775"/>
              <a:gd name="connsiteX136" fmla="*/ 6183086 w 7843157"/>
              <a:gd name="connsiteY136" fmla="*/ 442246 h 534775"/>
              <a:gd name="connsiteX137" fmla="*/ 6210300 w 7843157"/>
              <a:gd name="connsiteY137" fmla="*/ 453132 h 534775"/>
              <a:gd name="connsiteX138" fmla="*/ 6232071 w 7843157"/>
              <a:gd name="connsiteY138" fmla="*/ 464018 h 534775"/>
              <a:gd name="connsiteX139" fmla="*/ 6319157 w 7843157"/>
              <a:gd name="connsiteY139" fmla="*/ 496675 h 534775"/>
              <a:gd name="connsiteX140" fmla="*/ 6379028 w 7843157"/>
              <a:gd name="connsiteY140" fmla="*/ 507561 h 534775"/>
              <a:gd name="connsiteX141" fmla="*/ 6493328 w 7843157"/>
              <a:gd name="connsiteY141" fmla="*/ 529332 h 534775"/>
              <a:gd name="connsiteX142" fmla="*/ 6645728 w 7843157"/>
              <a:gd name="connsiteY142" fmla="*/ 534775 h 534775"/>
              <a:gd name="connsiteX143" fmla="*/ 6814457 w 7843157"/>
              <a:gd name="connsiteY143" fmla="*/ 523889 h 534775"/>
              <a:gd name="connsiteX144" fmla="*/ 6847114 w 7843157"/>
              <a:gd name="connsiteY144" fmla="*/ 513004 h 534775"/>
              <a:gd name="connsiteX145" fmla="*/ 6912428 w 7843157"/>
              <a:gd name="connsiteY145" fmla="*/ 496675 h 534775"/>
              <a:gd name="connsiteX146" fmla="*/ 6934200 w 7843157"/>
              <a:gd name="connsiteY146" fmla="*/ 485789 h 534775"/>
              <a:gd name="connsiteX147" fmla="*/ 6966857 w 7843157"/>
              <a:gd name="connsiteY147" fmla="*/ 474904 h 534775"/>
              <a:gd name="connsiteX148" fmla="*/ 7004957 w 7843157"/>
              <a:gd name="connsiteY148" fmla="*/ 458575 h 534775"/>
              <a:gd name="connsiteX149" fmla="*/ 7048500 w 7843157"/>
              <a:gd name="connsiteY149" fmla="*/ 447689 h 534775"/>
              <a:gd name="connsiteX150" fmla="*/ 7081157 w 7843157"/>
              <a:gd name="connsiteY150" fmla="*/ 431361 h 534775"/>
              <a:gd name="connsiteX151" fmla="*/ 7184571 w 7843157"/>
              <a:gd name="connsiteY151" fmla="*/ 382375 h 534775"/>
              <a:gd name="connsiteX152" fmla="*/ 7217228 w 7843157"/>
              <a:gd name="connsiteY152" fmla="*/ 366046 h 534775"/>
              <a:gd name="connsiteX153" fmla="*/ 7331528 w 7843157"/>
              <a:gd name="connsiteY153" fmla="*/ 306175 h 534775"/>
              <a:gd name="connsiteX154" fmla="*/ 7380514 w 7843157"/>
              <a:gd name="connsiteY154" fmla="*/ 268075 h 534775"/>
              <a:gd name="connsiteX155" fmla="*/ 7396843 w 7843157"/>
              <a:gd name="connsiteY155" fmla="*/ 251746 h 534775"/>
              <a:gd name="connsiteX156" fmla="*/ 7413171 w 7843157"/>
              <a:gd name="connsiteY156" fmla="*/ 240861 h 534775"/>
              <a:gd name="connsiteX157" fmla="*/ 7451271 w 7843157"/>
              <a:gd name="connsiteY157" fmla="*/ 257189 h 534775"/>
              <a:gd name="connsiteX158" fmla="*/ 7489371 w 7843157"/>
              <a:gd name="connsiteY158" fmla="*/ 295289 h 534775"/>
              <a:gd name="connsiteX159" fmla="*/ 7505700 w 7843157"/>
              <a:gd name="connsiteY159" fmla="*/ 311618 h 534775"/>
              <a:gd name="connsiteX160" fmla="*/ 7527471 w 7843157"/>
              <a:gd name="connsiteY160" fmla="*/ 322504 h 534775"/>
              <a:gd name="connsiteX161" fmla="*/ 7565571 w 7843157"/>
              <a:gd name="connsiteY161" fmla="*/ 344275 h 534775"/>
              <a:gd name="connsiteX162" fmla="*/ 7581900 w 7843157"/>
              <a:gd name="connsiteY162" fmla="*/ 349718 h 534775"/>
              <a:gd name="connsiteX163" fmla="*/ 7750628 w 7843157"/>
              <a:gd name="connsiteY163" fmla="*/ 344275 h 534775"/>
              <a:gd name="connsiteX164" fmla="*/ 7772400 w 7843157"/>
              <a:gd name="connsiteY164" fmla="*/ 338832 h 534775"/>
              <a:gd name="connsiteX165" fmla="*/ 7815943 w 7843157"/>
              <a:gd name="connsiteY165" fmla="*/ 327946 h 534775"/>
              <a:gd name="connsiteX166" fmla="*/ 7843157 w 7843157"/>
              <a:gd name="connsiteY166" fmla="*/ 317061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843157" h="534775">
                <a:moveTo>
                  <a:pt x="0" y="273518"/>
                </a:moveTo>
                <a:cubicBezTo>
                  <a:pt x="525756" y="-65106"/>
                  <a:pt x="151883" y="59747"/>
                  <a:pt x="919843" y="251746"/>
                </a:cubicBezTo>
                <a:lnTo>
                  <a:pt x="941614" y="257189"/>
                </a:lnTo>
                <a:lnTo>
                  <a:pt x="1186543" y="251746"/>
                </a:lnTo>
                <a:cubicBezTo>
                  <a:pt x="1195213" y="251406"/>
                  <a:pt x="1236135" y="242917"/>
                  <a:pt x="1246414" y="240861"/>
                </a:cubicBezTo>
                <a:cubicBezTo>
                  <a:pt x="1253671" y="237232"/>
                  <a:pt x="1260728" y="233171"/>
                  <a:pt x="1268186" y="229975"/>
                </a:cubicBezTo>
                <a:cubicBezTo>
                  <a:pt x="1298718" y="216889"/>
                  <a:pt x="1270180" y="234277"/>
                  <a:pt x="1306286" y="213646"/>
                </a:cubicBezTo>
                <a:cubicBezTo>
                  <a:pt x="1368594" y="178042"/>
                  <a:pt x="1271417" y="231450"/>
                  <a:pt x="1338943" y="186432"/>
                </a:cubicBezTo>
                <a:cubicBezTo>
                  <a:pt x="1343717" y="183250"/>
                  <a:pt x="1349828" y="182803"/>
                  <a:pt x="1355271" y="180989"/>
                </a:cubicBezTo>
                <a:cubicBezTo>
                  <a:pt x="1365077" y="171183"/>
                  <a:pt x="1374670" y="159457"/>
                  <a:pt x="1387928" y="153775"/>
                </a:cubicBezTo>
                <a:cubicBezTo>
                  <a:pt x="1394804" y="150828"/>
                  <a:pt x="1402443" y="150146"/>
                  <a:pt x="1409700" y="148332"/>
                </a:cubicBezTo>
                <a:cubicBezTo>
                  <a:pt x="1422615" y="139721"/>
                  <a:pt x="1435995" y="131237"/>
                  <a:pt x="1447800" y="121118"/>
                </a:cubicBezTo>
                <a:cubicBezTo>
                  <a:pt x="1473747" y="98878"/>
                  <a:pt x="1452680" y="108605"/>
                  <a:pt x="1480457" y="99346"/>
                </a:cubicBezTo>
                <a:cubicBezTo>
                  <a:pt x="1485900" y="93903"/>
                  <a:pt x="1491777" y="88862"/>
                  <a:pt x="1496786" y="83018"/>
                </a:cubicBezTo>
                <a:cubicBezTo>
                  <a:pt x="1502690" y="76130"/>
                  <a:pt x="1506700" y="67660"/>
                  <a:pt x="1513114" y="61246"/>
                </a:cubicBezTo>
                <a:cubicBezTo>
                  <a:pt x="1517740" y="56620"/>
                  <a:pt x="1524418" y="54549"/>
                  <a:pt x="1529443" y="50361"/>
                </a:cubicBezTo>
                <a:cubicBezTo>
                  <a:pt x="1571359" y="15431"/>
                  <a:pt x="1521551" y="50179"/>
                  <a:pt x="1562100" y="23146"/>
                </a:cubicBezTo>
                <a:cubicBezTo>
                  <a:pt x="1569312" y="12329"/>
                  <a:pt x="1575587" y="-5015"/>
                  <a:pt x="1594757" y="1375"/>
                </a:cubicBezTo>
                <a:cubicBezTo>
                  <a:pt x="1605778" y="5049"/>
                  <a:pt x="1612454" y="16484"/>
                  <a:pt x="1621971" y="23146"/>
                </a:cubicBezTo>
                <a:cubicBezTo>
                  <a:pt x="1630638" y="29213"/>
                  <a:pt x="1640261" y="33795"/>
                  <a:pt x="1649186" y="39475"/>
                </a:cubicBezTo>
                <a:cubicBezTo>
                  <a:pt x="1660224" y="46499"/>
                  <a:pt x="1669432" y="57109"/>
                  <a:pt x="1681843" y="61246"/>
                </a:cubicBezTo>
                <a:cubicBezTo>
                  <a:pt x="1687286" y="63060"/>
                  <a:pt x="1693040" y="64123"/>
                  <a:pt x="1698171" y="66689"/>
                </a:cubicBezTo>
                <a:cubicBezTo>
                  <a:pt x="1704022" y="69615"/>
                  <a:pt x="1708820" y="74329"/>
                  <a:pt x="1714500" y="77575"/>
                </a:cubicBezTo>
                <a:cubicBezTo>
                  <a:pt x="1721545" y="81601"/>
                  <a:pt x="1729226" y="84436"/>
                  <a:pt x="1736271" y="88461"/>
                </a:cubicBezTo>
                <a:cubicBezTo>
                  <a:pt x="1741951" y="91706"/>
                  <a:pt x="1746587" y="96769"/>
                  <a:pt x="1752600" y="99346"/>
                </a:cubicBezTo>
                <a:cubicBezTo>
                  <a:pt x="1759476" y="102293"/>
                  <a:pt x="1767114" y="102975"/>
                  <a:pt x="1774371" y="104789"/>
                </a:cubicBezTo>
                <a:cubicBezTo>
                  <a:pt x="1804203" y="124677"/>
                  <a:pt x="1784846" y="112747"/>
                  <a:pt x="1834243" y="137446"/>
                </a:cubicBezTo>
                <a:cubicBezTo>
                  <a:pt x="1841500" y="141075"/>
                  <a:pt x="1849523" y="143464"/>
                  <a:pt x="1856014" y="148332"/>
                </a:cubicBezTo>
                <a:cubicBezTo>
                  <a:pt x="1863271" y="153775"/>
                  <a:pt x="1869856" y="160255"/>
                  <a:pt x="1877786" y="164661"/>
                </a:cubicBezTo>
                <a:cubicBezTo>
                  <a:pt x="1887543" y="170082"/>
                  <a:pt x="1909110" y="176916"/>
                  <a:pt x="1921328" y="180989"/>
                </a:cubicBezTo>
                <a:cubicBezTo>
                  <a:pt x="1967023" y="215260"/>
                  <a:pt x="1917356" y="182903"/>
                  <a:pt x="1970314" y="202761"/>
                </a:cubicBezTo>
                <a:cubicBezTo>
                  <a:pt x="1976439" y="205058"/>
                  <a:pt x="1980630" y="211069"/>
                  <a:pt x="1986643" y="213646"/>
                </a:cubicBezTo>
                <a:cubicBezTo>
                  <a:pt x="1993519" y="216593"/>
                  <a:pt x="2001410" y="216462"/>
                  <a:pt x="2008414" y="219089"/>
                </a:cubicBezTo>
                <a:cubicBezTo>
                  <a:pt x="2016011" y="221938"/>
                  <a:pt x="2022589" y="227126"/>
                  <a:pt x="2030186" y="229975"/>
                </a:cubicBezTo>
                <a:cubicBezTo>
                  <a:pt x="2037190" y="232602"/>
                  <a:pt x="2044740" y="233450"/>
                  <a:pt x="2051957" y="235418"/>
                </a:cubicBezTo>
                <a:cubicBezTo>
                  <a:pt x="2064700" y="238893"/>
                  <a:pt x="2077406" y="242509"/>
                  <a:pt x="2090057" y="246304"/>
                </a:cubicBezTo>
                <a:cubicBezTo>
                  <a:pt x="2095552" y="247953"/>
                  <a:pt x="2100869" y="250170"/>
                  <a:pt x="2106386" y="251746"/>
                </a:cubicBezTo>
                <a:cubicBezTo>
                  <a:pt x="2113579" y="253801"/>
                  <a:pt x="2120964" y="255134"/>
                  <a:pt x="2128157" y="257189"/>
                </a:cubicBezTo>
                <a:cubicBezTo>
                  <a:pt x="2133674" y="258765"/>
                  <a:pt x="2138885" y="261387"/>
                  <a:pt x="2144486" y="262632"/>
                </a:cubicBezTo>
                <a:cubicBezTo>
                  <a:pt x="2155259" y="265026"/>
                  <a:pt x="2166186" y="266760"/>
                  <a:pt x="2177143" y="268075"/>
                </a:cubicBezTo>
                <a:cubicBezTo>
                  <a:pt x="2266822" y="278837"/>
                  <a:pt x="2274679" y="278541"/>
                  <a:pt x="2356757" y="284404"/>
                </a:cubicBezTo>
                <a:cubicBezTo>
                  <a:pt x="2440214" y="282590"/>
                  <a:pt x="2523801" y="283961"/>
                  <a:pt x="2607128" y="278961"/>
                </a:cubicBezTo>
                <a:cubicBezTo>
                  <a:pt x="2615227" y="278475"/>
                  <a:pt x="2621410" y="271196"/>
                  <a:pt x="2628900" y="268075"/>
                </a:cubicBezTo>
                <a:cubicBezTo>
                  <a:pt x="2645530" y="261146"/>
                  <a:pt x="2685611" y="246707"/>
                  <a:pt x="2705100" y="240861"/>
                </a:cubicBezTo>
                <a:cubicBezTo>
                  <a:pt x="2712265" y="238712"/>
                  <a:pt x="2719995" y="238365"/>
                  <a:pt x="2726871" y="235418"/>
                </a:cubicBezTo>
                <a:cubicBezTo>
                  <a:pt x="2726905" y="235403"/>
                  <a:pt x="2787818" y="204945"/>
                  <a:pt x="2803071" y="197318"/>
                </a:cubicBezTo>
                <a:cubicBezTo>
                  <a:pt x="2810328" y="193689"/>
                  <a:pt x="2817145" y="188998"/>
                  <a:pt x="2824843" y="186432"/>
                </a:cubicBezTo>
                <a:cubicBezTo>
                  <a:pt x="2841171" y="180989"/>
                  <a:pt x="2857913" y="176657"/>
                  <a:pt x="2873828" y="170104"/>
                </a:cubicBezTo>
                <a:cubicBezTo>
                  <a:pt x="2888833" y="163925"/>
                  <a:pt x="2901976" y="153463"/>
                  <a:pt x="2917371" y="148332"/>
                </a:cubicBezTo>
                <a:cubicBezTo>
                  <a:pt x="2933700" y="142889"/>
                  <a:pt x="2950962" y="139702"/>
                  <a:pt x="2966357" y="132004"/>
                </a:cubicBezTo>
                <a:cubicBezTo>
                  <a:pt x="3004146" y="113109"/>
                  <a:pt x="2987468" y="119524"/>
                  <a:pt x="3015343" y="110232"/>
                </a:cubicBezTo>
                <a:cubicBezTo>
                  <a:pt x="3052443" y="85497"/>
                  <a:pt x="3005666" y="113457"/>
                  <a:pt x="3064328" y="93904"/>
                </a:cubicBezTo>
                <a:cubicBezTo>
                  <a:pt x="3070534" y="91835"/>
                  <a:pt x="3074644" y="85595"/>
                  <a:pt x="3080657" y="83018"/>
                </a:cubicBezTo>
                <a:cubicBezTo>
                  <a:pt x="3087533" y="80071"/>
                  <a:pt x="3095235" y="79630"/>
                  <a:pt x="3102428" y="77575"/>
                </a:cubicBezTo>
                <a:cubicBezTo>
                  <a:pt x="3107945" y="75999"/>
                  <a:pt x="3113314" y="73946"/>
                  <a:pt x="3118757" y="72132"/>
                </a:cubicBezTo>
                <a:cubicBezTo>
                  <a:pt x="3126014" y="75761"/>
                  <a:pt x="3134295" y="77824"/>
                  <a:pt x="3140528" y="83018"/>
                </a:cubicBezTo>
                <a:cubicBezTo>
                  <a:pt x="3145553" y="87206"/>
                  <a:pt x="3147068" y="94457"/>
                  <a:pt x="3151414" y="99346"/>
                </a:cubicBezTo>
                <a:cubicBezTo>
                  <a:pt x="3161642" y="110852"/>
                  <a:pt x="3175531" y="119195"/>
                  <a:pt x="3184071" y="132004"/>
                </a:cubicBezTo>
                <a:cubicBezTo>
                  <a:pt x="3187700" y="137447"/>
                  <a:pt x="3190332" y="143707"/>
                  <a:pt x="3194957" y="148332"/>
                </a:cubicBezTo>
                <a:cubicBezTo>
                  <a:pt x="3201371" y="154746"/>
                  <a:pt x="3209948" y="158634"/>
                  <a:pt x="3216728" y="164661"/>
                </a:cubicBezTo>
                <a:cubicBezTo>
                  <a:pt x="3226317" y="173184"/>
                  <a:pt x="3233816" y="183999"/>
                  <a:pt x="3243943" y="191875"/>
                </a:cubicBezTo>
                <a:cubicBezTo>
                  <a:pt x="3250348" y="196856"/>
                  <a:pt x="3258621" y="198821"/>
                  <a:pt x="3265714" y="202761"/>
                </a:cubicBezTo>
                <a:cubicBezTo>
                  <a:pt x="3274962" y="207899"/>
                  <a:pt x="3283567" y="214162"/>
                  <a:pt x="3292928" y="219089"/>
                </a:cubicBezTo>
                <a:cubicBezTo>
                  <a:pt x="3318058" y="232315"/>
                  <a:pt x="3345499" y="241437"/>
                  <a:pt x="3369128" y="257189"/>
                </a:cubicBezTo>
                <a:cubicBezTo>
                  <a:pt x="3374571" y="260818"/>
                  <a:pt x="3379517" y="265334"/>
                  <a:pt x="3385457" y="268075"/>
                </a:cubicBezTo>
                <a:cubicBezTo>
                  <a:pt x="3486533" y="314725"/>
                  <a:pt x="3405731" y="276646"/>
                  <a:pt x="3461657" y="295289"/>
                </a:cubicBezTo>
                <a:cubicBezTo>
                  <a:pt x="3470926" y="298379"/>
                  <a:pt x="3479658" y="302923"/>
                  <a:pt x="3488871" y="306175"/>
                </a:cubicBezTo>
                <a:cubicBezTo>
                  <a:pt x="3510512" y="313813"/>
                  <a:pt x="3532414" y="320689"/>
                  <a:pt x="3554186" y="327946"/>
                </a:cubicBezTo>
                <a:cubicBezTo>
                  <a:pt x="3565072" y="331575"/>
                  <a:pt x="3575591" y="336582"/>
                  <a:pt x="3586843" y="338832"/>
                </a:cubicBezTo>
                <a:cubicBezTo>
                  <a:pt x="3595914" y="340646"/>
                  <a:pt x="3605132" y="341841"/>
                  <a:pt x="3614057" y="344275"/>
                </a:cubicBezTo>
                <a:cubicBezTo>
                  <a:pt x="3625127" y="347294"/>
                  <a:pt x="3635747" y="351787"/>
                  <a:pt x="3646714" y="355161"/>
                </a:cubicBezTo>
                <a:cubicBezTo>
                  <a:pt x="3659338" y="359045"/>
                  <a:pt x="3672190" y="362162"/>
                  <a:pt x="3684814" y="366046"/>
                </a:cubicBezTo>
                <a:cubicBezTo>
                  <a:pt x="3695781" y="369420"/>
                  <a:pt x="3706219" y="374682"/>
                  <a:pt x="3717471" y="376932"/>
                </a:cubicBezTo>
                <a:cubicBezTo>
                  <a:pt x="3733581" y="380154"/>
                  <a:pt x="3750155" y="380337"/>
                  <a:pt x="3766457" y="382375"/>
                </a:cubicBezTo>
                <a:cubicBezTo>
                  <a:pt x="3794364" y="385863"/>
                  <a:pt x="3819959" y="390814"/>
                  <a:pt x="3848100" y="393261"/>
                </a:cubicBezTo>
                <a:cubicBezTo>
                  <a:pt x="3875272" y="395624"/>
                  <a:pt x="3902529" y="396890"/>
                  <a:pt x="3929743" y="398704"/>
                </a:cubicBezTo>
                <a:lnTo>
                  <a:pt x="4207328" y="393261"/>
                </a:lnTo>
                <a:cubicBezTo>
                  <a:pt x="4218357" y="392874"/>
                  <a:pt x="4229128" y="389792"/>
                  <a:pt x="4239986" y="387818"/>
                </a:cubicBezTo>
                <a:cubicBezTo>
                  <a:pt x="4323681" y="372600"/>
                  <a:pt x="4203606" y="392974"/>
                  <a:pt x="4299857" y="376932"/>
                </a:cubicBezTo>
                <a:cubicBezTo>
                  <a:pt x="4316186" y="369675"/>
                  <a:pt x="4332165" y="361575"/>
                  <a:pt x="4348843" y="355161"/>
                </a:cubicBezTo>
                <a:cubicBezTo>
                  <a:pt x="4355825" y="352476"/>
                  <a:pt x="4364119" y="353429"/>
                  <a:pt x="4370614" y="349718"/>
                </a:cubicBezTo>
                <a:cubicBezTo>
                  <a:pt x="4377297" y="345899"/>
                  <a:pt x="4380890" y="338145"/>
                  <a:pt x="4386943" y="333389"/>
                </a:cubicBezTo>
                <a:cubicBezTo>
                  <a:pt x="4406347" y="318143"/>
                  <a:pt x="4426914" y="304439"/>
                  <a:pt x="4446814" y="289846"/>
                </a:cubicBezTo>
                <a:cubicBezTo>
                  <a:pt x="4454129" y="284481"/>
                  <a:pt x="4460472" y="277575"/>
                  <a:pt x="4468586" y="273518"/>
                </a:cubicBezTo>
                <a:cubicBezTo>
                  <a:pt x="4489847" y="262887"/>
                  <a:pt x="4488735" y="264568"/>
                  <a:pt x="4506686" y="251746"/>
                </a:cubicBezTo>
                <a:cubicBezTo>
                  <a:pt x="4518369" y="243401"/>
                  <a:pt x="4531958" y="231862"/>
                  <a:pt x="4544786" y="224532"/>
                </a:cubicBezTo>
                <a:cubicBezTo>
                  <a:pt x="4595690" y="195443"/>
                  <a:pt x="4533952" y="235385"/>
                  <a:pt x="4593771" y="197318"/>
                </a:cubicBezTo>
                <a:cubicBezTo>
                  <a:pt x="4604809" y="190294"/>
                  <a:pt x="4615542" y="182803"/>
                  <a:pt x="4626428" y="175546"/>
                </a:cubicBezTo>
                <a:cubicBezTo>
                  <a:pt x="4631871" y="171917"/>
                  <a:pt x="4636906" y="167587"/>
                  <a:pt x="4642757" y="164661"/>
                </a:cubicBezTo>
                <a:cubicBezTo>
                  <a:pt x="4650014" y="161032"/>
                  <a:pt x="4657483" y="157801"/>
                  <a:pt x="4664528" y="153775"/>
                </a:cubicBezTo>
                <a:cubicBezTo>
                  <a:pt x="4694070" y="136893"/>
                  <a:pt x="4667249" y="147425"/>
                  <a:pt x="4697186" y="137446"/>
                </a:cubicBezTo>
                <a:cubicBezTo>
                  <a:pt x="4700089" y="138172"/>
                  <a:pt x="4730602" y="145209"/>
                  <a:pt x="4735286" y="148332"/>
                </a:cubicBezTo>
                <a:cubicBezTo>
                  <a:pt x="4741691" y="152602"/>
                  <a:pt x="4745701" y="159733"/>
                  <a:pt x="4751614" y="164661"/>
                </a:cubicBezTo>
                <a:cubicBezTo>
                  <a:pt x="4756639" y="168849"/>
                  <a:pt x="4762918" y="171358"/>
                  <a:pt x="4767943" y="175546"/>
                </a:cubicBezTo>
                <a:cubicBezTo>
                  <a:pt x="4773856" y="180474"/>
                  <a:pt x="4778427" y="186866"/>
                  <a:pt x="4784271" y="191875"/>
                </a:cubicBezTo>
                <a:cubicBezTo>
                  <a:pt x="4796086" y="202002"/>
                  <a:pt x="4809448" y="210474"/>
                  <a:pt x="4822371" y="219089"/>
                </a:cubicBezTo>
                <a:cubicBezTo>
                  <a:pt x="4826000" y="224532"/>
                  <a:pt x="4828631" y="230792"/>
                  <a:pt x="4833257" y="235418"/>
                </a:cubicBezTo>
                <a:cubicBezTo>
                  <a:pt x="4837883" y="240044"/>
                  <a:pt x="4844263" y="242502"/>
                  <a:pt x="4849586" y="246304"/>
                </a:cubicBezTo>
                <a:cubicBezTo>
                  <a:pt x="4915905" y="293674"/>
                  <a:pt x="4829204" y="235164"/>
                  <a:pt x="4893128" y="273518"/>
                </a:cubicBezTo>
                <a:cubicBezTo>
                  <a:pt x="4904347" y="280249"/>
                  <a:pt x="4913374" y="291152"/>
                  <a:pt x="4925786" y="295289"/>
                </a:cubicBezTo>
                <a:cubicBezTo>
                  <a:pt x="4931229" y="297103"/>
                  <a:pt x="4936983" y="298166"/>
                  <a:pt x="4942114" y="300732"/>
                </a:cubicBezTo>
                <a:cubicBezTo>
                  <a:pt x="4947965" y="303658"/>
                  <a:pt x="4952763" y="308372"/>
                  <a:pt x="4958443" y="311618"/>
                </a:cubicBezTo>
                <a:cubicBezTo>
                  <a:pt x="4977278" y="322381"/>
                  <a:pt x="4978221" y="321840"/>
                  <a:pt x="4996543" y="327946"/>
                </a:cubicBezTo>
                <a:cubicBezTo>
                  <a:pt x="5034372" y="353167"/>
                  <a:pt x="4986826" y="323087"/>
                  <a:pt x="5040086" y="349718"/>
                </a:cubicBezTo>
                <a:cubicBezTo>
                  <a:pt x="5045937" y="352643"/>
                  <a:pt x="5050563" y="357679"/>
                  <a:pt x="5056414" y="360604"/>
                </a:cubicBezTo>
                <a:cubicBezTo>
                  <a:pt x="5065153" y="364973"/>
                  <a:pt x="5074734" y="367446"/>
                  <a:pt x="5083628" y="371489"/>
                </a:cubicBezTo>
                <a:cubicBezTo>
                  <a:pt x="5094708" y="376525"/>
                  <a:pt x="5105051" y="383137"/>
                  <a:pt x="5116286" y="387818"/>
                </a:cubicBezTo>
                <a:cubicBezTo>
                  <a:pt x="5145039" y="399799"/>
                  <a:pt x="5151448" y="399121"/>
                  <a:pt x="5181600" y="404146"/>
                </a:cubicBezTo>
                <a:cubicBezTo>
                  <a:pt x="5203371" y="411403"/>
                  <a:pt x="5224411" y="421417"/>
                  <a:pt x="5246914" y="425918"/>
                </a:cubicBezTo>
                <a:cubicBezTo>
                  <a:pt x="5314077" y="439351"/>
                  <a:pt x="5230255" y="422890"/>
                  <a:pt x="5306786" y="436804"/>
                </a:cubicBezTo>
                <a:cubicBezTo>
                  <a:pt x="5315888" y="438459"/>
                  <a:pt x="5324800" y="441278"/>
                  <a:pt x="5334000" y="442246"/>
                </a:cubicBezTo>
                <a:cubicBezTo>
                  <a:pt x="5359325" y="444912"/>
                  <a:pt x="5384800" y="445875"/>
                  <a:pt x="5410200" y="447689"/>
                </a:cubicBezTo>
                <a:cubicBezTo>
                  <a:pt x="5518569" y="437838"/>
                  <a:pt x="5502786" y="449934"/>
                  <a:pt x="5573486" y="420475"/>
                </a:cubicBezTo>
                <a:cubicBezTo>
                  <a:pt x="5580975" y="417354"/>
                  <a:pt x="5588586" y="414207"/>
                  <a:pt x="5595257" y="409589"/>
                </a:cubicBezTo>
                <a:cubicBezTo>
                  <a:pt x="5612265" y="397814"/>
                  <a:pt x="5626701" y="382453"/>
                  <a:pt x="5644243" y="371489"/>
                </a:cubicBezTo>
                <a:cubicBezTo>
                  <a:pt x="5658757" y="362418"/>
                  <a:pt x="5674093" y="354545"/>
                  <a:pt x="5687786" y="344275"/>
                </a:cubicBezTo>
                <a:cubicBezTo>
                  <a:pt x="5695043" y="338832"/>
                  <a:pt x="5702730" y="333920"/>
                  <a:pt x="5709557" y="327946"/>
                </a:cubicBezTo>
                <a:cubicBezTo>
                  <a:pt x="5717281" y="321188"/>
                  <a:pt x="5722625" y="311614"/>
                  <a:pt x="5731328" y="306175"/>
                </a:cubicBezTo>
                <a:cubicBezTo>
                  <a:pt x="5737672" y="302210"/>
                  <a:pt x="5745843" y="302546"/>
                  <a:pt x="5753100" y="300732"/>
                </a:cubicBezTo>
                <a:cubicBezTo>
                  <a:pt x="5769919" y="283913"/>
                  <a:pt x="5770252" y="282041"/>
                  <a:pt x="5791200" y="268075"/>
                </a:cubicBezTo>
                <a:cubicBezTo>
                  <a:pt x="5825247" y="245377"/>
                  <a:pt x="5809047" y="258160"/>
                  <a:pt x="5840186" y="240861"/>
                </a:cubicBezTo>
                <a:cubicBezTo>
                  <a:pt x="5849434" y="235723"/>
                  <a:pt x="5858152" y="229670"/>
                  <a:pt x="5867400" y="224532"/>
                </a:cubicBezTo>
                <a:cubicBezTo>
                  <a:pt x="5874493" y="220592"/>
                  <a:pt x="5882569" y="218362"/>
                  <a:pt x="5889171" y="213646"/>
                </a:cubicBezTo>
                <a:cubicBezTo>
                  <a:pt x="5895435" y="209172"/>
                  <a:pt x="5899095" y="201588"/>
                  <a:pt x="5905500" y="197318"/>
                </a:cubicBezTo>
                <a:cubicBezTo>
                  <a:pt x="5910274" y="194136"/>
                  <a:pt x="5916697" y="194441"/>
                  <a:pt x="5921828" y="191875"/>
                </a:cubicBezTo>
                <a:cubicBezTo>
                  <a:pt x="5927679" y="188949"/>
                  <a:pt x="5932714" y="184618"/>
                  <a:pt x="5938157" y="180989"/>
                </a:cubicBezTo>
                <a:cubicBezTo>
                  <a:pt x="5983498" y="271670"/>
                  <a:pt x="5913886" y="138185"/>
                  <a:pt x="5965371" y="219089"/>
                </a:cubicBezTo>
                <a:cubicBezTo>
                  <a:pt x="5974083" y="232780"/>
                  <a:pt x="5979886" y="248118"/>
                  <a:pt x="5987143" y="262632"/>
                </a:cubicBezTo>
                <a:cubicBezTo>
                  <a:pt x="5989709" y="267764"/>
                  <a:pt x="5989739" y="273979"/>
                  <a:pt x="5992586" y="278961"/>
                </a:cubicBezTo>
                <a:cubicBezTo>
                  <a:pt x="5997087" y="286837"/>
                  <a:pt x="6003712" y="293301"/>
                  <a:pt x="6008914" y="300732"/>
                </a:cubicBezTo>
                <a:cubicBezTo>
                  <a:pt x="6010299" y="302711"/>
                  <a:pt x="6040461" y="349427"/>
                  <a:pt x="6047014" y="355161"/>
                </a:cubicBezTo>
                <a:cubicBezTo>
                  <a:pt x="6054975" y="362127"/>
                  <a:pt x="6065426" y="365621"/>
                  <a:pt x="6074228" y="371489"/>
                </a:cubicBezTo>
                <a:cubicBezTo>
                  <a:pt x="6081776" y="376521"/>
                  <a:pt x="6088618" y="382545"/>
                  <a:pt x="6096000" y="387818"/>
                </a:cubicBezTo>
                <a:cubicBezTo>
                  <a:pt x="6101323" y="391620"/>
                  <a:pt x="6107095" y="394779"/>
                  <a:pt x="6112328" y="398704"/>
                </a:cubicBezTo>
                <a:cubicBezTo>
                  <a:pt x="6121622" y="405674"/>
                  <a:pt x="6129692" y="414318"/>
                  <a:pt x="6139543" y="420475"/>
                </a:cubicBezTo>
                <a:cubicBezTo>
                  <a:pt x="6144408" y="423516"/>
                  <a:pt x="6150740" y="423352"/>
                  <a:pt x="6155871" y="425918"/>
                </a:cubicBezTo>
                <a:cubicBezTo>
                  <a:pt x="6165333" y="430649"/>
                  <a:pt x="6173624" y="437515"/>
                  <a:pt x="6183086" y="442246"/>
                </a:cubicBezTo>
                <a:cubicBezTo>
                  <a:pt x="6191825" y="446615"/>
                  <a:pt x="6201372" y="449164"/>
                  <a:pt x="6210300" y="453132"/>
                </a:cubicBezTo>
                <a:cubicBezTo>
                  <a:pt x="6217714" y="456427"/>
                  <a:pt x="6224613" y="460822"/>
                  <a:pt x="6232071" y="464018"/>
                </a:cubicBezTo>
                <a:cubicBezTo>
                  <a:pt x="6260080" y="476022"/>
                  <a:pt x="6289732" y="487847"/>
                  <a:pt x="6319157" y="496675"/>
                </a:cubicBezTo>
                <a:cubicBezTo>
                  <a:pt x="6355521" y="507585"/>
                  <a:pt x="6329840" y="497021"/>
                  <a:pt x="6379028" y="507561"/>
                </a:cubicBezTo>
                <a:cubicBezTo>
                  <a:pt x="6439328" y="520482"/>
                  <a:pt x="6408852" y="526315"/>
                  <a:pt x="6493328" y="529332"/>
                </a:cubicBezTo>
                <a:lnTo>
                  <a:pt x="6645728" y="534775"/>
                </a:lnTo>
                <a:cubicBezTo>
                  <a:pt x="6666451" y="533946"/>
                  <a:pt x="6767748" y="535566"/>
                  <a:pt x="6814457" y="523889"/>
                </a:cubicBezTo>
                <a:cubicBezTo>
                  <a:pt x="6825589" y="521106"/>
                  <a:pt x="6835982" y="515787"/>
                  <a:pt x="6847114" y="513004"/>
                </a:cubicBezTo>
                <a:cubicBezTo>
                  <a:pt x="6897082" y="500512"/>
                  <a:pt x="6863071" y="516418"/>
                  <a:pt x="6912428" y="496675"/>
                </a:cubicBezTo>
                <a:cubicBezTo>
                  <a:pt x="6919962" y="493662"/>
                  <a:pt x="6926666" y="488802"/>
                  <a:pt x="6934200" y="485789"/>
                </a:cubicBezTo>
                <a:cubicBezTo>
                  <a:pt x="6944854" y="481528"/>
                  <a:pt x="6956147" y="479023"/>
                  <a:pt x="6966857" y="474904"/>
                </a:cubicBezTo>
                <a:cubicBezTo>
                  <a:pt x="6979753" y="469944"/>
                  <a:pt x="6991849" y="462944"/>
                  <a:pt x="7004957" y="458575"/>
                </a:cubicBezTo>
                <a:cubicBezTo>
                  <a:pt x="7019150" y="453844"/>
                  <a:pt x="7034411" y="452721"/>
                  <a:pt x="7048500" y="447689"/>
                </a:cubicBezTo>
                <a:cubicBezTo>
                  <a:pt x="7059961" y="443596"/>
                  <a:pt x="7070107" y="436461"/>
                  <a:pt x="7081157" y="431361"/>
                </a:cubicBezTo>
                <a:cubicBezTo>
                  <a:pt x="7193430" y="379543"/>
                  <a:pt x="7015645" y="466839"/>
                  <a:pt x="7184571" y="382375"/>
                </a:cubicBezTo>
                <a:cubicBezTo>
                  <a:pt x="7195457" y="376932"/>
                  <a:pt x="7206907" y="372496"/>
                  <a:pt x="7217228" y="366046"/>
                </a:cubicBezTo>
                <a:cubicBezTo>
                  <a:pt x="7282799" y="325065"/>
                  <a:pt x="7245230" y="346005"/>
                  <a:pt x="7331528" y="306175"/>
                </a:cubicBezTo>
                <a:cubicBezTo>
                  <a:pt x="7403912" y="233793"/>
                  <a:pt x="7322330" y="309636"/>
                  <a:pt x="7380514" y="268075"/>
                </a:cubicBezTo>
                <a:cubicBezTo>
                  <a:pt x="7386778" y="263601"/>
                  <a:pt x="7390930" y="256674"/>
                  <a:pt x="7396843" y="251746"/>
                </a:cubicBezTo>
                <a:cubicBezTo>
                  <a:pt x="7401868" y="247558"/>
                  <a:pt x="7407728" y="244489"/>
                  <a:pt x="7413171" y="240861"/>
                </a:cubicBezTo>
                <a:cubicBezTo>
                  <a:pt x="7425871" y="246304"/>
                  <a:pt x="7440028" y="249158"/>
                  <a:pt x="7451271" y="257189"/>
                </a:cubicBezTo>
                <a:cubicBezTo>
                  <a:pt x="7465886" y="267628"/>
                  <a:pt x="7476671" y="282589"/>
                  <a:pt x="7489371" y="295289"/>
                </a:cubicBezTo>
                <a:cubicBezTo>
                  <a:pt x="7494814" y="300732"/>
                  <a:pt x="7498815" y="308175"/>
                  <a:pt x="7505700" y="311618"/>
                </a:cubicBezTo>
                <a:cubicBezTo>
                  <a:pt x="7512957" y="315247"/>
                  <a:pt x="7520426" y="318479"/>
                  <a:pt x="7527471" y="322504"/>
                </a:cubicBezTo>
                <a:cubicBezTo>
                  <a:pt x="7554794" y="338117"/>
                  <a:pt x="7532687" y="330181"/>
                  <a:pt x="7565571" y="344275"/>
                </a:cubicBezTo>
                <a:cubicBezTo>
                  <a:pt x="7570845" y="346535"/>
                  <a:pt x="7576457" y="347904"/>
                  <a:pt x="7581900" y="349718"/>
                </a:cubicBezTo>
                <a:cubicBezTo>
                  <a:pt x="7638143" y="347904"/>
                  <a:pt x="7694448" y="347485"/>
                  <a:pt x="7750628" y="344275"/>
                </a:cubicBezTo>
                <a:cubicBezTo>
                  <a:pt x="7758097" y="343848"/>
                  <a:pt x="7765097" y="340455"/>
                  <a:pt x="7772400" y="338832"/>
                </a:cubicBezTo>
                <a:cubicBezTo>
                  <a:pt x="7790095" y="334900"/>
                  <a:pt x="7800231" y="334680"/>
                  <a:pt x="7815943" y="327946"/>
                </a:cubicBezTo>
                <a:cubicBezTo>
                  <a:pt x="7843235" y="316250"/>
                  <a:pt x="7828729" y="317061"/>
                  <a:pt x="7843157" y="317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608364" y="2287480"/>
            <a:ext cx="7843157" cy="534775"/>
          </a:xfrm>
          <a:custGeom>
            <a:avLst/>
            <a:gdLst>
              <a:gd name="connsiteX0" fmla="*/ 0 w 7843157"/>
              <a:gd name="connsiteY0" fmla="*/ 273518 h 534775"/>
              <a:gd name="connsiteX1" fmla="*/ 919843 w 7843157"/>
              <a:gd name="connsiteY1" fmla="*/ 251746 h 534775"/>
              <a:gd name="connsiteX2" fmla="*/ 941614 w 7843157"/>
              <a:gd name="connsiteY2" fmla="*/ 257189 h 534775"/>
              <a:gd name="connsiteX3" fmla="*/ 1186543 w 7843157"/>
              <a:gd name="connsiteY3" fmla="*/ 251746 h 534775"/>
              <a:gd name="connsiteX4" fmla="*/ 1246414 w 7843157"/>
              <a:gd name="connsiteY4" fmla="*/ 240861 h 534775"/>
              <a:gd name="connsiteX5" fmla="*/ 1268186 w 7843157"/>
              <a:gd name="connsiteY5" fmla="*/ 229975 h 534775"/>
              <a:gd name="connsiteX6" fmla="*/ 1306286 w 7843157"/>
              <a:gd name="connsiteY6" fmla="*/ 213646 h 534775"/>
              <a:gd name="connsiteX7" fmla="*/ 1338943 w 7843157"/>
              <a:gd name="connsiteY7" fmla="*/ 186432 h 534775"/>
              <a:gd name="connsiteX8" fmla="*/ 1355271 w 7843157"/>
              <a:gd name="connsiteY8" fmla="*/ 180989 h 534775"/>
              <a:gd name="connsiteX9" fmla="*/ 1387928 w 7843157"/>
              <a:gd name="connsiteY9" fmla="*/ 153775 h 534775"/>
              <a:gd name="connsiteX10" fmla="*/ 1409700 w 7843157"/>
              <a:gd name="connsiteY10" fmla="*/ 148332 h 534775"/>
              <a:gd name="connsiteX11" fmla="*/ 1447800 w 7843157"/>
              <a:gd name="connsiteY11" fmla="*/ 121118 h 534775"/>
              <a:gd name="connsiteX12" fmla="*/ 1480457 w 7843157"/>
              <a:gd name="connsiteY12" fmla="*/ 99346 h 534775"/>
              <a:gd name="connsiteX13" fmla="*/ 1496786 w 7843157"/>
              <a:gd name="connsiteY13" fmla="*/ 83018 h 534775"/>
              <a:gd name="connsiteX14" fmla="*/ 1513114 w 7843157"/>
              <a:gd name="connsiteY14" fmla="*/ 61246 h 534775"/>
              <a:gd name="connsiteX15" fmla="*/ 1529443 w 7843157"/>
              <a:gd name="connsiteY15" fmla="*/ 50361 h 534775"/>
              <a:gd name="connsiteX16" fmla="*/ 1562100 w 7843157"/>
              <a:gd name="connsiteY16" fmla="*/ 23146 h 534775"/>
              <a:gd name="connsiteX17" fmla="*/ 1594757 w 7843157"/>
              <a:gd name="connsiteY17" fmla="*/ 1375 h 534775"/>
              <a:gd name="connsiteX18" fmla="*/ 1621971 w 7843157"/>
              <a:gd name="connsiteY18" fmla="*/ 23146 h 534775"/>
              <a:gd name="connsiteX19" fmla="*/ 1649186 w 7843157"/>
              <a:gd name="connsiteY19" fmla="*/ 39475 h 534775"/>
              <a:gd name="connsiteX20" fmla="*/ 1681843 w 7843157"/>
              <a:gd name="connsiteY20" fmla="*/ 61246 h 534775"/>
              <a:gd name="connsiteX21" fmla="*/ 1698171 w 7843157"/>
              <a:gd name="connsiteY21" fmla="*/ 66689 h 534775"/>
              <a:gd name="connsiteX22" fmla="*/ 1714500 w 7843157"/>
              <a:gd name="connsiteY22" fmla="*/ 77575 h 534775"/>
              <a:gd name="connsiteX23" fmla="*/ 1736271 w 7843157"/>
              <a:gd name="connsiteY23" fmla="*/ 88461 h 534775"/>
              <a:gd name="connsiteX24" fmla="*/ 1752600 w 7843157"/>
              <a:gd name="connsiteY24" fmla="*/ 99346 h 534775"/>
              <a:gd name="connsiteX25" fmla="*/ 1774371 w 7843157"/>
              <a:gd name="connsiteY25" fmla="*/ 104789 h 534775"/>
              <a:gd name="connsiteX26" fmla="*/ 1834243 w 7843157"/>
              <a:gd name="connsiteY26" fmla="*/ 137446 h 534775"/>
              <a:gd name="connsiteX27" fmla="*/ 1856014 w 7843157"/>
              <a:gd name="connsiteY27" fmla="*/ 148332 h 534775"/>
              <a:gd name="connsiteX28" fmla="*/ 1877786 w 7843157"/>
              <a:gd name="connsiteY28" fmla="*/ 164661 h 534775"/>
              <a:gd name="connsiteX29" fmla="*/ 1921328 w 7843157"/>
              <a:gd name="connsiteY29" fmla="*/ 180989 h 534775"/>
              <a:gd name="connsiteX30" fmla="*/ 1970314 w 7843157"/>
              <a:gd name="connsiteY30" fmla="*/ 202761 h 534775"/>
              <a:gd name="connsiteX31" fmla="*/ 1986643 w 7843157"/>
              <a:gd name="connsiteY31" fmla="*/ 213646 h 534775"/>
              <a:gd name="connsiteX32" fmla="*/ 2008414 w 7843157"/>
              <a:gd name="connsiteY32" fmla="*/ 219089 h 534775"/>
              <a:gd name="connsiteX33" fmla="*/ 2030186 w 7843157"/>
              <a:gd name="connsiteY33" fmla="*/ 229975 h 534775"/>
              <a:gd name="connsiteX34" fmla="*/ 2051957 w 7843157"/>
              <a:gd name="connsiteY34" fmla="*/ 235418 h 534775"/>
              <a:gd name="connsiteX35" fmla="*/ 2090057 w 7843157"/>
              <a:gd name="connsiteY35" fmla="*/ 246304 h 534775"/>
              <a:gd name="connsiteX36" fmla="*/ 2106386 w 7843157"/>
              <a:gd name="connsiteY36" fmla="*/ 251746 h 534775"/>
              <a:gd name="connsiteX37" fmla="*/ 2128157 w 7843157"/>
              <a:gd name="connsiteY37" fmla="*/ 257189 h 534775"/>
              <a:gd name="connsiteX38" fmla="*/ 2144486 w 7843157"/>
              <a:gd name="connsiteY38" fmla="*/ 262632 h 534775"/>
              <a:gd name="connsiteX39" fmla="*/ 2177143 w 7843157"/>
              <a:gd name="connsiteY39" fmla="*/ 268075 h 534775"/>
              <a:gd name="connsiteX40" fmla="*/ 2356757 w 7843157"/>
              <a:gd name="connsiteY40" fmla="*/ 284404 h 534775"/>
              <a:gd name="connsiteX41" fmla="*/ 2607128 w 7843157"/>
              <a:gd name="connsiteY41" fmla="*/ 278961 h 534775"/>
              <a:gd name="connsiteX42" fmla="*/ 2628900 w 7843157"/>
              <a:gd name="connsiteY42" fmla="*/ 268075 h 534775"/>
              <a:gd name="connsiteX43" fmla="*/ 2705100 w 7843157"/>
              <a:gd name="connsiteY43" fmla="*/ 240861 h 534775"/>
              <a:gd name="connsiteX44" fmla="*/ 2726871 w 7843157"/>
              <a:gd name="connsiteY44" fmla="*/ 235418 h 534775"/>
              <a:gd name="connsiteX45" fmla="*/ 2803071 w 7843157"/>
              <a:gd name="connsiteY45" fmla="*/ 197318 h 534775"/>
              <a:gd name="connsiteX46" fmla="*/ 2824843 w 7843157"/>
              <a:gd name="connsiteY46" fmla="*/ 186432 h 534775"/>
              <a:gd name="connsiteX47" fmla="*/ 2873828 w 7843157"/>
              <a:gd name="connsiteY47" fmla="*/ 170104 h 534775"/>
              <a:gd name="connsiteX48" fmla="*/ 2917371 w 7843157"/>
              <a:gd name="connsiteY48" fmla="*/ 148332 h 534775"/>
              <a:gd name="connsiteX49" fmla="*/ 2966357 w 7843157"/>
              <a:gd name="connsiteY49" fmla="*/ 132004 h 534775"/>
              <a:gd name="connsiteX50" fmla="*/ 3015343 w 7843157"/>
              <a:gd name="connsiteY50" fmla="*/ 110232 h 534775"/>
              <a:gd name="connsiteX51" fmla="*/ 3064328 w 7843157"/>
              <a:gd name="connsiteY51" fmla="*/ 93904 h 534775"/>
              <a:gd name="connsiteX52" fmla="*/ 3080657 w 7843157"/>
              <a:gd name="connsiteY52" fmla="*/ 83018 h 534775"/>
              <a:gd name="connsiteX53" fmla="*/ 3102428 w 7843157"/>
              <a:gd name="connsiteY53" fmla="*/ 77575 h 534775"/>
              <a:gd name="connsiteX54" fmla="*/ 3118757 w 7843157"/>
              <a:gd name="connsiteY54" fmla="*/ 72132 h 534775"/>
              <a:gd name="connsiteX55" fmla="*/ 3140528 w 7843157"/>
              <a:gd name="connsiteY55" fmla="*/ 83018 h 534775"/>
              <a:gd name="connsiteX56" fmla="*/ 3151414 w 7843157"/>
              <a:gd name="connsiteY56" fmla="*/ 99346 h 534775"/>
              <a:gd name="connsiteX57" fmla="*/ 3184071 w 7843157"/>
              <a:gd name="connsiteY57" fmla="*/ 132004 h 534775"/>
              <a:gd name="connsiteX58" fmla="*/ 3194957 w 7843157"/>
              <a:gd name="connsiteY58" fmla="*/ 148332 h 534775"/>
              <a:gd name="connsiteX59" fmla="*/ 3216728 w 7843157"/>
              <a:gd name="connsiteY59" fmla="*/ 164661 h 534775"/>
              <a:gd name="connsiteX60" fmla="*/ 3243943 w 7843157"/>
              <a:gd name="connsiteY60" fmla="*/ 191875 h 534775"/>
              <a:gd name="connsiteX61" fmla="*/ 3265714 w 7843157"/>
              <a:gd name="connsiteY61" fmla="*/ 202761 h 534775"/>
              <a:gd name="connsiteX62" fmla="*/ 3292928 w 7843157"/>
              <a:gd name="connsiteY62" fmla="*/ 219089 h 534775"/>
              <a:gd name="connsiteX63" fmla="*/ 3369128 w 7843157"/>
              <a:gd name="connsiteY63" fmla="*/ 257189 h 534775"/>
              <a:gd name="connsiteX64" fmla="*/ 3385457 w 7843157"/>
              <a:gd name="connsiteY64" fmla="*/ 268075 h 534775"/>
              <a:gd name="connsiteX65" fmla="*/ 3461657 w 7843157"/>
              <a:gd name="connsiteY65" fmla="*/ 295289 h 534775"/>
              <a:gd name="connsiteX66" fmla="*/ 3488871 w 7843157"/>
              <a:gd name="connsiteY66" fmla="*/ 306175 h 534775"/>
              <a:gd name="connsiteX67" fmla="*/ 3554186 w 7843157"/>
              <a:gd name="connsiteY67" fmla="*/ 327946 h 534775"/>
              <a:gd name="connsiteX68" fmla="*/ 3586843 w 7843157"/>
              <a:gd name="connsiteY68" fmla="*/ 338832 h 534775"/>
              <a:gd name="connsiteX69" fmla="*/ 3614057 w 7843157"/>
              <a:gd name="connsiteY69" fmla="*/ 344275 h 534775"/>
              <a:gd name="connsiteX70" fmla="*/ 3646714 w 7843157"/>
              <a:gd name="connsiteY70" fmla="*/ 355161 h 534775"/>
              <a:gd name="connsiteX71" fmla="*/ 3684814 w 7843157"/>
              <a:gd name="connsiteY71" fmla="*/ 366046 h 534775"/>
              <a:gd name="connsiteX72" fmla="*/ 3717471 w 7843157"/>
              <a:gd name="connsiteY72" fmla="*/ 376932 h 534775"/>
              <a:gd name="connsiteX73" fmla="*/ 3766457 w 7843157"/>
              <a:gd name="connsiteY73" fmla="*/ 382375 h 534775"/>
              <a:gd name="connsiteX74" fmla="*/ 3848100 w 7843157"/>
              <a:gd name="connsiteY74" fmla="*/ 393261 h 534775"/>
              <a:gd name="connsiteX75" fmla="*/ 3929743 w 7843157"/>
              <a:gd name="connsiteY75" fmla="*/ 398704 h 534775"/>
              <a:gd name="connsiteX76" fmla="*/ 4207328 w 7843157"/>
              <a:gd name="connsiteY76" fmla="*/ 393261 h 534775"/>
              <a:gd name="connsiteX77" fmla="*/ 4239986 w 7843157"/>
              <a:gd name="connsiteY77" fmla="*/ 387818 h 534775"/>
              <a:gd name="connsiteX78" fmla="*/ 4299857 w 7843157"/>
              <a:gd name="connsiteY78" fmla="*/ 376932 h 534775"/>
              <a:gd name="connsiteX79" fmla="*/ 4348843 w 7843157"/>
              <a:gd name="connsiteY79" fmla="*/ 355161 h 534775"/>
              <a:gd name="connsiteX80" fmla="*/ 4370614 w 7843157"/>
              <a:gd name="connsiteY80" fmla="*/ 349718 h 534775"/>
              <a:gd name="connsiteX81" fmla="*/ 4386943 w 7843157"/>
              <a:gd name="connsiteY81" fmla="*/ 333389 h 534775"/>
              <a:gd name="connsiteX82" fmla="*/ 4446814 w 7843157"/>
              <a:gd name="connsiteY82" fmla="*/ 289846 h 534775"/>
              <a:gd name="connsiteX83" fmla="*/ 4468586 w 7843157"/>
              <a:gd name="connsiteY83" fmla="*/ 273518 h 534775"/>
              <a:gd name="connsiteX84" fmla="*/ 4506686 w 7843157"/>
              <a:gd name="connsiteY84" fmla="*/ 251746 h 534775"/>
              <a:gd name="connsiteX85" fmla="*/ 4544786 w 7843157"/>
              <a:gd name="connsiteY85" fmla="*/ 224532 h 534775"/>
              <a:gd name="connsiteX86" fmla="*/ 4593771 w 7843157"/>
              <a:gd name="connsiteY86" fmla="*/ 197318 h 534775"/>
              <a:gd name="connsiteX87" fmla="*/ 4626428 w 7843157"/>
              <a:gd name="connsiteY87" fmla="*/ 175546 h 534775"/>
              <a:gd name="connsiteX88" fmla="*/ 4642757 w 7843157"/>
              <a:gd name="connsiteY88" fmla="*/ 164661 h 534775"/>
              <a:gd name="connsiteX89" fmla="*/ 4664528 w 7843157"/>
              <a:gd name="connsiteY89" fmla="*/ 153775 h 534775"/>
              <a:gd name="connsiteX90" fmla="*/ 4697186 w 7843157"/>
              <a:gd name="connsiteY90" fmla="*/ 137446 h 534775"/>
              <a:gd name="connsiteX91" fmla="*/ 4735286 w 7843157"/>
              <a:gd name="connsiteY91" fmla="*/ 148332 h 534775"/>
              <a:gd name="connsiteX92" fmla="*/ 4751614 w 7843157"/>
              <a:gd name="connsiteY92" fmla="*/ 164661 h 534775"/>
              <a:gd name="connsiteX93" fmla="*/ 4767943 w 7843157"/>
              <a:gd name="connsiteY93" fmla="*/ 175546 h 534775"/>
              <a:gd name="connsiteX94" fmla="*/ 4784271 w 7843157"/>
              <a:gd name="connsiteY94" fmla="*/ 191875 h 534775"/>
              <a:gd name="connsiteX95" fmla="*/ 4822371 w 7843157"/>
              <a:gd name="connsiteY95" fmla="*/ 219089 h 534775"/>
              <a:gd name="connsiteX96" fmla="*/ 4833257 w 7843157"/>
              <a:gd name="connsiteY96" fmla="*/ 235418 h 534775"/>
              <a:gd name="connsiteX97" fmla="*/ 4849586 w 7843157"/>
              <a:gd name="connsiteY97" fmla="*/ 246304 h 534775"/>
              <a:gd name="connsiteX98" fmla="*/ 4893128 w 7843157"/>
              <a:gd name="connsiteY98" fmla="*/ 273518 h 534775"/>
              <a:gd name="connsiteX99" fmla="*/ 4925786 w 7843157"/>
              <a:gd name="connsiteY99" fmla="*/ 295289 h 534775"/>
              <a:gd name="connsiteX100" fmla="*/ 4942114 w 7843157"/>
              <a:gd name="connsiteY100" fmla="*/ 300732 h 534775"/>
              <a:gd name="connsiteX101" fmla="*/ 4958443 w 7843157"/>
              <a:gd name="connsiteY101" fmla="*/ 311618 h 534775"/>
              <a:gd name="connsiteX102" fmla="*/ 4996543 w 7843157"/>
              <a:gd name="connsiteY102" fmla="*/ 327946 h 534775"/>
              <a:gd name="connsiteX103" fmla="*/ 5040086 w 7843157"/>
              <a:gd name="connsiteY103" fmla="*/ 349718 h 534775"/>
              <a:gd name="connsiteX104" fmla="*/ 5056414 w 7843157"/>
              <a:gd name="connsiteY104" fmla="*/ 360604 h 534775"/>
              <a:gd name="connsiteX105" fmla="*/ 5083628 w 7843157"/>
              <a:gd name="connsiteY105" fmla="*/ 371489 h 534775"/>
              <a:gd name="connsiteX106" fmla="*/ 5116286 w 7843157"/>
              <a:gd name="connsiteY106" fmla="*/ 387818 h 534775"/>
              <a:gd name="connsiteX107" fmla="*/ 5181600 w 7843157"/>
              <a:gd name="connsiteY107" fmla="*/ 404146 h 534775"/>
              <a:gd name="connsiteX108" fmla="*/ 5246914 w 7843157"/>
              <a:gd name="connsiteY108" fmla="*/ 425918 h 534775"/>
              <a:gd name="connsiteX109" fmla="*/ 5306786 w 7843157"/>
              <a:gd name="connsiteY109" fmla="*/ 436804 h 534775"/>
              <a:gd name="connsiteX110" fmla="*/ 5334000 w 7843157"/>
              <a:gd name="connsiteY110" fmla="*/ 442246 h 534775"/>
              <a:gd name="connsiteX111" fmla="*/ 5410200 w 7843157"/>
              <a:gd name="connsiteY111" fmla="*/ 447689 h 534775"/>
              <a:gd name="connsiteX112" fmla="*/ 5573486 w 7843157"/>
              <a:gd name="connsiteY112" fmla="*/ 420475 h 534775"/>
              <a:gd name="connsiteX113" fmla="*/ 5595257 w 7843157"/>
              <a:gd name="connsiteY113" fmla="*/ 409589 h 534775"/>
              <a:gd name="connsiteX114" fmla="*/ 5644243 w 7843157"/>
              <a:gd name="connsiteY114" fmla="*/ 371489 h 534775"/>
              <a:gd name="connsiteX115" fmla="*/ 5687786 w 7843157"/>
              <a:gd name="connsiteY115" fmla="*/ 344275 h 534775"/>
              <a:gd name="connsiteX116" fmla="*/ 5709557 w 7843157"/>
              <a:gd name="connsiteY116" fmla="*/ 327946 h 534775"/>
              <a:gd name="connsiteX117" fmla="*/ 5731328 w 7843157"/>
              <a:gd name="connsiteY117" fmla="*/ 306175 h 534775"/>
              <a:gd name="connsiteX118" fmla="*/ 5753100 w 7843157"/>
              <a:gd name="connsiteY118" fmla="*/ 300732 h 534775"/>
              <a:gd name="connsiteX119" fmla="*/ 5791200 w 7843157"/>
              <a:gd name="connsiteY119" fmla="*/ 268075 h 534775"/>
              <a:gd name="connsiteX120" fmla="*/ 5840186 w 7843157"/>
              <a:gd name="connsiteY120" fmla="*/ 240861 h 534775"/>
              <a:gd name="connsiteX121" fmla="*/ 5867400 w 7843157"/>
              <a:gd name="connsiteY121" fmla="*/ 224532 h 534775"/>
              <a:gd name="connsiteX122" fmla="*/ 5889171 w 7843157"/>
              <a:gd name="connsiteY122" fmla="*/ 213646 h 534775"/>
              <a:gd name="connsiteX123" fmla="*/ 5905500 w 7843157"/>
              <a:gd name="connsiteY123" fmla="*/ 197318 h 534775"/>
              <a:gd name="connsiteX124" fmla="*/ 5921828 w 7843157"/>
              <a:gd name="connsiteY124" fmla="*/ 191875 h 534775"/>
              <a:gd name="connsiteX125" fmla="*/ 5938157 w 7843157"/>
              <a:gd name="connsiteY125" fmla="*/ 180989 h 534775"/>
              <a:gd name="connsiteX126" fmla="*/ 5965371 w 7843157"/>
              <a:gd name="connsiteY126" fmla="*/ 219089 h 534775"/>
              <a:gd name="connsiteX127" fmla="*/ 5987143 w 7843157"/>
              <a:gd name="connsiteY127" fmla="*/ 262632 h 534775"/>
              <a:gd name="connsiteX128" fmla="*/ 5992586 w 7843157"/>
              <a:gd name="connsiteY128" fmla="*/ 278961 h 534775"/>
              <a:gd name="connsiteX129" fmla="*/ 6008914 w 7843157"/>
              <a:gd name="connsiteY129" fmla="*/ 300732 h 534775"/>
              <a:gd name="connsiteX130" fmla="*/ 6047014 w 7843157"/>
              <a:gd name="connsiteY130" fmla="*/ 355161 h 534775"/>
              <a:gd name="connsiteX131" fmla="*/ 6074228 w 7843157"/>
              <a:gd name="connsiteY131" fmla="*/ 371489 h 534775"/>
              <a:gd name="connsiteX132" fmla="*/ 6096000 w 7843157"/>
              <a:gd name="connsiteY132" fmla="*/ 387818 h 534775"/>
              <a:gd name="connsiteX133" fmla="*/ 6112328 w 7843157"/>
              <a:gd name="connsiteY133" fmla="*/ 398704 h 534775"/>
              <a:gd name="connsiteX134" fmla="*/ 6139543 w 7843157"/>
              <a:gd name="connsiteY134" fmla="*/ 420475 h 534775"/>
              <a:gd name="connsiteX135" fmla="*/ 6155871 w 7843157"/>
              <a:gd name="connsiteY135" fmla="*/ 425918 h 534775"/>
              <a:gd name="connsiteX136" fmla="*/ 6183086 w 7843157"/>
              <a:gd name="connsiteY136" fmla="*/ 442246 h 534775"/>
              <a:gd name="connsiteX137" fmla="*/ 6210300 w 7843157"/>
              <a:gd name="connsiteY137" fmla="*/ 453132 h 534775"/>
              <a:gd name="connsiteX138" fmla="*/ 6232071 w 7843157"/>
              <a:gd name="connsiteY138" fmla="*/ 464018 h 534775"/>
              <a:gd name="connsiteX139" fmla="*/ 6319157 w 7843157"/>
              <a:gd name="connsiteY139" fmla="*/ 496675 h 534775"/>
              <a:gd name="connsiteX140" fmla="*/ 6379028 w 7843157"/>
              <a:gd name="connsiteY140" fmla="*/ 507561 h 534775"/>
              <a:gd name="connsiteX141" fmla="*/ 6493328 w 7843157"/>
              <a:gd name="connsiteY141" fmla="*/ 529332 h 534775"/>
              <a:gd name="connsiteX142" fmla="*/ 6645728 w 7843157"/>
              <a:gd name="connsiteY142" fmla="*/ 534775 h 534775"/>
              <a:gd name="connsiteX143" fmla="*/ 6814457 w 7843157"/>
              <a:gd name="connsiteY143" fmla="*/ 523889 h 534775"/>
              <a:gd name="connsiteX144" fmla="*/ 6847114 w 7843157"/>
              <a:gd name="connsiteY144" fmla="*/ 513004 h 534775"/>
              <a:gd name="connsiteX145" fmla="*/ 6912428 w 7843157"/>
              <a:gd name="connsiteY145" fmla="*/ 496675 h 534775"/>
              <a:gd name="connsiteX146" fmla="*/ 6934200 w 7843157"/>
              <a:gd name="connsiteY146" fmla="*/ 485789 h 534775"/>
              <a:gd name="connsiteX147" fmla="*/ 6966857 w 7843157"/>
              <a:gd name="connsiteY147" fmla="*/ 474904 h 534775"/>
              <a:gd name="connsiteX148" fmla="*/ 7004957 w 7843157"/>
              <a:gd name="connsiteY148" fmla="*/ 458575 h 534775"/>
              <a:gd name="connsiteX149" fmla="*/ 7048500 w 7843157"/>
              <a:gd name="connsiteY149" fmla="*/ 447689 h 534775"/>
              <a:gd name="connsiteX150" fmla="*/ 7081157 w 7843157"/>
              <a:gd name="connsiteY150" fmla="*/ 431361 h 534775"/>
              <a:gd name="connsiteX151" fmla="*/ 7184571 w 7843157"/>
              <a:gd name="connsiteY151" fmla="*/ 382375 h 534775"/>
              <a:gd name="connsiteX152" fmla="*/ 7217228 w 7843157"/>
              <a:gd name="connsiteY152" fmla="*/ 366046 h 534775"/>
              <a:gd name="connsiteX153" fmla="*/ 7331528 w 7843157"/>
              <a:gd name="connsiteY153" fmla="*/ 306175 h 534775"/>
              <a:gd name="connsiteX154" fmla="*/ 7380514 w 7843157"/>
              <a:gd name="connsiteY154" fmla="*/ 268075 h 534775"/>
              <a:gd name="connsiteX155" fmla="*/ 7396843 w 7843157"/>
              <a:gd name="connsiteY155" fmla="*/ 251746 h 534775"/>
              <a:gd name="connsiteX156" fmla="*/ 7413171 w 7843157"/>
              <a:gd name="connsiteY156" fmla="*/ 240861 h 534775"/>
              <a:gd name="connsiteX157" fmla="*/ 7451271 w 7843157"/>
              <a:gd name="connsiteY157" fmla="*/ 257189 h 534775"/>
              <a:gd name="connsiteX158" fmla="*/ 7489371 w 7843157"/>
              <a:gd name="connsiteY158" fmla="*/ 295289 h 534775"/>
              <a:gd name="connsiteX159" fmla="*/ 7505700 w 7843157"/>
              <a:gd name="connsiteY159" fmla="*/ 311618 h 534775"/>
              <a:gd name="connsiteX160" fmla="*/ 7527471 w 7843157"/>
              <a:gd name="connsiteY160" fmla="*/ 322504 h 534775"/>
              <a:gd name="connsiteX161" fmla="*/ 7565571 w 7843157"/>
              <a:gd name="connsiteY161" fmla="*/ 344275 h 534775"/>
              <a:gd name="connsiteX162" fmla="*/ 7581900 w 7843157"/>
              <a:gd name="connsiteY162" fmla="*/ 349718 h 534775"/>
              <a:gd name="connsiteX163" fmla="*/ 7750628 w 7843157"/>
              <a:gd name="connsiteY163" fmla="*/ 344275 h 534775"/>
              <a:gd name="connsiteX164" fmla="*/ 7772400 w 7843157"/>
              <a:gd name="connsiteY164" fmla="*/ 338832 h 534775"/>
              <a:gd name="connsiteX165" fmla="*/ 7815943 w 7843157"/>
              <a:gd name="connsiteY165" fmla="*/ 327946 h 534775"/>
              <a:gd name="connsiteX166" fmla="*/ 7843157 w 7843157"/>
              <a:gd name="connsiteY166" fmla="*/ 317061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843157" h="534775">
                <a:moveTo>
                  <a:pt x="0" y="273518"/>
                </a:moveTo>
                <a:cubicBezTo>
                  <a:pt x="525756" y="-65106"/>
                  <a:pt x="151883" y="59747"/>
                  <a:pt x="919843" y="251746"/>
                </a:cubicBezTo>
                <a:lnTo>
                  <a:pt x="941614" y="257189"/>
                </a:lnTo>
                <a:lnTo>
                  <a:pt x="1186543" y="251746"/>
                </a:lnTo>
                <a:cubicBezTo>
                  <a:pt x="1195213" y="251406"/>
                  <a:pt x="1236135" y="242917"/>
                  <a:pt x="1246414" y="240861"/>
                </a:cubicBezTo>
                <a:cubicBezTo>
                  <a:pt x="1253671" y="237232"/>
                  <a:pt x="1260728" y="233171"/>
                  <a:pt x="1268186" y="229975"/>
                </a:cubicBezTo>
                <a:cubicBezTo>
                  <a:pt x="1298718" y="216889"/>
                  <a:pt x="1270180" y="234277"/>
                  <a:pt x="1306286" y="213646"/>
                </a:cubicBezTo>
                <a:cubicBezTo>
                  <a:pt x="1368594" y="178042"/>
                  <a:pt x="1271417" y="231450"/>
                  <a:pt x="1338943" y="186432"/>
                </a:cubicBezTo>
                <a:cubicBezTo>
                  <a:pt x="1343717" y="183250"/>
                  <a:pt x="1349828" y="182803"/>
                  <a:pt x="1355271" y="180989"/>
                </a:cubicBezTo>
                <a:cubicBezTo>
                  <a:pt x="1365077" y="171183"/>
                  <a:pt x="1374670" y="159457"/>
                  <a:pt x="1387928" y="153775"/>
                </a:cubicBezTo>
                <a:cubicBezTo>
                  <a:pt x="1394804" y="150828"/>
                  <a:pt x="1402443" y="150146"/>
                  <a:pt x="1409700" y="148332"/>
                </a:cubicBezTo>
                <a:cubicBezTo>
                  <a:pt x="1422615" y="139721"/>
                  <a:pt x="1435995" y="131237"/>
                  <a:pt x="1447800" y="121118"/>
                </a:cubicBezTo>
                <a:cubicBezTo>
                  <a:pt x="1473747" y="98878"/>
                  <a:pt x="1452680" y="108605"/>
                  <a:pt x="1480457" y="99346"/>
                </a:cubicBezTo>
                <a:cubicBezTo>
                  <a:pt x="1485900" y="93903"/>
                  <a:pt x="1491777" y="88862"/>
                  <a:pt x="1496786" y="83018"/>
                </a:cubicBezTo>
                <a:cubicBezTo>
                  <a:pt x="1502690" y="76130"/>
                  <a:pt x="1506700" y="67660"/>
                  <a:pt x="1513114" y="61246"/>
                </a:cubicBezTo>
                <a:cubicBezTo>
                  <a:pt x="1517740" y="56620"/>
                  <a:pt x="1524418" y="54549"/>
                  <a:pt x="1529443" y="50361"/>
                </a:cubicBezTo>
                <a:cubicBezTo>
                  <a:pt x="1571359" y="15431"/>
                  <a:pt x="1521551" y="50179"/>
                  <a:pt x="1562100" y="23146"/>
                </a:cubicBezTo>
                <a:cubicBezTo>
                  <a:pt x="1569312" y="12329"/>
                  <a:pt x="1575587" y="-5015"/>
                  <a:pt x="1594757" y="1375"/>
                </a:cubicBezTo>
                <a:cubicBezTo>
                  <a:pt x="1605778" y="5049"/>
                  <a:pt x="1612454" y="16484"/>
                  <a:pt x="1621971" y="23146"/>
                </a:cubicBezTo>
                <a:cubicBezTo>
                  <a:pt x="1630638" y="29213"/>
                  <a:pt x="1640261" y="33795"/>
                  <a:pt x="1649186" y="39475"/>
                </a:cubicBezTo>
                <a:cubicBezTo>
                  <a:pt x="1660224" y="46499"/>
                  <a:pt x="1669432" y="57109"/>
                  <a:pt x="1681843" y="61246"/>
                </a:cubicBezTo>
                <a:cubicBezTo>
                  <a:pt x="1687286" y="63060"/>
                  <a:pt x="1693040" y="64123"/>
                  <a:pt x="1698171" y="66689"/>
                </a:cubicBezTo>
                <a:cubicBezTo>
                  <a:pt x="1704022" y="69615"/>
                  <a:pt x="1708820" y="74329"/>
                  <a:pt x="1714500" y="77575"/>
                </a:cubicBezTo>
                <a:cubicBezTo>
                  <a:pt x="1721545" y="81601"/>
                  <a:pt x="1729226" y="84436"/>
                  <a:pt x="1736271" y="88461"/>
                </a:cubicBezTo>
                <a:cubicBezTo>
                  <a:pt x="1741951" y="91706"/>
                  <a:pt x="1746587" y="96769"/>
                  <a:pt x="1752600" y="99346"/>
                </a:cubicBezTo>
                <a:cubicBezTo>
                  <a:pt x="1759476" y="102293"/>
                  <a:pt x="1767114" y="102975"/>
                  <a:pt x="1774371" y="104789"/>
                </a:cubicBezTo>
                <a:cubicBezTo>
                  <a:pt x="1804203" y="124677"/>
                  <a:pt x="1784846" y="112747"/>
                  <a:pt x="1834243" y="137446"/>
                </a:cubicBezTo>
                <a:cubicBezTo>
                  <a:pt x="1841500" y="141075"/>
                  <a:pt x="1849523" y="143464"/>
                  <a:pt x="1856014" y="148332"/>
                </a:cubicBezTo>
                <a:cubicBezTo>
                  <a:pt x="1863271" y="153775"/>
                  <a:pt x="1869856" y="160255"/>
                  <a:pt x="1877786" y="164661"/>
                </a:cubicBezTo>
                <a:cubicBezTo>
                  <a:pt x="1887543" y="170082"/>
                  <a:pt x="1909110" y="176916"/>
                  <a:pt x="1921328" y="180989"/>
                </a:cubicBezTo>
                <a:cubicBezTo>
                  <a:pt x="1967023" y="215260"/>
                  <a:pt x="1917356" y="182903"/>
                  <a:pt x="1970314" y="202761"/>
                </a:cubicBezTo>
                <a:cubicBezTo>
                  <a:pt x="1976439" y="205058"/>
                  <a:pt x="1980630" y="211069"/>
                  <a:pt x="1986643" y="213646"/>
                </a:cubicBezTo>
                <a:cubicBezTo>
                  <a:pt x="1993519" y="216593"/>
                  <a:pt x="2001410" y="216462"/>
                  <a:pt x="2008414" y="219089"/>
                </a:cubicBezTo>
                <a:cubicBezTo>
                  <a:pt x="2016011" y="221938"/>
                  <a:pt x="2022589" y="227126"/>
                  <a:pt x="2030186" y="229975"/>
                </a:cubicBezTo>
                <a:cubicBezTo>
                  <a:pt x="2037190" y="232602"/>
                  <a:pt x="2044740" y="233450"/>
                  <a:pt x="2051957" y="235418"/>
                </a:cubicBezTo>
                <a:cubicBezTo>
                  <a:pt x="2064700" y="238893"/>
                  <a:pt x="2077406" y="242509"/>
                  <a:pt x="2090057" y="246304"/>
                </a:cubicBezTo>
                <a:cubicBezTo>
                  <a:pt x="2095552" y="247953"/>
                  <a:pt x="2100869" y="250170"/>
                  <a:pt x="2106386" y="251746"/>
                </a:cubicBezTo>
                <a:cubicBezTo>
                  <a:pt x="2113579" y="253801"/>
                  <a:pt x="2120964" y="255134"/>
                  <a:pt x="2128157" y="257189"/>
                </a:cubicBezTo>
                <a:cubicBezTo>
                  <a:pt x="2133674" y="258765"/>
                  <a:pt x="2138885" y="261387"/>
                  <a:pt x="2144486" y="262632"/>
                </a:cubicBezTo>
                <a:cubicBezTo>
                  <a:pt x="2155259" y="265026"/>
                  <a:pt x="2166186" y="266760"/>
                  <a:pt x="2177143" y="268075"/>
                </a:cubicBezTo>
                <a:cubicBezTo>
                  <a:pt x="2266822" y="278837"/>
                  <a:pt x="2274679" y="278541"/>
                  <a:pt x="2356757" y="284404"/>
                </a:cubicBezTo>
                <a:cubicBezTo>
                  <a:pt x="2440214" y="282590"/>
                  <a:pt x="2523801" y="283961"/>
                  <a:pt x="2607128" y="278961"/>
                </a:cubicBezTo>
                <a:cubicBezTo>
                  <a:pt x="2615227" y="278475"/>
                  <a:pt x="2621410" y="271196"/>
                  <a:pt x="2628900" y="268075"/>
                </a:cubicBezTo>
                <a:cubicBezTo>
                  <a:pt x="2645530" y="261146"/>
                  <a:pt x="2685611" y="246707"/>
                  <a:pt x="2705100" y="240861"/>
                </a:cubicBezTo>
                <a:cubicBezTo>
                  <a:pt x="2712265" y="238712"/>
                  <a:pt x="2719995" y="238365"/>
                  <a:pt x="2726871" y="235418"/>
                </a:cubicBezTo>
                <a:cubicBezTo>
                  <a:pt x="2726905" y="235403"/>
                  <a:pt x="2787818" y="204945"/>
                  <a:pt x="2803071" y="197318"/>
                </a:cubicBezTo>
                <a:cubicBezTo>
                  <a:pt x="2810328" y="193689"/>
                  <a:pt x="2817145" y="188998"/>
                  <a:pt x="2824843" y="186432"/>
                </a:cubicBezTo>
                <a:cubicBezTo>
                  <a:pt x="2841171" y="180989"/>
                  <a:pt x="2857913" y="176657"/>
                  <a:pt x="2873828" y="170104"/>
                </a:cubicBezTo>
                <a:cubicBezTo>
                  <a:pt x="2888833" y="163925"/>
                  <a:pt x="2901976" y="153463"/>
                  <a:pt x="2917371" y="148332"/>
                </a:cubicBezTo>
                <a:cubicBezTo>
                  <a:pt x="2933700" y="142889"/>
                  <a:pt x="2950962" y="139702"/>
                  <a:pt x="2966357" y="132004"/>
                </a:cubicBezTo>
                <a:cubicBezTo>
                  <a:pt x="3004146" y="113109"/>
                  <a:pt x="2987468" y="119524"/>
                  <a:pt x="3015343" y="110232"/>
                </a:cubicBezTo>
                <a:cubicBezTo>
                  <a:pt x="3052443" y="85497"/>
                  <a:pt x="3005666" y="113457"/>
                  <a:pt x="3064328" y="93904"/>
                </a:cubicBezTo>
                <a:cubicBezTo>
                  <a:pt x="3070534" y="91835"/>
                  <a:pt x="3074644" y="85595"/>
                  <a:pt x="3080657" y="83018"/>
                </a:cubicBezTo>
                <a:cubicBezTo>
                  <a:pt x="3087533" y="80071"/>
                  <a:pt x="3095235" y="79630"/>
                  <a:pt x="3102428" y="77575"/>
                </a:cubicBezTo>
                <a:cubicBezTo>
                  <a:pt x="3107945" y="75999"/>
                  <a:pt x="3113314" y="73946"/>
                  <a:pt x="3118757" y="72132"/>
                </a:cubicBezTo>
                <a:cubicBezTo>
                  <a:pt x="3126014" y="75761"/>
                  <a:pt x="3134295" y="77824"/>
                  <a:pt x="3140528" y="83018"/>
                </a:cubicBezTo>
                <a:cubicBezTo>
                  <a:pt x="3145553" y="87206"/>
                  <a:pt x="3147068" y="94457"/>
                  <a:pt x="3151414" y="99346"/>
                </a:cubicBezTo>
                <a:cubicBezTo>
                  <a:pt x="3161642" y="110852"/>
                  <a:pt x="3175531" y="119195"/>
                  <a:pt x="3184071" y="132004"/>
                </a:cubicBezTo>
                <a:cubicBezTo>
                  <a:pt x="3187700" y="137447"/>
                  <a:pt x="3190332" y="143707"/>
                  <a:pt x="3194957" y="148332"/>
                </a:cubicBezTo>
                <a:cubicBezTo>
                  <a:pt x="3201371" y="154746"/>
                  <a:pt x="3209948" y="158634"/>
                  <a:pt x="3216728" y="164661"/>
                </a:cubicBezTo>
                <a:cubicBezTo>
                  <a:pt x="3226317" y="173184"/>
                  <a:pt x="3233816" y="183999"/>
                  <a:pt x="3243943" y="191875"/>
                </a:cubicBezTo>
                <a:cubicBezTo>
                  <a:pt x="3250348" y="196856"/>
                  <a:pt x="3258621" y="198821"/>
                  <a:pt x="3265714" y="202761"/>
                </a:cubicBezTo>
                <a:cubicBezTo>
                  <a:pt x="3274962" y="207899"/>
                  <a:pt x="3283567" y="214162"/>
                  <a:pt x="3292928" y="219089"/>
                </a:cubicBezTo>
                <a:cubicBezTo>
                  <a:pt x="3318058" y="232315"/>
                  <a:pt x="3345499" y="241437"/>
                  <a:pt x="3369128" y="257189"/>
                </a:cubicBezTo>
                <a:cubicBezTo>
                  <a:pt x="3374571" y="260818"/>
                  <a:pt x="3379517" y="265334"/>
                  <a:pt x="3385457" y="268075"/>
                </a:cubicBezTo>
                <a:cubicBezTo>
                  <a:pt x="3486533" y="314725"/>
                  <a:pt x="3405731" y="276646"/>
                  <a:pt x="3461657" y="295289"/>
                </a:cubicBezTo>
                <a:cubicBezTo>
                  <a:pt x="3470926" y="298379"/>
                  <a:pt x="3479658" y="302923"/>
                  <a:pt x="3488871" y="306175"/>
                </a:cubicBezTo>
                <a:cubicBezTo>
                  <a:pt x="3510512" y="313813"/>
                  <a:pt x="3532414" y="320689"/>
                  <a:pt x="3554186" y="327946"/>
                </a:cubicBezTo>
                <a:cubicBezTo>
                  <a:pt x="3565072" y="331575"/>
                  <a:pt x="3575591" y="336582"/>
                  <a:pt x="3586843" y="338832"/>
                </a:cubicBezTo>
                <a:cubicBezTo>
                  <a:pt x="3595914" y="340646"/>
                  <a:pt x="3605132" y="341841"/>
                  <a:pt x="3614057" y="344275"/>
                </a:cubicBezTo>
                <a:cubicBezTo>
                  <a:pt x="3625127" y="347294"/>
                  <a:pt x="3635747" y="351787"/>
                  <a:pt x="3646714" y="355161"/>
                </a:cubicBezTo>
                <a:cubicBezTo>
                  <a:pt x="3659338" y="359045"/>
                  <a:pt x="3672190" y="362162"/>
                  <a:pt x="3684814" y="366046"/>
                </a:cubicBezTo>
                <a:cubicBezTo>
                  <a:pt x="3695781" y="369420"/>
                  <a:pt x="3706219" y="374682"/>
                  <a:pt x="3717471" y="376932"/>
                </a:cubicBezTo>
                <a:cubicBezTo>
                  <a:pt x="3733581" y="380154"/>
                  <a:pt x="3750155" y="380337"/>
                  <a:pt x="3766457" y="382375"/>
                </a:cubicBezTo>
                <a:cubicBezTo>
                  <a:pt x="3794364" y="385863"/>
                  <a:pt x="3819959" y="390814"/>
                  <a:pt x="3848100" y="393261"/>
                </a:cubicBezTo>
                <a:cubicBezTo>
                  <a:pt x="3875272" y="395624"/>
                  <a:pt x="3902529" y="396890"/>
                  <a:pt x="3929743" y="398704"/>
                </a:cubicBezTo>
                <a:lnTo>
                  <a:pt x="4207328" y="393261"/>
                </a:lnTo>
                <a:cubicBezTo>
                  <a:pt x="4218357" y="392874"/>
                  <a:pt x="4229128" y="389792"/>
                  <a:pt x="4239986" y="387818"/>
                </a:cubicBezTo>
                <a:cubicBezTo>
                  <a:pt x="4323681" y="372600"/>
                  <a:pt x="4203606" y="392974"/>
                  <a:pt x="4299857" y="376932"/>
                </a:cubicBezTo>
                <a:cubicBezTo>
                  <a:pt x="4316186" y="369675"/>
                  <a:pt x="4332165" y="361575"/>
                  <a:pt x="4348843" y="355161"/>
                </a:cubicBezTo>
                <a:cubicBezTo>
                  <a:pt x="4355825" y="352476"/>
                  <a:pt x="4364119" y="353429"/>
                  <a:pt x="4370614" y="349718"/>
                </a:cubicBezTo>
                <a:cubicBezTo>
                  <a:pt x="4377297" y="345899"/>
                  <a:pt x="4380890" y="338145"/>
                  <a:pt x="4386943" y="333389"/>
                </a:cubicBezTo>
                <a:cubicBezTo>
                  <a:pt x="4406347" y="318143"/>
                  <a:pt x="4426914" y="304439"/>
                  <a:pt x="4446814" y="289846"/>
                </a:cubicBezTo>
                <a:cubicBezTo>
                  <a:pt x="4454129" y="284481"/>
                  <a:pt x="4460472" y="277575"/>
                  <a:pt x="4468586" y="273518"/>
                </a:cubicBezTo>
                <a:cubicBezTo>
                  <a:pt x="4489847" y="262887"/>
                  <a:pt x="4488735" y="264568"/>
                  <a:pt x="4506686" y="251746"/>
                </a:cubicBezTo>
                <a:cubicBezTo>
                  <a:pt x="4518369" y="243401"/>
                  <a:pt x="4531958" y="231862"/>
                  <a:pt x="4544786" y="224532"/>
                </a:cubicBezTo>
                <a:cubicBezTo>
                  <a:pt x="4595690" y="195443"/>
                  <a:pt x="4533952" y="235385"/>
                  <a:pt x="4593771" y="197318"/>
                </a:cubicBezTo>
                <a:cubicBezTo>
                  <a:pt x="4604809" y="190294"/>
                  <a:pt x="4615542" y="182803"/>
                  <a:pt x="4626428" y="175546"/>
                </a:cubicBezTo>
                <a:cubicBezTo>
                  <a:pt x="4631871" y="171917"/>
                  <a:pt x="4636906" y="167587"/>
                  <a:pt x="4642757" y="164661"/>
                </a:cubicBezTo>
                <a:cubicBezTo>
                  <a:pt x="4650014" y="161032"/>
                  <a:pt x="4657483" y="157801"/>
                  <a:pt x="4664528" y="153775"/>
                </a:cubicBezTo>
                <a:cubicBezTo>
                  <a:pt x="4694070" y="136893"/>
                  <a:pt x="4667249" y="147425"/>
                  <a:pt x="4697186" y="137446"/>
                </a:cubicBezTo>
                <a:cubicBezTo>
                  <a:pt x="4700089" y="138172"/>
                  <a:pt x="4730602" y="145209"/>
                  <a:pt x="4735286" y="148332"/>
                </a:cubicBezTo>
                <a:cubicBezTo>
                  <a:pt x="4741691" y="152602"/>
                  <a:pt x="4745701" y="159733"/>
                  <a:pt x="4751614" y="164661"/>
                </a:cubicBezTo>
                <a:cubicBezTo>
                  <a:pt x="4756639" y="168849"/>
                  <a:pt x="4762918" y="171358"/>
                  <a:pt x="4767943" y="175546"/>
                </a:cubicBezTo>
                <a:cubicBezTo>
                  <a:pt x="4773856" y="180474"/>
                  <a:pt x="4778427" y="186866"/>
                  <a:pt x="4784271" y="191875"/>
                </a:cubicBezTo>
                <a:cubicBezTo>
                  <a:pt x="4796086" y="202002"/>
                  <a:pt x="4809448" y="210474"/>
                  <a:pt x="4822371" y="219089"/>
                </a:cubicBezTo>
                <a:cubicBezTo>
                  <a:pt x="4826000" y="224532"/>
                  <a:pt x="4828631" y="230792"/>
                  <a:pt x="4833257" y="235418"/>
                </a:cubicBezTo>
                <a:cubicBezTo>
                  <a:pt x="4837883" y="240044"/>
                  <a:pt x="4844263" y="242502"/>
                  <a:pt x="4849586" y="246304"/>
                </a:cubicBezTo>
                <a:cubicBezTo>
                  <a:pt x="4915905" y="293674"/>
                  <a:pt x="4829204" y="235164"/>
                  <a:pt x="4893128" y="273518"/>
                </a:cubicBezTo>
                <a:cubicBezTo>
                  <a:pt x="4904347" y="280249"/>
                  <a:pt x="4913374" y="291152"/>
                  <a:pt x="4925786" y="295289"/>
                </a:cubicBezTo>
                <a:cubicBezTo>
                  <a:pt x="4931229" y="297103"/>
                  <a:pt x="4936983" y="298166"/>
                  <a:pt x="4942114" y="300732"/>
                </a:cubicBezTo>
                <a:cubicBezTo>
                  <a:pt x="4947965" y="303658"/>
                  <a:pt x="4952763" y="308372"/>
                  <a:pt x="4958443" y="311618"/>
                </a:cubicBezTo>
                <a:cubicBezTo>
                  <a:pt x="4977278" y="322381"/>
                  <a:pt x="4978221" y="321840"/>
                  <a:pt x="4996543" y="327946"/>
                </a:cubicBezTo>
                <a:cubicBezTo>
                  <a:pt x="5034372" y="353167"/>
                  <a:pt x="4986826" y="323087"/>
                  <a:pt x="5040086" y="349718"/>
                </a:cubicBezTo>
                <a:cubicBezTo>
                  <a:pt x="5045937" y="352643"/>
                  <a:pt x="5050563" y="357679"/>
                  <a:pt x="5056414" y="360604"/>
                </a:cubicBezTo>
                <a:cubicBezTo>
                  <a:pt x="5065153" y="364973"/>
                  <a:pt x="5074734" y="367446"/>
                  <a:pt x="5083628" y="371489"/>
                </a:cubicBezTo>
                <a:cubicBezTo>
                  <a:pt x="5094708" y="376525"/>
                  <a:pt x="5105051" y="383137"/>
                  <a:pt x="5116286" y="387818"/>
                </a:cubicBezTo>
                <a:cubicBezTo>
                  <a:pt x="5145039" y="399799"/>
                  <a:pt x="5151448" y="399121"/>
                  <a:pt x="5181600" y="404146"/>
                </a:cubicBezTo>
                <a:cubicBezTo>
                  <a:pt x="5203371" y="411403"/>
                  <a:pt x="5224411" y="421417"/>
                  <a:pt x="5246914" y="425918"/>
                </a:cubicBezTo>
                <a:cubicBezTo>
                  <a:pt x="5314077" y="439351"/>
                  <a:pt x="5230255" y="422890"/>
                  <a:pt x="5306786" y="436804"/>
                </a:cubicBezTo>
                <a:cubicBezTo>
                  <a:pt x="5315888" y="438459"/>
                  <a:pt x="5324800" y="441278"/>
                  <a:pt x="5334000" y="442246"/>
                </a:cubicBezTo>
                <a:cubicBezTo>
                  <a:pt x="5359325" y="444912"/>
                  <a:pt x="5384800" y="445875"/>
                  <a:pt x="5410200" y="447689"/>
                </a:cubicBezTo>
                <a:cubicBezTo>
                  <a:pt x="5518569" y="437838"/>
                  <a:pt x="5502786" y="449934"/>
                  <a:pt x="5573486" y="420475"/>
                </a:cubicBezTo>
                <a:cubicBezTo>
                  <a:pt x="5580975" y="417354"/>
                  <a:pt x="5588586" y="414207"/>
                  <a:pt x="5595257" y="409589"/>
                </a:cubicBezTo>
                <a:cubicBezTo>
                  <a:pt x="5612265" y="397814"/>
                  <a:pt x="5626701" y="382453"/>
                  <a:pt x="5644243" y="371489"/>
                </a:cubicBezTo>
                <a:cubicBezTo>
                  <a:pt x="5658757" y="362418"/>
                  <a:pt x="5674093" y="354545"/>
                  <a:pt x="5687786" y="344275"/>
                </a:cubicBezTo>
                <a:cubicBezTo>
                  <a:pt x="5695043" y="338832"/>
                  <a:pt x="5702730" y="333920"/>
                  <a:pt x="5709557" y="327946"/>
                </a:cubicBezTo>
                <a:cubicBezTo>
                  <a:pt x="5717281" y="321188"/>
                  <a:pt x="5722625" y="311614"/>
                  <a:pt x="5731328" y="306175"/>
                </a:cubicBezTo>
                <a:cubicBezTo>
                  <a:pt x="5737672" y="302210"/>
                  <a:pt x="5745843" y="302546"/>
                  <a:pt x="5753100" y="300732"/>
                </a:cubicBezTo>
                <a:cubicBezTo>
                  <a:pt x="5769919" y="283913"/>
                  <a:pt x="5770252" y="282041"/>
                  <a:pt x="5791200" y="268075"/>
                </a:cubicBezTo>
                <a:cubicBezTo>
                  <a:pt x="5825247" y="245377"/>
                  <a:pt x="5809047" y="258160"/>
                  <a:pt x="5840186" y="240861"/>
                </a:cubicBezTo>
                <a:cubicBezTo>
                  <a:pt x="5849434" y="235723"/>
                  <a:pt x="5858152" y="229670"/>
                  <a:pt x="5867400" y="224532"/>
                </a:cubicBezTo>
                <a:cubicBezTo>
                  <a:pt x="5874493" y="220592"/>
                  <a:pt x="5882569" y="218362"/>
                  <a:pt x="5889171" y="213646"/>
                </a:cubicBezTo>
                <a:cubicBezTo>
                  <a:pt x="5895435" y="209172"/>
                  <a:pt x="5899095" y="201588"/>
                  <a:pt x="5905500" y="197318"/>
                </a:cubicBezTo>
                <a:cubicBezTo>
                  <a:pt x="5910274" y="194136"/>
                  <a:pt x="5916697" y="194441"/>
                  <a:pt x="5921828" y="191875"/>
                </a:cubicBezTo>
                <a:cubicBezTo>
                  <a:pt x="5927679" y="188949"/>
                  <a:pt x="5932714" y="184618"/>
                  <a:pt x="5938157" y="180989"/>
                </a:cubicBezTo>
                <a:cubicBezTo>
                  <a:pt x="5983498" y="271670"/>
                  <a:pt x="5913886" y="138185"/>
                  <a:pt x="5965371" y="219089"/>
                </a:cubicBezTo>
                <a:cubicBezTo>
                  <a:pt x="5974083" y="232780"/>
                  <a:pt x="5979886" y="248118"/>
                  <a:pt x="5987143" y="262632"/>
                </a:cubicBezTo>
                <a:cubicBezTo>
                  <a:pt x="5989709" y="267764"/>
                  <a:pt x="5989739" y="273979"/>
                  <a:pt x="5992586" y="278961"/>
                </a:cubicBezTo>
                <a:cubicBezTo>
                  <a:pt x="5997087" y="286837"/>
                  <a:pt x="6003712" y="293301"/>
                  <a:pt x="6008914" y="300732"/>
                </a:cubicBezTo>
                <a:cubicBezTo>
                  <a:pt x="6010299" y="302711"/>
                  <a:pt x="6040461" y="349427"/>
                  <a:pt x="6047014" y="355161"/>
                </a:cubicBezTo>
                <a:cubicBezTo>
                  <a:pt x="6054975" y="362127"/>
                  <a:pt x="6065426" y="365621"/>
                  <a:pt x="6074228" y="371489"/>
                </a:cubicBezTo>
                <a:cubicBezTo>
                  <a:pt x="6081776" y="376521"/>
                  <a:pt x="6088618" y="382545"/>
                  <a:pt x="6096000" y="387818"/>
                </a:cubicBezTo>
                <a:cubicBezTo>
                  <a:pt x="6101323" y="391620"/>
                  <a:pt x="6107095" y="394779"/>
                  <a:pt x="6112328" y="398704"/>
                </a:cubicBezTo>
                <a:cubicBezTo>
                  <a:pt x="6121622" y="405674"/>
                  <a:pt x="6129692" y="414318"/>
                  <a:pt x="6139543" y="420475"/>
                </a:cubicBezTo>
                <a:cubicBezTo>
                  <a:pt x="6144408" y="423516"/>
                  <a:pt x="6150740" y="423352"/>
                  <a:pt x="6155871" y="425918"/>
                </a:cubicBezTo>
                <a:cubicBezTo>
                  <a:pt x="6165333" y="430649"/>
                  <a:pt x="6173624" y="437515"/>
                  <a:pt x="6183086" y="442246"/>
                </a:cubicBezTo>
                <a:cubicBezTo>
                  <a:pt x="6191825" y="446615"/>
                  <a:pt x="6201372" y="449164"/>
                  <a:pt x="6210300" y="453132"/>
                </a:cubicBezTo>
                <a:cubicBezTo>
                  <a:pt x="6217714" y="456427"/>
                  <a:pt x="6224613" y="460822"/>
                  <a:pt x="6232071" y="464018"/>
                </a:cubicBezTo>
                <a:cubicBezTo>
                  <a:pt x="6260080" y="476022"/>
                  <a:pt x="6289732" y="487847"/>
                  <a:pt x="6319157" y="496675"/>
                </a:cubicBezTo>
                <a:cubicBezTo>
                  <a:pt x="6355521" y="507585"/>
                  <a:pt x="6329840" y="497021"/>
                  <a:pt x="6379028" y="507561"/>
                </a:cubicBezTo>
                <a:cubicBezTo>
                  <a:pt x="6439328" y="520482"/>
                  <a:pt x="6408852" y="526315"/>
                  <a:pt x="6493328" y="529332"/>
                </a:cubicBezTo>
                <a:lnTo>
                  <a:pt x="6645728" y="534775"/>
                </a:lnTo>
                <a:cubicBezTo>
                  <a:pt x="6666451" y="533946"/>
                  <a:pt x="6767748" y="535566"/>
                  <a:pt x="6814457" y="523889"/>
                </a:cubicBezTo>
                <a:cubicBezTo>
                  <a:pt x="6825589" y="521106"/>
                  <a:pt x="6835982" y="515787"/>
                  <a:pt x="6847114" y="513004"/>
                </a:cubicBezTo>
                <a:cubicBezTo>
                  <a:pt x="6897082" y="500512"/>
                  <a:pt x="6863071" y="516418"/>
                  <a:pt x="6912428" y="496675"/>
                </a:cubicBezTo>
                <a:cubicBezTo>
                  <a:pt x="6919962" y="493662"/>
                  <a:pt x="6926666" y="488802"/>
                  <a:pt x="6934200" y="485789"/>
                </a:cubicBezTo>
                <a:cubicBezTo>
                  <a:pt x="6944854" y="481528"/>
                  <a:pt x="6956147" y="479023"/>
                  <a:pt x="6966857" y="474904"/>
                </a:cubicBezTo>
                <a:cubicBezTo>
                  <a:pt x="6979753" y="469944"/>
                  <a:pt x="6991849" y="462944"/>
                  <a:pt x="7004957" y="458575"/>
                </a:cubicBezTo>
                <a:cubicBezTo>
                  <a:pt x="7019150" y="453844"/>
                  <a:pt x="7034411" y="452721"/>
                  <a:pt x="7048500" y="447689"/>
                </a:cubicBezTo>
                <a:cubicBezTo>
                  <a:pt x="7059961" y="443596"/>
                  <a:pt x="7070107" y="436461"/>
                  <a:pt x="7081157" y="431361"/>
                </a:cubicBezTo>
                <a:cubicBezTo>
                  <a:pt x="7193430" y="379543"/>
                  <a:pt x="7015645" y="466839"/>
                  <a:pt x="7184571" y="382375"/>
                </a:cubicBezTo>
                <a:cubicBezTo>
                  <a:pt x="7195457" y="376932"/>
                  <a:pt x="7206907" y="372496"/>
                  <a:pt x="7217228" y="366046"/>
                </a:cubicBezTo>
                <a:cubicBezTo>
                  <a:pt x="7282799" y="325065"/>
                  <a:pt x="7245230" y="346005"/>
                  <a:pt x="7331528" y="306175"/>
                </a:cubicBezTo>
                <a:cubicBezTo>
                  <a:pt x="7403912" y="233793"/>
                  <a:pt x="7322330" y="309636"/>
                  <a:pt x="7380514" y="268075"/>
                </a:cubicBezTo>
                <a:cubicBezTo>
                  <a:pt x="7386778" y="263601"/>
                  <a:pt x="7390930" y="256674"/>
                  <a:pt x="7396843" y="251746"/>
                </a:cubicBezTo>
                <a:cubicBezTo>
                  <a:pt x="7401868" y="247558"/>
                  <a:pt x="7407728" y="244489"/>
                  <a:pt x="7413171" y="240861"/>
                </a:cubicBezTo>
                <a:cubicBezTo>
                  <a:pt x="7425871" y="246304"/>
                  <a:pt x="7440028" y="249158"/>
                  <a:pt x="7451271" y="257189"/>
                </a:cubicBezTo>
                <a:cubicBezTo>
                  <a:pt x="7465886" y="267628"/>
                  <a:pt x="7476671" y="282589"/>
                  <a:pt x="7489371" y="295289"/>
                </a:cubicBezTo>
                <a:cubicBezTo>
                  <a:pt x="7494814" y="300732"/>
                  <a:pt x="7498815" y="308175"/>
                  <a:pt x="7505700" y="311618"/>
                </a:cubicBezTo>
                <a:cubicBezTo>
                  <a:pt x="7512957" y="315247"/>
                  <a:pt x="7520426" y="318479"/>
                  <a:pt x="7527471" y="322504"/>
                </a:cubicBezTo>
                <a:cubicBezTo>
                  <a:pt x="7554794" y="338117"/>
                  <a:pt x="7532687" y="330181"/>
                  <a:pt x="7565571" y="344275"/>
                </a:cubicBezTo>
                <a:cubicBezTo>
                  <a:pt x="7570845" y="346535"/>
                  <a:pt x="7576457" y="347904"/>
                  <a:pt x="7581900" y="349718"/>
                </a:cubicBezTo>
                <a:cubicBezTo>
                  <a:pt x="7638143" y="347904"/>
                  <a:pt x="7694448" y="347485"/>
                  <a:pt x="7750628" y="344275"/>
                </a:cubicBezTo>
                <a:cubicBezTo>
                  <a:pt x="7758097" y="343848"/>
                  <a:pt x="7765097" y="340455"/>
                  <a:pt x="7772400" y="338832"/>
                </a:cubicBezTo>
                <a:cubicBezTo>
                  <a:pt x="7790095" y="334900"/>
                  <a:pt x="7800231" y="334680"/>
                  <a:pt x="7815943" y="327946"/>
                </a:cubicBezTo>
                <a:cubicBezTo>
                  <a:pt x="7843235" y="316250"/>
                  <a:pt x="7828729" y="317061"/>
                  <a:pt x="7843157" y="317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62000" y="5621042"/>
            <a:ext cx="7843157" cy="534775"/>
          </a:xfrm>
          <a:custGeom>
            <a:avLst/>
            <a:gdLst>
              <a:gd name="connsiteX0" fmla="*/ 0 w 7843157"/>
              <a:gd name="connsiteY0" fmla="*/ 273518 h 534775"/>
              <a:gd name="connsiteX1" fmla="*/ 919843 w 7843157"/>
              <a:gd name="connsiteY1" fmla="*/ 251746 h 534775"/>
              <a:gd name="connsiteX2" fmla="*/ 941614 w 7843157"/>
              <a:gd name="connsiteY2" fmla="*/ 257189 h 534775"/>
              <a:gd name="connsiteX3" fmla="*/ 1186543 w 7843157"/>
              <a:gd name="connsiteY3" fmla="*/ 251746 h 534775"/>
              <a:gd name="connsiteX4" fmla="*/ 1246414 w 7843157"/>
              <a:gd name="connsiteY4" fmla="*/ 240861 h 534775"/>
              <a:gd name="connsiteX5" fmla="*/ 1268186 w 7843157"/>
              <a:gd name="connsiteY5" fmla="*/ 229975 h 534775"/>
              <a:gd name="connsiteX6" fmla="*/ 1306286 w 7843157"/>
              <a:gd name="connsiteY6" fmla="*/ 213646 h 534775"/>
              <a:gd name="connsiteX7" fmla="*/ 1338943 w 7843157"/>
              <a:gd name="connsiteY7" fmla="*/ 186432 h 534775"/>
              <a:gd name="connsiteX8" fmla="*/ 1355271 w 7843157"/>
              <a:gd name="connsiteY8" fmla="*/ 180989 h 534775"/>
              <a:gd name="connsiteX9" fmla="*/ 1387928 w 7843157"/>
              <a:gd name="connsiteY9" fmla="*/ 153775 h 534775"/>
              <a:gd name="connsiteX10" fmla="*/ 1409700 w 7843157"/>
              <a:gd name="connsiteY10" fmla="*/ 148332 h 534775"/>
              <a:gd name="connsiteX11" fmla="*/ 1447800 w 7843157"/>
              <a:gd name="connsiteY11" fmla="*/ 121118 h 534775"/>
              <a:gd name="connsiteX12" fmla="*/ 1480457 w 7843157"/>
              <a:gd name="connsiteY12" fmla="*/ 99346 h 534775"/>
              <a:gd name="connsiteX13" fmla="*/ 1496786 w 7843157"/>
              <a:gd name="connsiteY13" fmla="*/ 83018 h 534775"/>
              <a:gd name="connsiteX14" fmla="*/ 1513114 w 7843157"/>
              <a:gd name="connsiteY14" fmla="*/ 61246 h 534775"/>
              <a:gd name="connsiteX15" fmla="*/ 1529443 w 7843157"/>
              <a:gd name="connsiteY15" fmla="*/ 50361 h 534775"/>
              <a:gd name="connsiteX16" fmla="*/ 1562100 w 7843157"/>
              <a:gd name="connsiteY16" fmla="*/ 23146 h 534775"/>
              <a:gd name="connsiteX17" fmla="*/ 1594757 w 7843157"/>
              <a:gd name="connsiteY17" fmla="*/ 1375 h 534775"/>
              <a:gd name="connsiteX18" fmla="*/ 1621971 w 7843157"/>
              <a:gd name="connsiteY18" fmla="*/ 23146 h 534775"/>
              <a:gd name="connsiteX19" fmla="*/ 1649186 w 7843157"/>
              <a:gd name="connsiteY19" fmla="*/ 39475 h 534775"/>
              <a:gd name="connsiteX20" fmla="*/ 1681843 w 7843157"/>
              <a:gd name="connsiteY20" fmla="*/ 61246 h 534775"/>
              <a:gd name="connsiteX21" fmla="*/ 1698171 w 7843157"/>
              <a:gd name="connsiteY21" fmla="*/ 66689 h 534775"/>
              <a:gd name="connsiteX22" fmla="*/ 1714500 w 7843157"/>
              <a:gd name="connsiteY22" fmla="*/ 77575 h 534775"/>
              <a:gd name="connsiteX23" fmla="*/ 1736271 w 7843157"/>
              <a:gd name="connsiteY23" fmla="*/ 88461 h 534775"/>
              <a:gd name="connsiteX24" fmla="*/ 1752600 w 7843157"/>
              <a:gd name="connsiteY24" fmla="*/ 99346 h 534775"/>
              <a:gd name="connsiteX25" fmla="*/ 1774371 w 7843157"/>
              <a:gd name="connsiteY25" fmla="*/ 104789 h 534775"/>
              <a:gd name="connsiteX26" fmla="*/ 1834243 w 7843157"/>
              <a:gd name="connsiteY26" fmla="*/ 137446 h 534775"/>
              <a:gd name="connsiteX27" fmla="*/ 1856014 w 7843157"/>
              <a:gd name="connsiteY27" fmla="*/ 148332 h 534775"/>
              <a:gd name="connsiteX28" fmla="*/ 1877786 w 7843157"/>
              <a:gd name="connsiteY28" fmla="*/ 164661 h 534775"/>
              <a:gd name="connsiteX29" fmla="*/ 1921328 w 7843157"/>
              <a:gd name="connsiteY29" fmla="*/ 180989 h 534775"/>
              <a:gd name="connsiteX30" fmla="*/ 1970314 w 7843157"/>
              <a:gd name="connsiteY30" fmla="*/ 202761 h 534775"/>
              <a:gd name="connsiteX31" fmla="*/ 1986643 w 7843157"/>
              <a:gd name="connsiteY31" fmla="*/ 213646 h 534775"/>
              <a:gd name="connsiteX32" fmla="*/ 2008414 w 7843157"/>
              <a:gd name="connsiteY32" fmla="*/ 219089 h 534775"/>
              <a:gd name="connsiteX33" fmla="*/ 2030186 w 7843157"/>
              <a:gd name="connsiteY33" fmla="*/ 229975 h 534775"/>
              <a:gd name="connsiteX34" fmla="*/ 2051957 w 7843157"/>
              <a:gd name="connsiteY34" fmla="*/ 235418 h 534775"/>
              <a:gd name="connsiteX35" fmla="*/ 2090057 w 7843157"/>
              <a:gd name="connsiteY35" fmla="*/ 246304 h 534775"/>
              <a:gd name="connsiteX36" fmla="*/ 2106386 w 7843157"/>
              <a:gd name="connsiteY36" fmla="*/ 251746 h 534775"/>
              <a:gd name="connsiteX37" fmla="*/ 2128157 w 7843157"/>
              <a:gd name="connsiteY37" fmla="*/ 257189 h 534775"/>
              <a:gd name="connsiteX38" fmla="*/ 2144486 w 7843157"/>
              <a:gd name="connsiteY38" fmla="*/ 262632 h 534775"/>
              <a:gd name="connsiteX39" fmla="*/ 2177143 w 7843157"/>
              <a:gd name="connsiteY39" fmla="*/ 268075 h 534775"/>
              <a:gd name="connsiteX40" fmla="*/ 2356757 w 7843157"/>
              <a:gd name="connsiteY40" fmla="*/ 284404 h 534775"/>
              <a:gd name="connsiteX41" fmla="*/ 2607128 w 7843157"/>
              <a:gd name="connsiteY41" fmla="*/ 278961 h 534775"/>
              <a:gd name="connsiteX42" fmla="*/ 2628900 w 7843157"/>
              <a:gd name="connsiteY42" fmla="*/ 268075 h 534775"/>
              <a:gd name="connsiteX43" fmla="*/ 2705100 w 7843157"/>
              <a:gd name="connsiteY43" fmla="*/ 240861 h 534775"/>
              <a:gd name="connsiteX44" fmla="*/ 2726871 w 7843157"/>
              <a:gd name="connsiteY44" fmla="*/ 235418 h 534775"/>
              <a:gd name="connsiteX45" fmla="*/ 2803071 w 7843157"/>
              <a:gd name="connsiteY45" fmla="*/ 197318 h 534775"/>
              <a:gd name="connsiteX46" fmla="*/ 2824843 w 7843157"/>
              <a:gd name="connsiteY46" fmla="*/ 186432 h 534775"/>
              <a:gd name="connsiteX47" fmla="*/ 2873828 w 7843157"/>
              <a:gd name="connsiteY47" fmla="*/ 170104 h 534775"/>
              <a:gd name="connsiteX48" fmla="*/ 2917371 w 7843157"/>
              <a:gd name="connsiteY48" fmla="*/ 148332 h 534775"/>
              <a:gd name="connsiteX49" fmla="*/ 2966357 w 7843157"/>
              <a:gd name="connsiteY49" fmla="*/ 132004 h 534775"/>
              <a:gd name="connsiteX50" fmla="*/ 3015343 w 7843157"/>
              <a:gd name="connsiteY50" fmla="*/ 110232 h 534775"/>
              <a:gd name="connsiteX51" fmla="*/ 3064328 w 7843157"/>
              <a:gd name="connsiteY51" fmla="*/ 93904 h 534775"/>
              <a:gd name="connsiteX52" fmla="*/ 3080657 w 7843157"/>
              <a:gd name="connsiteY52" fmla="*/ 83018 h 534775"/>
              <a:gd name="connsiteX53" fmla="*/ 3102428 w 7843157"/>
              <a:gd name="connsiteY53" fmla="*/ 77575 h 534775"/>
              <a:gd name="connsiteX54" fmla="*/ 3118757 w 7843157"/>
              <a:gd name="connsiteY54" fmla="*/ 72132 h 534775"/>
              <a:gd name="connsiteX55" fmla="*/ 3140528 w 7843157"/>
              <a:gd name="connsiteY55" fmla="*/ 83018 h 534775"/>
              <a:gd name="connsiteX56" fmla="*/ 3151414 w 7843157"/>
              <a:gd name="connsiteY56" fmla="*/ 99346 h 534775"/>
              <a:gd name="connsiteX57" fmla="*/ 3184071 w 7843157"/>
              <a:gd name="connsiteY57" fmla="*/ 132004 h 534775"/>
              <a:gd name="connsiteX58" fmla="*/ 3194957 w 7843157"/>
              <a:gd name="connsiteY58" fmla="*/ 148332 h 534775"/>
              <a:gd name="connsiteX59" fmla="*/ 3216728 w 7843157"/>
              <a:gd name="connsiteY59" fmla="*/ 164661 h 534775"/>
              <a:gd name="connsiteX60" fmla="*/ 3243943 w 7843157"/>
              <a:gd name="connsiteY60" fmla="*/ 191875 h 534775"/>
              <a:gd name="connsiteX61" fmla="*/ 3265714 w 7843157"/>
              <a:gd name="connsiteY61" fmla="*/ 202761 h 534775"/>
              <a:gd name="connsiteX62" fmla="*/ 3292928 w 7843157"/>
              <a:gd name="connsiteY62" fmla="*/ 219089 h 534775"/>
              <a:gd name="connsiteX63" fmla="*/ 3369128 w 7843157"/>
              <a:gd name="connsiteY63" fmla="*/ 257189 h 534775"/>
              <a:gd name="connsiteX64" fmla="*/ 3385457 w 7843157"/>
              <a:gd name="connsiteY64" fmla="*/ 268075 h 534775"/>
              <a:gd name="connsiteX65" fmla="*/ 3461657 w 7843157"/>
              <a:gd name="connsiteY65" fmla="*/ 295289 h 534775"/>
              <a:gd name="connsiteX66" fmla="*/ 3488871 w 7843157"/>
              <a:gd name="connsiteY66" fmla="*/ 306175 h 534775"/>
              <a:gd name="connsiteX67" fmla="*/ 3554186 w 7843157"/>
              <a:gd name="connsiteY67" fmla="*/ 327946 h 534775"/>
              <a:gd name="connsiteX68" fmla="*/ 3586843 w 7843157"/>
              <a:gd name="connsiteY68" fmla="*/ 338832 h 534775"/>
              <a:gd name="connsiteX69" fmla="*/ 3614057 w 7843157"/>
              <a:gd name="connsiteY69" fmla="*/ 344275 h 534775"/>
              <a:gd name="connsiteX70" fmla="*/ 3646714 w 7843157"/>
              <a:gd name="connsiteY70" fmla="*/ 355161 h 534775"/>
              <a:gd name="connsiteX71" fmla="*/ 3684814 w 7843157"/>
              <a:gd name="connsiteY71" fmla="*/ 366046 h 534775"/>
              <a:gd name="connsiteX72" fmla="*/ 3717471 w 7843157"/>
              <a:gd name="connsiteY72" fmla="*/ 376932 h 534775"/>
              <a:gd name="connsiteX73" fmla="*/ 3766457 w 7843157"/>
              <a:gd name="connsiteY73" fmla="*/ 382375 h 534775"/>
              <a:gd name="connsiteX74" fmla="*/ 3848100 w 7843157"/>
              <a:gd name="connsiteY74" fmla="*/ 393261 h 534775"/>
              <a:gd name="connsiteX75" fmla="*/ 3929743 w 7843157"/>
              <a:gd name="connsiteY75" fmla="*/ 398704 h 534775"/>
              <a:gd name="connsiteX76" fmla="*/ 4207328 w 7843157"/>
              <a:gd name="connsiteY76" fmla="*/ 393261 h 534775"/>
              <a:gd name="connsiteX77" fmla="*/ 4239986 w 7843157"/>
              <a:gd name="connsiteY77" fmla="*/ 387818 h 534775"/>
              <a:gd name="connsiteX78" fmla="*/ 4299857 w 7843157"/>
              <a:gd name="connsiteY78" fmla="*/ 376932 h 534775"/>
              <a:gd name="connsiteX79" fmla="*/ 4348843 w 7843157"/>
              <a:gd name="connsiteY79" fmla="*/ 355161 h 534775"/>
              <a:gd name="connsiteX80" fmla="*/ 4370614 w 7843157"/>
              <a:gd name="connsiteY80" fmla="*/ 349718 h 534775"/>
              <a:gd name="connsiteX81" fmla="*/ 4386943 w 7843157"/>
              <a:gd name="connsiteY81" fmla="*/ 333389 h 534775"/>
              <a:gd name="connsiteX82" fmla="*/ 4446814 w 7843157"/>
              <a:gd name="connsiteY82" fmla="*/ 289846 h 534775"/>
              <a:gd name="connsiteX83" fmla="*/ 4468586 w 7843157"/>
              <a:gd name="connsiteY83" fmla="*/ 273518 h 534775"/>
              <a:gd name="connsiteX84" fmla="*/ 4506686 w 7843157"/>
              <a:gd name="connsiteY84" fmla="*/ 251746 h 534775"/>
              <a:gd name="connsiteX85" fmla="*/ 4544786 w 7843157"/>
              <a:gd name="connsiteY85" fmla="*/ 224532 h 534775"/>
              <a:gd name="connsiteX86" fmla="*/ 4593771 w 7843157"/>
              <a:gd name="connsiteY86" fmla="*/ 197318 h 534775"/>
              <a:gd name="connsiteX87" fmla="*/ 4626428 w 7843157"/>
              <a:gd name="connsiteY87" fmla="*/ 175546 h 534775"/>
              <a:gd name="connsiteX88" fmla="*/ 4642757 w 7843157"/>
              <a:gd name="connsiteY88" fmla="*/ 164661 h 534775"/>
              <a:gd name="connsiteX89" fmla="*/ 4664528 w 7843157"/>
              <a:gd name="connsiteY89" fmla="*/ 153775 h 534775"/>
              <a:gd name="connsiteX90" fmla="*/ 4697186 w 7843157"/>
              <a:gd name="connsiteY90" fmla="*/ 137446 h 534775"/>
              <a:gd name="connsiteX91" fmla="*/ 4735286 w 7843157"/>
              <a:gd name="connsiteY91" fmla="*/ 148332 h 534775"/>
              <a:gd name="connsiteX92" fmla="*/ 4751614 w 7843157"/>
              <a:gd name="connsiteY92" fmla="*/ 164661 h 534775"/>
              <a:gd name="connsiteX93" fmla="*/ 4767943 w 7843157"/>
              <a:gd name="connsiteY93" fmla="*/ 175546 h 534775"/>
              <a:gd name="connsiteX94" fmla="*/ 4784271 w 7843157"/>
              <a:gd name="connsiteY94" fmla="*/ 191875 h 534775"/>
              <a:gd name="connsiteX95" fmla="*/ 4822371 w 7843157"/>
              <a:gd name="connsiteY95" fmla="*/ 219089 h 534775"/>
              <a:gd name="connsiteX96" fmla="*/ 4833257 w 7843157"/>
              <a:gd name="connsiteY96" fmla="*/ 235418 h 534775"/>
              <a:gd name="connsiteX97" fmla="*/ 4849586 w 7843157"/>
              <a:gd name="connsiteY97" fmla="*/ 246304 h 534775"/>
              <a:gd name="connsiteX98" fmla="*/ 4893128 w 7843157"/>
              <a:gd name="connsiteY98" fmla="*/ 273518 h 534775"/>
              <a:gd name="connsiteX99" fmla="*/ 4925786 w 7843157"/>
              <a:gd name="connsiteY99" fmla="*/ 295289 h 534775"/>
              <a:gd name="connsiteX100" fmla="*/ 4942114 w 7843157"/>
              <a:gd name="connsiteY100" fmla="*/ 300732 h 534775"/>
              <a:gd name="connsiteX101" fmla="*/ 4958443 w 7843157"/>
              <a:gd name="connsiteY101" fmla="*/ 311618 h 534775"/>
              <a:gd name="connsiteX102" fmla="*/ 4996543 w 7843157"/>
              <a:gd name="connsiteY102" fmla="*/ 327946 h 534775"/>
              <a:gd name="connsiteX103" fmla="*/ 5040086 w 7843157"/>
              <a:gd name="connsiteY103" fmla="*/ 349718 h 534775"/>
              <a:gd name="connsiteX104" fmla="*/ 5056414 w 7843157"/>
              <a:gd name="connsiteY104" fmla="*/ 360604 h 534775"/>
              <a:gd name="connsiteX105" fmla="*/ 5083628 w 7843157"/>
              <a:gd name="connsiteY105" fmla="*/ 371489 h 534775"/>
              <a:gd name="connsiteX106" fmla="*/ 5116286 w 7843157"/>
              <a:gd name="connsiteY106" fmla="*/ 387818 h 534775"/>
              <a:gd name="connsiteX107" fmla="*/ 5181600 w 7843157"/>
              <a:gd name="connsiteY107" fmla="*/ 404146 h 534775"/>
              <a:gd name="connsiteX108" fmla="*/ 5246914 w 7843157"/>
              <a:gd name="connsiteY108" fmla="*/ 425918 h 534775"/>
              <a:gd name="connsiteX109" fmla="*/ 5306786 w 7843157"/>
              <a:gd name="connsiteY109" fmla="*/ 436804 h 534775"/>
              <a:gd name="connsiteX110" fmla="*/ 5334000 w 7843157"/>
              <a:gd name="connsiteY110" fmla="*/ 442246 h 534775"/>
              <a:gd name="connsiteX111" fmla="*/ 5410200 w 7843157"/>
              <a:gd name="connsiteY111" fmla="*/ 447689 h 534775"/>
              <a:gd name="connsiteX112" fmla="*/ 5573486 w 7843157"/>
              <a:gd name="connsiteY112" fmla="*/ 420475 h 534775"/>
              <a:gd name="connsiteX113" fmla="*/ 5595257 w 7843157"/>
              <a:gd name="connsiteY113" fmla="*/ 409589 h 534775"/>
              <a:gd name="connsiteX114" fmla="*/ 5644243 w 7843157"/>
              <a:gd name="connsiteY114" fmla="*/ 371489 h 534775"/>
              <a:gd name="connsiteX115" fmla="*/ 5687786 w 7843157"/>
              <a:gd name="connsiteY115" fmla="*/ 344275 h 534775"/>
              <a:gd name="connsiteX116" fmla="*/ 5709557 w 7843157"/>
              <a:gd name="connsiteY116" fmla="*/ 327946 h 534775"/>
              <a:gd name="connsiteX117" fmla="*/ 5731328 w 7843157"/>
              <a:gd name="connsiteY117" fmla="*/ 306175 h 534775"/>
              <a:gd name="connsiteX118" fmla="*/ 5753100 w 7843157"/>
              <a:gd name="connsiteY118" fmla="*/ 300732 h 534775"/>
              <a:gd name="connsiteX119" fmla="*/ 5791200 w 7843157"/>
              <a:gd name="connsiteY119" fmla="*/ 268075 h 534775"/>
              <a:gd name="connsiteX120" fmla="*/ 5840186 w 7843157"/>
              <a:gd name="connsiteY120" fmla="*/ 240861 h 534775"/>
              <a:gd name="connsiteX121" fmla="*/ 5867400 w 7843157"/>
              <a:gd name="connsiteY121" fmla="*/ 224532 h 534775"/>
              <a:gd name="connsiteX122" fmla="*/ 5889171 w 7843157"/>
              <a:gd name="connsiteY122" fmla="*/ 213646 h 534775"/>
              <a:gd name="connsiteX123" fmla="*/ 5905500 w 7843157"/>
              <a:gd name="connsiteY123" fmla="*/ 197318 h 534775"/>
              <a:gd name="connsiteX124" fmla="*/ 5921828 w 7843157"/>
              <a:gd name="connsiteY124" fmla="*/ 191875 h 534775"/>
              <a:gd name="connsiteX125" fmla="*/ 5938157 w 7843157"/>
              <a:gd name="connsiteY125" fmla="*/ 180989 h 534775"/>
              <a:gd name="connsiteX126" fmla="*/ 5965371 w 7843157"/>
              <a:gd name="connsiteY126" fmla="*/ 219089 h 534775"/>
              <a:gd name="connsiteX127" fmla="*/ 5987143 w 7843157"/>
              <a:gd name="connsiteY127" fmla="*/ 262632 h 534775"/>
              <a:gd name="connsiteX128" fmla="*/ 5992586 w 7843157"/>
              <a:gd name="connsiteY128" fmla="*/ 278961 h 534775"/>
              <a:gd name="connsiteX129" fmla="*/ 6008914 w 7843157"/>
              <a:gd name="connsiteY129" fmla="*/ 300732 h 534775"/>
              <a:gd name="connsiteX130" fmla="*/ 6047014 w 7843157"/>
              <a:gd name="connsiteY130" fmla="*/ 355161 h 534775"/>
              <a:gd name="connsiteX131" fmla="*/ 6074228 w 7843157"/>
              <a:gd name="connsiteY131" fmla="*/ 371489 h 534775"/>
              <a:gd name="connsiteX132" fmla="*/ 6096000 w 7843157"/>
              <a:gd name="connsiteY132" fmla="*/ 387818 h 534775"/>
              <a:gd name="connsiteX133" fmla="*/ 6112328 w 7843157"/>
              <a:gd name="connsiteY133" fmla="*/ 398704 h 534775"/>
              <a:gd name="connsiteX134" fmla="*/ 6139543 w 7843157"/>
              <a:gd name="connsiteY134" fmla="*/ 420475 h 534775"/>
              <a:gd name="connsiteX135" fmla="*/ 6155871 w 7843157"/>
              <a:gd name="connsiteY135" fmla="*/ 425918 h 534775"/>
              <a:gd name="connsiteX136" fmla="*/ 6183086 w 7843157"/>
              <a:gd name="connsiteY136" fmla="*/ 442246 h 534775"/>
              <a:gd name="connsiteX137" fmla="*/ 6210300 w 7843157"/>
              <a:gd name="connsiteY137" fmla="*/ 453132 h 534775"/>
              <a:gd name="connsiteX138" fmla="*/ 6232071 w 7843157"/>
              <a:gd name="connsiteY138" fmla="*/ 464018 h 534775"/>
              <a:gd name="connsiteX139" fmla="*/ 6319157 w 7843157"/>
              <a:gd name="connsiteY139" fmla="*/ 496675 h 534775"/>
              <a:gd name="connsiteX140" fmla="*/ 6379028 w 7843157"/>
              <a:gd name="connsiteY140" fmla="*/ 507561 h 534775"/>
              <a:gd name="connsiteX141" fmla="*/ 6493328 w 7843157"/>
              <a:gd name="connsiteY141" fmla="*/ 529332 h 534775"/>
              <a:gd name="connsiteX142" fmla="*/ 6645728 w 7843157"/>
              <a:gd name="connsiteY142" fmla="*/ 534775 h 534775"/>
              <a:gd name="connsiteX143" fmla="*/ 6814457 w 7843157"/>
              <a:gd name="connsiteY143" fmla="*/ 523889 h 534775"/>
              <a:gd name="connsiteX144" fmla="*/ 6847114 w 7843157"/>
              <a:gd name="connsiteY144" fmla="*/ 513004 h 534775"/>
              <a:gd name="connsiteX145" fmla="*/ 6912428 w 7843157"/>
              <a:gd name="connsiteY145" fmla="*/ 496675 h 534775"/>
              <a:gd name="connsiteX146" fmla="*/ 6934200 w 7843157"/>
              <a:gd name="connsiteY146" fmla="*/ 485789 h 534775"/>
              <a:gd name="connsiteX147" fmla="*/ 6966857 w 7843157"/>
              <a:gd name="connsiteY147" fmla="*/ 474904 h 534775"/>
              <a:gd name="connsiteX148" fmla="*/ 7004957 w 7843157"/>
              <a:gd name="connsiteY148" fmla="*/ 458575 h 534775"/>
              <a:gd name="connsiteX149" fmla="*/ 7048500 w 7843157"/>
              <a:gd name="connsiteY149" fmla="*/ 447689 h 534775"/>
              <a:gd name="connsiteX150" fmla="*/ 7081157 w 7843157"/>
              <a:gd name="connsiteY150" fmla="*/ 431361 h 534775"/>
              <a:gd name="connsiteX151" fmla="*/ 7184571 w 7843157"/>
              <a:gd name="connsiteY151" fmla="*/ 382375 h 534775"/>
              <a:gd name="connsiteX152" fmla="*/ 7217228 w 7843157"/>
              <a:gd name="connsiteY152" fmla="*/ 366046 h 534775"/>
              <a:gd name="connsiteX153" fmla="*/ 7331528 w 7843157"/>
              <a:gd name="connsiteY153" fmla="*/ 306175 h 534775"/>
              <a:gd name="connsiteX154" fmla="*/ 7380514 w 7843157"/>
              <a:gd name="connsiteY154" fmla="*/ 268075 h 534775"/>
              <a:gd name="connsiteX155" fmla="*/ 7396843 w 7843157"/>
              <a:gd name="connsiteY155" fmla="*/ 251746 h 534775"/>
              <a:gd name="connsiteX156" fmla="*/ 7413171 w 7843157"/>
              <a:gd name="connsiteY156" fmla="*/ 240861 h 534775"/>
              <a:gd name="connsiteX157" fmla="*/ 7451271 w 7843157"/>
              <a:gd name="connsiteY157" fmla="*/ 257189 h 534775"/>
              <a:gd name="connsiteX158" fmla="*/ 7489371 w 7843157"/>
              <a:gd name="connsiteY158" fmla="*/ 295289 h 534775"/>
              <a:gd name="connsiteX159" fmla="*/ 7505700 w 7843157"/>
              <a:gd name="connsiteY159" fmla="*/ 311618 h 534775"/>
              <a:gd name="connsiteX160" fmla="*/ 7527471 w 7843157"/>
              <a:gd name="connsiteY160" fmla="*/ 322504 h 534775"/>
              <a:gd name="connsiteX161" fmla="*/ 7565571 w 7843157"/>
              <a:gd name="connsiteY161" fmla="*/ 344275 h 534775"/>
              <a:gd name="connsiteX162" fmla="*/ 7581900 w 7843157"/>
              <a:gd name="connsiteY162" fmla="*/ 349718 h 534775"/>
              <a:gd name="connsiteX163" fmla="*/ 7750628 w 7843157"/>
              <a:gd name="connsiteY163" fmla="*/ 344275 h 534775"/>
              <a:gd name="connsiteX164" fmla="*/ 7772400 w 7843157"/>
              <a:gd name="connsiteY164" fmla="*/ 338832 h 534775"/>
              <a:gd name="connsiteX165" fmla="*/ 7815943 w 7843157"/>
              <a:gd name="connsiteY165" fmla="*/ 327946 h 534775"/>
              <a:gd name="connsiteX166" fmla="*/ 7843157 w 7843157"/>
              <a:gd name="connsiteY166" fmla="*/ 317061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843157" h="534775">
                <a:moveTo>
                  <a:pt x="0" y="273518"/>
                </a:moveTo>
                <a:cubicBezTo>
                  <a:pt x="525756" y="-65106"/>
                  <a:pt x="151883" y="59747"/>
                  <a:pt x="919843" y="251746"/>
                </a:cubicBezTo>
                <a:lnTo>
                  <a:pt x="941614" y="257189"/>
                </a:lnTo>
                <a:lnTo>
                  <a:pt x="1186543" y="251746"/>
                </a:lnTo>
                <a:cubicBezTo>
                  <a:pt x="1195213" y="251406"/>
                  <a:pt x="1236135" y="242917"/>
                  <a:pt x="1246414" y="240861"/>
                </a:cubicBezTo>
                <a:cubicBezTo>
                  <a:pt x="1253671" y="237232"/>
                  <a:pt x="1260728" y="233171"/>
                  <a:pt x="1268186" y="229975"/>
                </a:cubicBezTo>
                <a:cubicBezTo>
                  <a:pt x="1298718" y="216889"/>
                  <a:pt x="1270180" y="234277"/>
                  <a:pt x="1306286" y="213646"/>
                </a:cubicBezTo>
                <a:cubicBezTo>
                  <a:pt x="1368594" y="178042"/>
                  <a:pt x="1271417" y="231450"/>
                  <a:pt x="1338943" y="186432"/>
                </a:cubicBezTo>
                <a:cubicBezTo>
                  <a:pt x="1343717" y="183250"/>
                  <a:pt x="1349828" y="182803"/>
                  <a:pt x="1355271" y="180989"/>
                </a:cubicBezTo>
                <a:cubicBezTo>
                  <a:pt x="1365077" y="171183"/>
                  <a:pt x="1374670" y="159457"/>
                  <a:pt x="1387928" y="153775"/>
                </a:cubicBezTo>
                <a:cubicBezTo>
                  <a:pt x="1394804" y="150828"/>
                  <a:pt x="1402443" y="150146"/>
                  <a:pt x="1409700" y="148332"/>
                </a:cubicBezTo>
                <a:cubicBezTo>
                  <a:pt x="1422615" y="139721"/>
                  <a:pt x="1435995" y="131237"/>
                  <a:pt x="1447800" y="121118"/>
                </a:cubicBezTo>
                <a:cubicBezTo>
                  <a:pt x="1473747" y="98878"/>
                  <a:pt x="1452680" y="108605"/>
                  <a:pt x="1480457" y="99346"/>
                </a:cubicBezTo>
                <a:cubicBezTo>
                  <a:pt x="1485900" y="93903"/>
                  <a:pt x="1491777" y="88862"/>
                  <a:pt x="1496786" y="83018"/>
                </a:cubicBezTo>
                <a:cubicBezTo>
                  <a:pt x="1502690" y="76130"/>
                  <a:pt x="1506700" y="67660"/>
                  <a:pt x="1513114" y="61246"/>
                </a:cubicBezTo>
                <a:cubicBezTo>
                  <a:pt x="1517740" y="56620"/>
                  <a:pt x="1524418" y="54549"/>
                  <a:pt x="1529443" y="50361"/>
                </a:cubicBezTo>
                <a:cubicBezTo>
                  <a:pt x="1571359" y="15431"/>
                  <a:pt x="1521551" y="50179"/>
                  <a:pt x="1562100" y="23146"/>
                </a:cubicBezTo>
                <a:cubicBezTo>
                  <a:pt x="1569312" y="12329"/>
                  <a:pt x="1575587" y="-5015"/>
                  <a:pt x="1594757" y="1375"/>
                </a:cubicBezTo>
                <a:cubicBezTo>
                  <a:pt x="1605778" y="5049"/>
                  <a:pt x="1612454" y="16484"/>
                  <a:pt x="1621971" y="23146"/>
                </a:cubicBezTo>
                <a:cubicBezTo>
                  <a:pt x="1630638" y="29213"/>
                  <a:pt x="1640261" y="33795"/>
                  <a:pt x="1649186" y="39475"/>
                </a:cubicBezTo>
                <a:cubicBezTo>
                  <a:pt x="1660224" y="46499"/>
                  <a:pt x="1669432" y="57109"/>
                  <a:pt x="1681843" y="61246"/>
                </a:cubicBezTo>
                <a:cubicBezTo>
                  <a:pt x="1687286" y="63060"/>
                  <a:pt x="1693040" y="64123"/>
                  <a:pt x="1698171" y="66689"/>
                </a:cubicBezTo>
                <a:cubicBezTo>
                  <a:pt x="1704022" y="69615"/>
                  <a:pt x="1708820" y="74329"/>
                  <a:pt x="1714500" y="77575"/>
                </a:cubicBezTo>
                <a:cubicBezTo>
                  <a:pt x="1721545" y="81601"/>
                  <a:pt x="1729226" y="84436"/>
                  <a:pt x="1736271" y="88461"/>
                </a:cubicBezTo>
                <a:cubicBezTo>
                  <a:pt x="1741951" y="91706"/>
                  <a:pt x="1746587" y="96769"/>
                  <a:pt x="1752600" y="99346"/>
                </a:cubicBezTo>
                <a:cubicBezTo>
                  <a:pt x="1759476" y="102293"/>
                  <a:pt x="1767114" y="102975"/>
                  <a:pt x="1774371" y="104789"/>
                </a:cubicBezTo>
                <a:cubicBezTo>
                  <a:pt x="1804203" y="124677"/>
                  <a:pt x="1784846" y="112747"/>
                  <a:pt x="1834243" y="137446"/>
                </a:cubicBezTo>
                <a:cubicBezTo>
                  <a:pt x="1841500" y="141075"/>
                  <a:pt x="1849523" y="143464"/>
                  <a:pt x="1856014" y="148332"/>
                </a:cubicBezTo>
                <a:cubicBezTo>
                  <a:pt x="1863271" y="153775"/>
                  <a:pt x="1869856" y="160255"/>
                  <a:pt x="1877786" y="164661"/>
                </a:cubicBezTo>
                <a:cubicBezTo>
                  <a:pt x="1887543" y="170082"/>
                  <a:pt x="1909110" y="176916"/>
                  <a:pt x="1921328" y="180989"/>
                </a:cubicBezTo>
                <a:cubicBezTo>
                  <a:pt x="1967023" y="215260"/>
                  <a:pt x="1917356" y="182903"/>
                  <a:pt x="1970314" y="202761"/>
                </a:cubicBezTo>
                <a:cubicBezTo>
                  <a:pt x="1976439" y="205058"/>
                  <a:pt x="1980630" y="211069"/>
                  <a:pt x="1986643" y="213646"/>
                </a:cubicBezTo>
                <a:cubicBezTo>
                  <a:pt x="1993519" y="216593"/>
                  <a:pt x="2001410" y="216462"/>
                  <a:pt x="2008414" y="219089"/>
                </a:cubicBezTo>
                <a:cubicBezTo>
                  <a:pt x="2016011" y="221938"/>
                  <a:pt x="2022589" y="227126"/>
                  <a:pt x="2030186" y="229975"/>
                </a:cubicBezTo>
                <a:cubicBezTo>
                  <a:pt x="2037190" y="232602"/>
                  <a:pt x="2044740" y="233450"/>
                  <a:pt x="2051957" y="235418"/>
                </a:cubicBezTo>
                <a:cubicBezTo>
                  <a:pt x="2064700" y="238893"/>
                  <a:pt x="2077406" y="242509"/>
                  <a:pt x="2090057" y="246304"/>
                </a:cubicBezTo>
                <a:cubicBezTo>
                  <a:pt x="2095552" y="247953"/>
                  <a:pt x="2100869" y="250170"/>
                  <a:pt x="2106386" y="251746"/>
                </a:cubicBezTo>
                <a:cubicBezTo>
                  <a:pt x="2113579" y="253801"/>
                  <a:pt x="2120964" y="255134"/>
                  <a:pt x="2128157" y="257189"/>
                </a:cubicBezTo>
                <a:cubicBezTo>
                  <a:pt x="2133674" y="258765"/>
                  <a:pt x="2138885" y="261387"/>
                  <a:pt x="2144486" y="262632"/>
                </a:cubicBezTo>
                <a:cubicBezTo>
                  <a:pt x="2155259" y="265026"/>
                  <a:pt x="2166186" y="266760"/>
                  <a:pt x="2177143" y="268075"/>
                </a:cubicBezTo>
                <a:cubicBezTo>
                  <a:pt x="2266822" y="278837"/>
                  <a:pt x="2274679" y="278541"/>
                  <a:pt x="2356757" y="284404"/>
                </a:cubicBezTo>
                <a:cubicBezTo>
                  <a:pt x="2440214" y="282590"/>
                  <a:pt x="2523801" y="283961"/>
                  <a:pt x="2607128" y="278961"/>
                </a:cubicBezTo>
                <a:cubicBezTo>
                  <a:pt x="2615227" y="278475"/>
                  <a:pt x="2621410" y="271196"/>
                  <a:pt x="2628900" y="268075"/>
                </a:cubicBezTo>
                <a:cubicBezTo>
                  <a:pt x="2645530" y="261146"/>
                  <a:pt x="2685611" y="246707"/>
                  <a:pt x="2705100" y="240861"/>
                </a:cubicBezTo>
                <a:cubicBezTo>
                  <a:pt x="2712265" y="238712"/>
                  <a:pt x="2719995" y="238365"/>
                  <a:pt x="2726871" y="235418"/>
                </a:cubicBezTo>
                <a:cubicBezTo>
                  <a:pt x="2726905" y="235403"/>
                  <a:pt x="2787818" y="204945"/>
                  <a:pt x="2803071" y="197318"/>
                </a:cubicBezTo>
                <a:cubicBezTo>
                  <a:pt x="2810328" y="193689"/>
                  <a:pt x="2817145" y="188998"/>
                  <a:pt x="2824843" y="186432"/>
                </a:cubicBezTo>
                <a:cubicBezTo>
                  <a:pt x="2841171" y="180989"/>
                  <a:pt x="2857913" y="176657"/>
                  <a:pt x="2873828" y="170104"/>
                </a:cubicBezTo>
                <a:cubicBezTo>
                  <a:pt x="2888833" y="163925"/>
                  <a:pt x="2901976" y="153463"/>
                  <a:pt x="2917371" y="148332"/>
                </a:cubicBezTo>
                <a:cubicBezTo>
                  <a:pt x="2933700" y="142889"/>
                  <a:pt x="2950962" y="139702"/>
                  <a:pt x="2966357" y="132004"/>
                </a:cubicBezTo>
                <a:cubicBezTo>
                  <a:pt x="3004146" y="113109"/>
                  <a:pt x="2987468" y="119524"/>
                  <a:pt x="3015343" y="110232"/>
                </a:cubicBezTo>
                <a:cubicBezTo>
                  <a:pt x="3052443" y="85497"/>
                  <a:pt x="3005666" y="113457"/>
                  <a:pt x="3064328" y="93904"/>
                </a:cubicBezTo>
                <a:cubicBezTo>
                  <a:pt x="3070534" y="91835"/>
                  <a:pt x="3074644" y="85595"/>
                  <a:pt x="3080657" y="83018"/>
                </a:cubicBezTo>
                <a:cubicBezTo>
                  <a:pt x="3087533" y="80071"/>
                  <a:pt x="3095235" y="79630"/>
                  <a:pt x="3102428" y="77575"/>
                </a:cubicBezTo>
                <a:cubicBezTo>
                  <a:pt x="3107945" y="75999"/>
                  <a:pt x="3113314" y="73946"/>
                  <a:pt x="3118757" y="72132"/>
                </a:cubicBezTo>
                <a:cubicBezTo>
                  <a:pt x="3126014" y="75761"/>
                  <a:pt x="3134295" y="77824"/>
                  <a:pt x="3140528" y="83018"/>
                </a:cubicBezTo>
                <a:cubicBezTo>
                  <a:pt x="3145553" y="87206"/>
                  <a:pt x="3147068" y="94457"/>
                  <a:pt x="3151414" y="99346"/>
                </a:cubicBezTo>
                <a:cubicBezTo>
                  <a:pt x="3161642" y="110852"/>
                  <a:pt x="3175531" y="119195"/>
                  <a:pt x="3184071" y="132004"/>
                </a:cubicBezTo>
                <a:cubicBezTo>
                  <a:pt x="3187700" y="137447"/>
                  <a:pt x="3190332" y="143707"/>
                  <a:pt x="3194957" y="148332"/>
                </a:cubicBezTo>
                <a:cubicBezTo>
                  <a:pt x="3201371" y="154746"/>
                  <a:pt x="3209948" y="158634"/>
                  <a:pt x="3216728" y="164661"/>
                </a:cubicBezTo>
                <a:cubicBezTo>
                  <a:pt x="3226317" y="173184"/>
                  <a:pt x="3233816" y="183999"/>
                  <a:pt x="3243943" y="191875"/>
                </a:cubicBezTo>
                <a:cubicBezTo>
                  <a:pt x="3250348" y="196856"/>
                  <a:pt x="3258621" y="198821"/>
                  <a:pt x="3265714" y="202761"/>
                </a:cubicBezTo>
                <a:cubicBezTo>
                  <a:pt x="3274962" y="207899"/>
                  <a:pt x="3283567" y="214162"/>
                  <a:pt x="3292928" y="219089"/>
                </a:cubicBezTo>
                <a:cubicBezTo>
                  <a:pt x="3318058" y="232315"/>
                  <a:pt x="3345499" y="241437"/>
                  <a:pt x="3369128" y="257189"/>
                </a:cubicBezTo>
                <a:cubicBezTo>
                  <a:pt x="3374571" y="260818"/>
                  <a:pt x="3379517" y="265334"/>
                  <a:pt x="3385457" y="268075"/>
                </a:cubicBezTo>
                <a:cubicBezTo>
                  <a:pt x="3486533" y="314725"/>
                  <a:pt x="3405731" y="276646"/>
                  <a:pt x="3461657" y="295289"/>
                </a:cubicBezTo>
                <a:cubicBezTo>
                  <a:pt x="3470926" y="298379"/>
                  <a:pt x="3479658" y="302923"/>
                  <a:pt x="3488871" y="306175"/>
                </a:cubicBezTo>
                <a:cubicBezTo>
                  <a:pt x="3510512" y="313813"/>
                  <a:pt x="3532414" y="320689"/>
                  <a:pt x="3554186" y="327946"/>
                </a:cubicBezTo>
                <a:cubicBezTo>
                  <a:pt x="3565072" y="331575"/>
                  <a:pt x="3575591" y="336582"/>
                  <a:pt x="3586843" y="338832"/>
                </a:cubicBezTo>
                <a:cubicBezTo>
                  <a:pt x="3595914" y="340646"/>
                  <a:pt x="3605132" y="341841"/>
                  <a:pt x="3614057" y="344275"/>
                </a:cubicBezTo>
                <a:cubicBezTo>
                  <a:pt x="3625127" y="347294"/>
                  <a:pt x="3635747" y="351787"/>
                  <a:pt x="3646714" y="355161"/>
                </a:cubicBezTo>
                <a:cubicBezTo>
                  <a:pt x="3659338" y="359045"/>
                  <a:pt x="3672190" y="362162"/>
                  <a:pt x="3684814" y="366046"/>
                </a:cubicBezTo>
                <a:cubicBezTo>
                  <a:pt x="3695781" y="369420"/>
                  <a:pt x="3706219" y="374682"/>
                  <a:pt x="3717471" y="376932"/>
                </a:cubicBezTo>
                <a:cubicBezTo>
                  <a:pt x="3733581" y="380154"/>
                  <a:pt x="3750155" y="380337"/>
                  <a:pt x="3766457" y="382375"/>
                </a:cubicBezTo>
                <a:cubicBezTo>
                  <a:pt x="3794364" y="385863"/>
                  <a:pt x="3819959" y="390814"/>
                  <a:pt x="3848100" y="393261"/>
                </a:cubicBezTo>
                <a:cubicBezTo>
                  <a:pt x="3875272" y="395624"/>
                  <a:pt x="3902529" y="396890"/>
                  <a:pt x="3929743" y="398704"/>
                </a:cubicBezTo>
                <a:lnTo>
                  <a:pt x="4207328" y="393261"/>
                </a:lnTo>
                <a:cubicBezTo>
                  <a:pt x="4218357" y="392874"/>
                  <a:pt x="4229128" y="389792"/>
                  <a:pt x="4239986" y="387818"/>
                </a:cubicBezTo>
                <a:cubicBezTo>
                  <a:pt x="4323681" y="372600"/>
                  <a:pt x="4203606" y="392974"/>
                  <a:pt x="4299857" y="376932"/>
                </a:cubicBezTo>
                <a:cubicBezTo>
                  <a:pt x="4316186" y="369675"/>
                  <a:pt x="4332165" y="361575"/>
                  <a:pt x="4348843" y="355161"/>
                </a:cubicBezTo>
                <a:cubicBezTo>
                  <a:pt x="4355825" y="352476"/>
                  <a:pt x="4364119" y="353429"/>
                  <a:pt x="4370614" y="349718"/>
                </a:cubicBezTo>
                <a:cubicBezTo>
                  <a:pt x="4377297" y="345899"/>
                  <a:pt x="4380890" y="338145"/>
                  <a:pt x="4386943" y="333389"/>
                </a:cubicBezTo>
                <a:cubicBezTo>
                  <a:pt x="4406347" y="318143"/>
                  <a:pt x="4426914" y="304439"/>
                  <a:pt x="4446814" y="289846"/>
                </a:cubicBezTo>
                <a:cubicBezTo>
                  <a:pt x="4454129" y="284481"/>
                  <a:pt x="4460472" y="277575"/>
                  <a:pt x="4468586" y="273518"/>
                </a:cubicBezTo>
                <a:cubicBezTo>
                  <a:pt x="4489847" y="262887"/>
                  <a:pt x="4488735" y="264568"/>
                  <a:pt x="4506686" y="251746"/>
                </a:cubicBezTo>
                <a:cubicBezTo>
                  <a:pt x="4518369" y="243401"/>
                  <a:pt x="4531958" y="231862"/>
                  <a:pt x="4544786" y="224532"/>
                </a:cubicBezTo>
                <a:cubicBezTo>
                  <a:pt x="4595690" y="195443"/>
                  <a:pt x="4533952" y="235385"/>
                  <a:pt x="4593771" y="197318"/>
                </a:cubicBezTo>
                <a:cubicBezTo>
                  <a:pt x="4604809" y="190294"/>
                  <a:pt x="4615542" y="182803"/>
                  <a:pt x="4626428" y="175546"/>
                </a:cubicBezTo>
                <a:cubicBezTo>
                  <a:pt x="4631871" y="171917"/>
                  <a:pt x="4636906" y="167587"/>
                  <a:pt x="4642757" y="164661"/>
                </a:cubicBezTo>
                <a:cubicBezTo>
                  <a:pt x="4650014" y="161032"/>
                  <a:pt x="4657483" y="157801"/>
                  <a:pt x="4664528" y="153775"/>
                </a:cubicBezTo>
                <a:cubicBezTo>
                  <a:pt x="4694070" y="136893"/>
                  <a:pt x="4667249" y="147425"/>
                  <a:pt x="4697186" y="137446"/>
                </a:cubicBezTo>
                <a:cubicBezTo>
                  <a:pt x="4700089" y="138172"/>
                  <a:pt x="4730602" y="145209"/>
                  <a:pt x="4735286" y="148332"/>
                </a:cubicBezTo>
                <a:cubicBezTo>
                  <a:pt x="4741691" y="152602"/>
                  <a:pt x="4745701" y="159733"/>
                  <a:pt x="4751614" y="164661"/>
                </a:cubicBezTo>
                <a:cubicBezTo>
                  <a:pt x="4756639" y="168849"/>
                  <a:pt x="4762918" y="171358"/>
                  <a:pt x="4767943" y="175546"/>
                </a:cubicBezTo>
                <a:cubicBezTo>
                  <a:pt x="4773856" y="180474"/>
                  <a:pt x="4778427" y="186866"/>
                  <a:pt x="4784271" y="191875"/>
                </a:cubicBezTo>
                <a:cubicBezTo>
                  <a:pt x="4796086" y="202002"/>
                  <a:pt x="4809448" y="210474"/>
                  <a:pt x="4822371" y="219089"/>
                </a:cubicBezTo>
                <a:cubicBezTo>
                  <a:pt x="4826000" y="224532"/>
                  <a:pt x="4828631" y="230792"/>
                  <a:pt x="4833257" y="235418"/>
                </a:cubicBezTo>
                <a:cubicBezTo>
                  <a:pt x="4837883" y="240044"/>
                  <a:pt x="4844263" y="242502"/>
                  <a:pt x="4849586" y="246304"/>
                </a:cubicBezTo>
                <a:cubicBezTo>
                  <a:pt x="4915905" y="293674"/>
                  <a:pt x="4829204" y="235164"/>
                  <a:pt x="4893128" y="273518"/>
                </a:cubicBezTo>
                <a:cubicBezTo>
                  <a:pt x="4904347" y="280249"/>
                  <a:pt x="4913374" y="291152"/>
                  <a:pt x="4925786" y="295289"/>
                </a:cubicBezTo>
                <a:cubicBezTo>
                  <a:pt x="4931229" y="297103"/>
                  <a:pt x="4936983" y="298166"/>
                  <a:pt x="4942114" y="300732"/>
                </a:cubicBezTo>
                <a:cubicBezTo>
                  <a:pt x="4947965" y="303658"/>
                  <a:pt x="4952763" y="308372"/>
                  <a:pt x="4958443" y="311618"/>
                </a:cubicBezTo>
                <a:cubicBezTo>
                  <a:pt x="4977278" y="322381"/>
                  <a:pt x="4978221" y="321840"/>
                  <a:pt x="4996543" y="327946"/>
                </a:cubicBezTo>
                <a:cubicBezTo>
                  <a:pt x="5034372" y="353167"/>
                  <a:pt x="4986826" y="323087"/>
                  <a:pt x="5040086" y="349718"/>
                </a:cubicBezTo>
                <a:cubicBezTo>
                  <a:pt x="5045937" y="352643"/>
                  <a:pt x="5050563" y="357679"/>
                  <a:pt x="5056414" y="360604"/>
                </a:cubicBezTo>
                <a:cubicBezTo>
                  <a:pt x="5065153" y="364973"/>
                  <a:pt x="5074734" y="367446"/>
                  <a:pt x="5083628" y="371489"/>
                </a:cubicBezTo>
                <a:cubicBezTo>
                  <a:pt x="5094708" y="376525"/>
                  <a:pt x="5105051" y="383137"/>
                  <a:pt x="5116286" y="387818"/>
                </a:cubicBezTo>
                <a:cubicBezTo>
                  <a:pt x="5145039" y="399799"/>
                  <a:pt x="5151448" y="399121"/>
                  <a:pt x="5181600" y="404146"/>
                </a:cubicBezTo>
                <a:cubicBezTo>
                  <a:pt x="5203371" y="411403"/>
                  <a:pt x="5224411" y="421417"/>
                  <a:pt x="5246914" y="425918"/>
                </a:cubicBezTo>
                <a:cubicBezTo>
                  <a:pt x="5314077" y="439351"/>
                  <a:pt x="5230255" y="422890"/>
                  <a:pt x="5306786" y="436804"/>
                </a:cubicBezTo>
                <a:cubicBezTo>
                  <a:pt x="5315888" y="438459"/>
                  <a:pt x="5324800" y="441278"/>
                  <a:pt x="5334000" y="442246"/>
                </a:cubicBezTo>
                <a:cubicBezTo>
                  <a:pt x="5359325" y="444912"/>
                  <a:pt x="5384800" y="445875"/>
                  <a:pt x="5410200" y="447689"/>
                </a:cubicBezTo>
                <a:cubicBezTo>
                  <a:pt x="5518569" y="437838"/>
                  <a:pt x="5502786" y="449934"/>
                  <a:pt x="5573486" y="420475"/>
                </a:cubicBezTo>
                <a:cubicBezTo>
                  <a:pt x="5580975" y="417354"/>
                  <a:pt x="5588586" y="414207"/>
                  <a:pt x="5595257" y="409589"/>
                </a:cubicBezTo>
                <a:cubicBezTo>
                  <a:pt x="5612265" y="397814"/>
                  <a:pt x="5626701" y="382453"/>
                  <a:pt x="5644243" y="371489"/>
                </a:cubicBezTo>
                <a:cubicBezTo>
                  <a:pt x="5658757" y="362418"/>
                  <a:pt x="5674093" y="354545"/>
                  <a:pt x="5687786" y="344275"/>
                </a:cubicBezTo>
                <a:cubicBezTo>
                  <a:pt x="5695043" y="338832"/>
                  <a:pt x="5702730" y="333920"/>
                  <a:pt x="5709557" y="327946"/>
                </a:cubicBezTo>
                <a:cubicBezTo>
                  <a:pt x="5717281" y="321188"/>
                  <a:pt x="5722625" y="311614"/>
                  <a:pt x="5731328" y="306175"/>
                </a:cubicBezTo>
                <a:cubicBezTo>
                  <a:pt x="5737672" y="302210"/>
                  <a:pt x="5745843" y="302546"/>
                  <a:pt x="5753100" y="300732"/>
                </a:cubicBezTo>
                <a:cubicBezTo>
                  <a:pt x="5769919" y="283913"/>
                  <a:pt x="5770252" y="282041"/>
                  <a:pt x="5791200" y="268075"/>
                </a:cubicBezTo>
                <a:cubicBezTo>
                  <a:pt x="5825247" y="245377"/>
                  <a:pt x="5809047" y="258160"/>
                  <a:pt x="5840186" y="240861"/>
                </a:cubicBezTo>
                <a:cubicBezTo>
                  <a:pt x="5849434" y="235723"/>
                  <a:pt x="5858152" y="229670"/>
                  <a:pt x="5867400" y="224532"/>
                </a:cubicBezTo>
                <a:cubicBezTo>
                  <a:pt x="5874493" y="220592"/>
                  <a:pt x="5882569" y="218362"/>
                  <a:pt x="5889171" y="213646"/>
                </a:cubicBezTo>
                <a:cubicBezTo>
                  <a:pt x="5895435" y="209172"/>
                  <a:pt x="5899095" y="201588"/>
                  <a:pt x="5905500" y="197318"/>
                </a:cubicBezTo>
                <a:cubicBezTo>
                  <a:pt x="5910274" y="194136"/>
                  <a:pt x="5916697" y="194441"/>
                  <a:pt x="5921828" y="191875"/>
                </a:cubicBezTo>
                <a:cubicBezTo>
                  <a:pt x="5927679" y="188949"/>
                  <a:pt x="5932714" y="184618"/>
                  <a:pt x="5938157" y="180989"/>
                </a:cubicBezTo>
                <a:cubicBezTo>
                  <a:pt x="5983498" y="271670"/>
                  <a:pt x="5913886" y="138185"/>
                  <a:pt x="5965371" y="219089"/>
                </a:cubicBezTo>
                <a:cubicBezTo>
                  <a:pt x="5974083" y="232780"/>
                  <a:pt x="5979886" y="248118"/>
                  <a:pt x="5987143" y="262632"/>
                </a:cubicBezTo>
                <a:cubicBezTo>
                  <a:pt x="5989709" y="267764"/>
                  <a:pt x="5989739" y="273979"/>
                  <a:pt x="5992586" y="278961"/>
                </a:cubicBezTo>
                <a:cubicBezTo>
                  <a:pt x="5997087" y="286837"/>
                  <a:pt x="6003712" y="293301"/>
                  <a:pt x="6008914" y="300732"/>
                </a:cubicBezTo>
                <a:cubicBezTo>
                  <a:pt x="6010299" y="302711"/>
                  <a:pt x="6040461" y="349427"/>
                  <a:pt x="6047014" y="355161"/>
                </a:cubicBezTo>
                <a:cubicBezTo>
                  <a:pt x="6054975" y="362127"/>
                  <a:pt x="6065426" y="365621"/>
                  <a:pt x="6074228" y="371489"/>
                </a:cubicBezTo>
                <a:cubicBezTo>
                  <a:pt x="6081776" y="376521"/>
                  <a:pt x="6088618" y="382545"/>
                  <a:pt x="6096000" y="387818"/>
                </a:cubicBezTo>
                <a:cubicBezTo>
                  <a:pt x="6101323" y="391620"/>
                  <a:pt x="6107095" y="394779"/>
                  <a:pt x="6112328" y="398704"/>
                </a:cubicBezTo>
                <a:cubicBezTo>
                  <a:pt x="6121622" y="405674"/>
                  <a:pt x="6129692" y="414318"/>
                  <a:pt x="6139543" y="420475"/>
                </a:cubicBezTo>
                <a:cubicBezTo>
                  <a:pt x="6144408" y="423516"/>
                  <a:pt x="6150740" y="423352"/>
                  <a:pt x="6155871" y="425918"/>
                </a:cubicBezTo>
                <a:cubicBezTo>
                  <a:pt x="6165333" y="430649"/>
                  <a:pt x="6173624" y="437515"/>
                  <a:pt x="6183086" y="442246"/>
                </a:cubicBezTo>
                <a:cubicBezTo>
                  <a:pt x="6191825" y="446615"/>
                  <a:pt x="6201372" y="449164"/>
                  <a:pt x="6210300" y="453132"/>
                </a:cubicBezTo>
                <a:cubicBezTo>
                  <a:pt x="6217714" y="456427"/>
                  <a:pt x="6224613" y="460822"/>
                  <a:pt x="6232071" y="464018"/>
                </a:cubicBezTo>
                <a:cubicBezTo>
                  <a:pt x="6260080" y="476022"/>
                  <a:pt x="6289732" y="487847"/>
                  <a:pt x="6319157" y="496675"/>
                </a:cubicBezTo>
                <a:cubicBezTo>
                  <a:pt x="6355521" y="507585"/>
                  <a:pt x="6329840" y="497021"/>
                  <a:pt x="6379028" y="507561"/>
                </a:cubicBezTo>
                <a:cubicBezTo>
                  <a:pt x="6439328" y="520482"/>
                  <a:pt x="6408852" y="526315"/>
                  <a:pt x="6493328" y="529332"/>
                </a:cubicBezTo>
                <a:lnTo>
                  <a:pt x="6645728" y="534775"/>
                </a:lnTo>
                <a:cubicBezTo>
                  <a:pt x="6666451" y="533946"/>
                  <a:pt x="6767748" y="535566"/>
                  <a:pt x="6814457" y="523889"/>
                </a:cubicBezTo>
                <a:cubicBezTo>
                  <a:pt x="6825589" y="521106"/>
                  <a:pt x="6835982" y="515787"/>
                  <a:pt x="6847114" y="513004"/>
                </a:cubicBezTo>
                <a:cubicBezTo>
                  <a:pt x="6897082" y="500512"/>
                  <a:pt x="6863071" y="516418"/>
                  <a:pt x="6912428" y="496675"/>
                </a:cubicBezTo>
                <a:cubicBezTo>
                  <a:pt x="6919962" y="493662"/>
                  <a:pt x="6926666" y="488802"/>
                  <a:pt x="6934200" y="485789"/>
                </a:cubicBezTo>
                <a:cubicBezTo>
                  <a:pt x="6944854" y="481528"/>
                  <a:pt x="6956147" y="479023"/>
                  <a:pt x="6966857" y="474904"/>
                </a:cubicBezTo>
                <a:cubicBezTo>
                  <a:pt x="6979753" y="469944"/>
                  <a:pt x="6991849" y="462944"/>
                  <a:pt x="7004957" y="458575"/>
                </a:cubicBezTo>
                <a:cubicBezTo>
                  <a:pt x="7019150" y="453844"/>
                  <a:pt x="7034411" y="452721"/>
                  <a:pt x="7048500" y="447689"/>
                </a:cubicBezTo>
                <a:cubicBezTo>
                  <a:pt x="7059961" y="443596"/>
                  <a:pt x="7070107" y="436461"/>
                  <a:pt x="7081157" y="431361"/>
                </a:cubicBezTo>
                <a:cubicBezTo>
                  <a:pt x="7193430" y="379543"/>
                  <a:pt x="7015645" y="466839"/>
                  <a:pt x="7184571" y="382375"/>
                </a:cubicBezTo>
                <a:cubicBezTo>
                  <a:pt x="7195457" y="376932"/>
                  <a:pt x="7206907" y="372496"/>
                  <a:pt x="7217228" y="366046"/>
                </a:cubicBezTo>
                <a:cubicBezTo>
                  <a:pt x="7282799" y="325065"/>
                  <a:pt x="7245230" y="346005"/>
                  <a:pt x="7331528" y="306175"/>
                </a:cubicBezTo>
                <a:cubicBezTo>
                  <a:pt x="7403912" y="233793"/>
                  <a:pt x="7322330" y="309636"/>
                  <a:pt x="7380514" y="268075"/>
                </a:cubicBezTo>
                <a:cubicBezTo>
                  <a:pt x="7386778" y="263601"/>
                  <a:pt x="7390930" y="256674"/>
                  <a:pt x="7396843" y="251746"/>
                </a:cubicBezTo>
                <a:cubicBezTo>
                  <a:pt x="7401868" y="247558"/>
                  <a:pt x="7407728" y="244489"/>
                  <a:pt x="7413171" y="240861"/>
                </a:cubicBezTo>
                <a:cubicBezTo>
                  <a:pt x="7425871" y="246304"/>
                  <a:pt x="7440028" y="249158"/>
                  <a:pt x="7451271" y="257189"/>
                </a:cubicBezTo>
                <a:cubicBezTo>
                  <a:pt x="7465886" y="267628"/>
                  <a:pt x="7476671" y="282589"/>
                  <a:pt x="7489371" y="295289"/>
                </a:cubicBezTo>
                <a:cubicBezTo>
                  <a:pt x="7494814" y="300732"/>
                  <a:pt x="7498815" y="308175"/>
                  <a:pt x="7505700" y="311618"/>
                </a:cubicBezTo>
                <a:cubicBezTo>
                  <a:pt x="7512957" y="315247"/>
                  <a:pt x="7520426" y="318479"/>
                  <a:pt x="7527471" y="322504"/>
                </a:cubicBezTo>
                <a:cubicBezTo>
                  <a:pt x="7554794" y="338117"/>
                  <a:pt x="7532687" y="330181"/>
                  <a:pt x="7565571" y="344275"/>
                </a:cubicBezTo>
                <a:cubicBezTo>
                  <a:pt x="7570845" y="346535"/>
                  <a:pt x="7576457" y="347904"/>
                  <a:pt x="7581900" y="349718"/>
                </a:cubicBezTo>
                <a:cubicBezTo>
                  <a:pt x="7638143" y="347904"/>
                  <a:pt x="7694448" y="347485"/>
                  <a:pt x="7750628" y="344275"/>
                </a:cubicBezTo>
                <a:cubicBezTo>
                  <a:pt x="7758097" y="343848"/>
                  <a:pt x="7765097" y="340455"/>
                  <a:pt x="7772400" y="338832"/>
                </a:cubicBezTo>
                <a:cubicBezTo>
                  <a:pt x="7790095" y="334900"/>
                  <a:pt x="7800231" y="334680"/>
                  <a:pt x="7815943" y="327946"/>
                </a:cubicBezTo>
                <a:cubicBezTo>
                  <a:pt x="7843235" y="316250"/>
                  <a:pt x="7828729" y="317061"/>
                  <a:pt x="7843157" y="317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100943" y="3922925"/>
            <a:ext cx="7843157" cy="534775"/>
          </a:xfrm>
          <a:custGeom>
            <a:avLst/>
            <a:gdLst>
              <a:gd name="connsiteX0" fmla="*/ 0 w 7843157"/>
              <a:gd name="connsiteY0" fmla="*/ 273518 h 534775"/>
              <a:gd name="connsiteX1" fmla="*/ 919843 w 7843157"/>
              <a:gd name="connsiteY1" fmla="*/ 251746 h 534775"/>
              <a:gd name="connsiteX2" fmla="*/ 941614 w 7843157"/>
              <a:gd name="connsiteY2" fmla="*/ 257189 h 534775"/>
              <a:gd name="connsiteX3" fmla="*/ 1186543 w 7843157"/>
              <a:gd name="connsiteY3" fmla="*/ 251746 h 534775"/>
              <a:gd name="connsiteX4" fmla="*/ 1246414 w 7843157"/>
              <a:gd name="connsiteY4" fmla="*/ 240861 h 534775"/>
              <a:gd name="connsiteX5" fmla="*/ 1268186 w 7843157"/>
              <a:gd name="connsiteY5" fmla="*/ 229975 h 534775"/>
              <a:gd name="connsiteX6" fmla="*/ 1306286 w 7843157"/>
              <a:gd name="connsiteY6" fmla="*/ 213646 h 534775"/>
              <a:gd name="connsiteX7" fmla="*/ 1338943 w 7843157"/>
              <a:gd name="connsiteY7" fmla="*/ 186432 h 534775"/>
              <a:gd name="connsiteX8" fmla="*/ 1355271 w 7843157"/>
              <a:gd name="connsiteY8" fmla="*/ 180989 h 534775"/>
              <a:gd name="connsiteX9" fmla="*/ 1387928 w 7843157"/>
              <a:gd name="connsiteY9" fmla="*/ 153775 h 534775"/>
              <a:gd name="connsiteX10" fmla="*/ 1409700 w 7843157"/>
              <a:gd name="connsiteY10" fmla="*/ 148332 h 534775"/>
              <a:gd name="connsiteX11" fmla="*/ 1447800 w 7843157"/>
              <a:gd name="connsiteY11" fmla="*/ 121118 h 534775"/>
              <a:gd name="connsiteX12" fmla="*/ 1480457 w 7843157"/>
              <a:gd name="connsiteY12" fmla="*/ 99346 h 534775"/>
              <a:gd name="connsiteX13" fmla="*/ 1496786 w 7843157"/>
              <a:gd name="connsiteY13" fmla="*/ 83018 h 534775"/>
              <a:gd name="connsiteX14" fmla="*/ 1513114 w 7843157"/>
              <a:gd name="connsiteY14" fmla="*/ 61246 h 534775"/>
              <a:gd name="connsiteX15" fmla="*/ 1529443 w 7843157"/>
              <a:gd name="connsiteY15" fmla="*/ 50361 h 534775"/>
              <a:gd name="connsiteX16" fmla="*/ 1562100 w 7843157"/>
              <a:gd name="connsiteY16" fmla="*/ 23146 h 534775"/>
              <a:gd name="connsiteX17" fmla="*/ 1594757 w 7843157"/>
              <a:gd name="connsiteY17" fmla="*/ 1375 h 534775"/>
              <a:gd name="connsiteX18" fmla="*/ 1621971 w 7843157"/>
              <a:gd name="connsiteY18" fmla="*/ 23146 h 534775"/>
              <a:gd name="connsiteX19" fmla="*/ 1649186 w 7843157"/>
              <a:gd name="connsiteY19" fmla="*/ 39475 h 534775"/>
              <a:gd name="connsiteX20" fmla="*/ 1681843 w 7843157"/>
              <a:gd name="connsiteY20" fmla="*/ 61246 h 534775"/>
              <a:gd name="connsiteX21" fmla="*/ 1698171 w 7843157"/>
              <a:gd name="connsiteY21" fmla="*/ 66689 h 534775"/>
              <a:gd name="connsiteX22" fmla="*/ 1714500 w 7843157"/>
              <a:gd name="connsiteY22" fmla="*/ 77575 h 534775"/>
              <a:gd name="connsiteX23" fmla="*/ 1736271 w 7843157"/>
              <a:gd name="connsiteY23" fmla="*/ 88461 h 534775"/>
              <a:gd name="connsiteX24" fmla="*/ 1752600 w 7843157"/>
              <a:gd name="connsiteY24" fmla="*/ 99346 h 534775"/>
              <a:gd name="connsiteX25" fmla="*/ 1774371 w 7843157"/>
              <a:gd name="connsiteY25" fmla="*/ 104789 h 534775"/>
              <a:gd name="connsiteX26" fmla="*/ 1834243 w 7843157"/>
              <a:gd name="connsiteY26" fmla="*/ 137446 h 534775"/>
              <a:gd name="connsiteX27" fmla="*/ 1856014 w 7843157"/>
              <a:gd name="connsiteY27" fmla="*/ 148332 h 534775"/>
              <a:gd name="connsiteX28" fmla="*/ 1877786 w 7843157"/>
              <a:gd name="connsiteY28" fmla="*/ 164661 h 534775"/>
              <a:gd name="connsiteX29" fmla="*/ 1921328 w 7843157"/>
              <a:gd name="connsiteY29" fmla="*/ 180989 h 534775"/>
              <a:gd name="connsiteX30" fmla="*/ 1970314 w 7843157"/>
              <a:gd name="connsiteY30" fmla="*/ 202761 h 534775"/>
              <a:gd name="connsiteX31" fmla="*/ 1986643 w 7843157"/>
              <a:gd name="connsiteY31" fmla="*/ 213646 h 534775"/>
              <a:gd name="connsiteX32" fmla="*/ 2008414 w 7843157"/>
              <a:gd name="connsiteY32" fmla="*/ 219089 h 534775"/>
              <a:gd name="connsiteX33" fmla="*/ 2030186 w 7843157"/>
              <a:gd name="connsiteY33" fmla="*/ 229975 h 534775"/>
              <a:gd name="connsiteX34" fmla="*/ 2051957 w 7843157"/>
              <a:gd name="connsiteY34" fmla="*/ 235418 h 534775"/>
              <a:gd name="connsiteX35" fmla="*/ 2090057 w 7843157"/>
              <a:gd name="connsiteY35" fmla="*/ 246304 h 534775"/>
              <a:gd name="connsiteX36" fmla="*/ 2106386 w 7843157"/>
              <a:gd name="connsiteY36" fmla="*/ 251746 h 534775"/>
              <a:gd name="connsiteX37" fmla="*/ 2128157 w 7843157"/>
              <a:gd name="connsiteY37" fmla="*/ 257189 h 534775"/>
              <a:gd name="connsiteX38" fmla="*/ 2144486 w 7843157"/>
              <a:gd name="connsiteY38" fmla="*/ 262632 h 534775"/>
              <a:gd name="connsiteX39" fmla="*/ 2177143 w 7843157"/>
              <a:gd name="connsiteY39" fmla="*/ 268075 h 534775"/>
              <a:gd name="connsiteX40" fmla="*/ 2356757 w 7843157"/>
              <a:gd name="connsiteY40" fmla="*/ 284404 h 534775"/>
              <a:gd name="connsiteX41" fmla="*/ 2607128 w 7843157"/>
              <a:gd name="connsiteY41" fmla="*/ 278961 h 534775"/>
              <a:gd name="connsiteX42" fmla="*/ 2628900 w 7843157"/>
              <a:gd name="connsiteY42" fmla="*/ 268075 h 534775"/>
              <a:gd name="connsiteX43" fmla="*/ 2705100 w 7843157"/>
              <a:gd name="connsiteY43" fmla="*/ 240861 h 534775"/>
              <a:gd name="connsiteX44" fmla="*/ 2726871 w 7843157"/>
              <a:gd name="connsiteY44" fmla="*/ 235418 h 534775"/>
              <a:gd name="connsiteX45" fmla="*/ 2803071 w 7843157"/>
              <a:gd name="connsiteY45" fmla="*/ 197318 h 534775"/>
              <a:gd name="connsiteX46" fmla="*/ 2824843 w 7843157"/>
              <a:gd name="connsiteY46" fmla="*/ 186432 h 534775"/>
              <a:gd name="connsiteX47" fmla="*/ 2873828 w 7843157"/>
              <a:gd name="connsiteY47" fmla="*/ 170104 h 534775"/>
              <a:gd name="connsiteX48" fmla="*/ 2917371 w 7843157"/>
              <a:gd name="connsiteY48" fmla="*/ 148332 h 534775"/>
              <a:gd name="connsiteX49" fmla="*/ 2966357 w 7843157"/>
              <a:gd name="connsiteY49" fmla="*/ 132004 h 534775"/>
              <a:gd name="connsiteX50" fmla="*/ 3015343 w 7843157"/>
              <a:gd name="connsiteY50" fmla="*/ 110232 h 534775"/>
              <a:gd name="connsiteX51" fmla="*/ 3064328 w 7843157"/>
              <a:gd name="connsiteY51" fmla="*/ 93904 h 534775"/>
              <a:gd name="connsiteX52" fmla="*/ 3080657 w 7843157"/>
              <a:gd name="connsiteY52" fmla="*/ 83018 h 534775"/>
              <a:gd name="connsiteX53" fmla="*/ 3102428 w 7843157"/>
              <a:gd name="connsiteY53" fmla="*/ 77575 h 534775"/>
              <a:gd name="connsiteX54" fmla="*/ 3118757 w 7843157"/>
              <a:gd name="connsiteY54" fmla="*/ 72132 h 534775"/>
              <a:gd name="connsiteX55" fmla="*/ 3140528 w 7843157"/>
              <a:gd name="connsiteY55" fmla="*/ 83018 h 534775"/>
              <a:gd name="connsiteX56" fmla="*/ 3151414 w 7843157"/>
              <a:gd name="connsiteY56" fmla="*/ 99346 h 534775"/>
              <a:gd name="connsiteX57" fmla="*/ 3184071 w 7843157"/>
              <a:gd name="connsiteY57" fmla="*/ 132004 h 534775"/>
              <a:gd name="connsiteX58" fmla="*/ 3194957 w 7843157"/>
              <a:gd name="connsiteY58" fmla="*/ 148332 h 534775"/>
              <a:gd name="connsiteX59" fmla="*/ 3216728 w 7843157"/>
              <a:gd name="connsiteY59" fmla="*/ 164661 h 534775"/>
              <a:gd name="connsiteX60" fmla="*/ 3243943 w 7843157"/>
              <a:gd name="connsiteY60" fmla="*/ 191875 h 534775"/>
              <a:gd name="connsiteX61" fmla="*/ 3265714 w 7843157"/>
              <a:gd name="connsiteY61" fmla="*/ 202761 h 534775"/>
              <a:gd name="connsiteX62" fmla="*/ 3292928 w 7843157"/>
              <a:gd name="connsiteY62" fmla="*/ 219089 h 534775"/>
              <a:gd name="connsiteX63" fmla="*/ 3369128 w 7843157"/>
              <a:gd name="connsiteY63" fmla="*/ 257189 h 534775"/>
              <a:gd name="connsiteX64" fmla="*/ 3385457 w 7843157"/>
              <a:gd name="connsiteY64" fmla="*/ 268075 h 534775"/>
              <a:gd name="connsiteX65" fmla="*/ 3461657 w 7843157"/>
              <a:gd name="connsiteY65" fmla="*/ 295289 h 534775"/>
              <a:gd name="connsiteX66" fmla="*/ 3488871 w 7843157"/>
              <a:gd name="connsiteY66" fmla="*/ 306175 h 534775"/>
              <a:gd name="connsiteX67" fmla="*/ 3554186 w 7843157"/>
              <a:gd name="connsiteY67" fmla="*/ 327946 h 534775"/>
              <a:gd name="connsiteX68" fmla="*/ 3586843 w 7843157"/>
              <a:gd name="connsiteY68" fmla="*/ 338832 h 534775"/>
              <a:gd name="connsiteX69" fmla="*/ 3614057 w 7843157"/>
              <a:gd name="connsiteY69" fmla="*/ 344275 h 534775"/>
              <a:gd name="connsiteX70" fmla="*/ 3646714 w 7843157"/>
              <a:gd name="connsiteY70" fmla="*/ 355161 h 534775"/>
              <a:gd name="connsiteX71" fmla="*/ 3684814 w 7843157"/>
              <a:gd name="connsiteY71" fmla="*/ 366046 h 534775"/>
              <a:gd name="connsiteX72" fmla="*/ 3717471 w 7843157"/>
              <a:gd name="connsiteY72" fmla="*/ 376932 h 534775"/>
              <a:gd name="connsiteX73" fmla="*/ 3766457 w 7843157"/>
              <a:gd name="connsiteY73" fmla="*/ 382375 h 534775"/>
              <a:gd name="connsiteX74" fmla="*/ 3848100 w 7843157"/>
              <a:gd name="connsiteY74" fmla="*/ 393261 h 534775"/>
              <a:gd name="connsiteX75" fmla="*/ 3929743 w 7843157"/>
              <a:gd name="connsiteY75" fmla="*/ 398704 h 534775"/>
              <a:gd name="connsiteX76" fmla="*/ 4207328 w 7843157"/>
              <a:gd name="connsiteY76" fmla="*/ 393261 h 534775"/>
              <a:gd name="connsiteX77" fmla="*/ 4239986 w 7843157"/>
              <a:gd name="connsiteY77" fmla="*/ 387818 h 534775"/>
              <a:gd name="connsiteX78" fmla="*/ 4299857 w 7843157"/>
              <a:gd name="connsiteY78" fmla="*/ 376932 h 534775"/>
              <a:gd name="connsiteX79" fmla="*/ 4348843 w 7843157"/>
              <a:gd name="connsiteY79" fmla="*/ 355161 h 534775"/>
              <a:gd name="connsiteX80" fmla="*/ 4370614 w 7843157"/>
              <a:gd name="connsiteY80" fmla="*/ 349718 h 534775"/>
              <a:gd name="connsiteX81" fmla="*/ 4386943 w 7843157"/>
              <a:gd name="connsiteY81" fmla="*/ 333389 h 534775"/>
              <a:gd name="connsiteX82" fmla="*/ 4446814 w 7843157"/>
              <a:gd name="connsiteY82" fmla="*/ 289846 h 534775"/>
              <a:gd name="connsiteX83" fmla="*/ 4468586 w 7843157"/>
              <a:gd name="connsiteY83" fmla="*/ 273518 h 534775"/>
              <a:gd name="connsiteX84" fmla="*/ 4506686 w 7843157"/>
              <a:gd name="connsiteY84" fmla="*/ 251746 h 534775"/>
              <a:gd name="connsiteX85" fmla="*/ 4544786 w 7843157"/>
              <a:gd name="connsiteY85" fmla="*/ 224532 h 534775"/>
              <a:gd name="connsiteX86" fmla="*/ 4593771 w 7843157"/>
              <a:gd name="connsiteY86" fmla="*/ 197318 h 534775"/>
              <a:gd name="connsiteX87" fmla="*/ 4626428 w 7843157"/>
              <a:gd name="connsiteY87" fmla="*/ 175546 h 534775"/>
              <a:gd name="connsiteX88" fmla="*/ 4642757 w 7843157"/>
              <a:gd name="connsiteY88" fmla="*/ 164661 h 534775"/>
              <a:gd name="connsiteX89" fmla="*/ 4664528 w 7843157"/>
              <a:gd name="connsiteY89" fmla="*/ 153775 h 534775"/>
              <a:gd name="connsiteX90" fmla="*/ 4697186 w 7843157"/>
              <a:gd name="connsiteY90" fmla="*/ 137446 h 534775"/>
              <a:gd name="connsiteX91" fmla="*/ 4735286 w 7843157"/>
              <a:gd name="connsiteY91" fmla="*/ 148332 h 534775"/>
              <a:gd name="connsiteX92" fmla="*/ 4751614 w 7843157"/>
              <a:gd name="connsiteY92" fmla="*/ 164661 h 534775"/>
              <a:gd name="connsiteX93" fmla="*/ 4767943 w 7843157"/>
              <a:gd name="connsiteY93" fmla="*/ 175546 h 534775"/>
              <a:gd name="connsiteX94" fmla="*/ 4784271 w 7843157"/>
              <a:gd name="connsiteY94" fmla="*/ 191875 h 534775"/>
              <a:gd name="connsiteX95" fmla="*/ 4822371 w 7843157"/>
              <a:gd name="connsiteY95" fmla="*/ 219089 h 534775"/>
              <a:gd name="connsiteX96" fmla="*/ 4833257 w 7843157"/>
              <a:gd name="connsiteY96" fmla="*/ 235418 h 534775"/>
              <a:gd name="connsiteX97" fmla="*/ 4849586 w 7843157"/>
              <a:gd name="connsiteY97" fmla="*/ 246304 h 534775"/>
              <a:gd name="connsiteX98" fmla="*/ 4893128 w 7843157"/>
              <a:gd name="connsiteY98" fmla="*/ 273518 h 534775"/>
              <a:gd name="connsiteX99" fmla="*/ 4925786 w 7843157"/>
              <a:gd name="connsiteY99" fmla="*/ 295289 h 534775"/>
              <a:gd name="connsiteX100" fmla="*/ 4942114 w 7843157"/>
              <a:gd name="connsiteY100" fmla="*/ 300732 h 534775"/>
              <a:gd name="connsiteX101" fmla="*/ 4958443 w 7843157"/>
              <a:gd name="connsiteY101" fmla="*/ 311618 h 534775"/>
              <a:gd name="connsiteX102" fmla="*/ 4996543 w 7843157"/>
              <a:gd name="connsiteY102" fmla="*/ 327946 h 534775"/>
              <a:gd name="connsiteX103" fmla="*/ 5040086 w 7843157"/>
              <a:gd name="connsiteY103" fmla="*/ 349718 h 534775"/>
              <a:gd name="connsiteX104" fmla="*/ 5056414 w 7843157"/>
              <a:gd name="connsiteY104" fmla="*/ 360604 h 534775"/>
              <a:gd name="connsiteX105" fmla="*/ 5083628 w 7843157"/>
              <a:gd name="connsiteY105" fmla="*/ 371489 h 534775"/>
              <a:gd name="connsiteX106" fmla="*/ 5116286 w 7843157"/>
              <a:gd name="connsiteY106" fmla="*/ 387818 h 534775"/>
              <a:gd name="connsiteX107" fmla="*/ 5181600 w 7843157"/>
              <a:gd name="connsiteY107" fmla="*/ 404146 h 534775"/>
              <a:gd name="connsiteX108" fmla="*/ 5246914 w 7843157"/>
              <a:gd name="connsiteY108" fmla="*/ 425918 h 534775"/>
              <a:gd name="connsiteX109" fmla="*/ 5306786 w 7843157"/>
              <a:gd name="connsiteY109" fmla="*/ 436804 h 534775"/>
              <a:gd name="connsiteX110" fmla="*/ 5334000 w 7843157"/>
              <a:gd name="connsiteY110" fmla="*/ 442246 h 534775"/>
              <a:gd name="connsiteX111" fmla="*/ 5410200 w 7843157"/>
              <a:gd name="connsiteY111" fmla="*/ 447689 h 534775"/>
              <a:gd name="connsiteX112" fmla="*/ 5573486 w 7843157"/>
              <a:gd name="connsiteY112" fmla="*/ 420475 h 534775"/>
              <a:gd name="connsiteX113" fmla="*/ 5595257 w 7843157"/>
              <a:gd name="connsiteY113" fmla="*/ 409589 h 534775"/>
              <a:gd name="connsiteX114" fmla="*/ 5644243 w 7843157"/>
              <a:gd name="connsiteY114" fmla="*/ 371489 h 534775"/>
              <a:gd name="connsiteX115" fmla="*/ 5687786 w 7843157"/>
              <a:gd name="connsiteY115" fmla="*/ 344275 h 534775"/>
              <a:gd name="connsiteX116" fmla="*/ 5709557 w 7843157"/>
              <a:gd name="connsiteY116" fmla="*/ 327946 h 534775"/>
              <a:gd name="connsiteX117" fmla="*/ 5731328 w 7843157"/>
              <a:gd name="connsiteY117" fmla="*/ 306175 h 534775"/>
              <a:gd name="connsiteX118" fmla="*/ 5753100 w 7843157"/>
              <a:gd name="connsiteY118" fmla="*/ 300732 h 534775"/>
              <a:gd name="connsiteX119" fmla="*/ 5791200 w 7843157"/>
              <a:gd name="connsiteY119" fmla="*/ 268075 h 534775"/>
              <a:gd name="connsiteX120" fmla="*/ 5840186 w 7843157"/>
              <a:gd name="connsiteY120" fmla="*/ 240861 h 534775"/>
              <a:gd name="connsiteX121" fmla="*/ 5867400 w 7843157"/>
              <a:gd name="connsiteY121" fmla="*/ 224532 h 534775"/>
              <a:gd name="connsiteX122" fmla="*/ 5889171 w 7843157"/>
              <a:gd name="connsiteY122" fmla="*/ 213646 h 534775"/>
              <a:gd name="connsiteX123" fmla="*/ 5905500 w 7843157"/>
              <a:gd name="connsiteY123" fmla="*/ 197318 h 534775"/>
              <a:gd name="connsiteX124" fmla="*/ 5921828 w 7843157"/>
              <a:gd name="connsiteY124" fmla="*/ 191875 h 534775"/>
              <a:gd name="connsiteX125" fmla="*/ 5938157 w 7843157"/>
              <a:gd name="connsiteY125" fmla="*/ 180989 h 534775"/>
              <a:gd name="connsiteX126" fmla="*/ 5965371 w 7843157"/>
              <a:gd name="connsiteY126" fmla="*/ 219089 h 534775"/>
              <a:gd name="connsiteX127" fmla="*/ 5987143 w 7843157"/>
              <a:gd name="connsiteY127" fmla="*/ 262632 h 534775"/>
              <a:gd name="connsiteX128" fmla="*/ 5992586 w 7843157"/>
              <a:gd name="connsiteY128" fmla="*/ 278961 h 534775"/>
              <a:gd name="connsiteX129" fmla="*/ 6008914 w 7843157"/>
              <a:gd name="connsiteY129" fmla="*/ 300732 h 534775"/>
              <a:gd name="connsiteX130" fmla="*/ 6047014 w 7843157"/>
              <a:gd name="connsiteY130" fmla="*/ 355161 h 534775"/>
              <a:gd name="connsiteX131" fmla="*/ 6074228 w 7843157"/>
              <a:gd name="connsiteY131" fmla="*/ 371489 h 534775"/>
              <a:gd name="connsiteX132" fmla="*/ 6096000 w 7843157"/>
              <a:gd name="connsiteY132" fmla="*/ 387818 h 534775"/>
              <a:gd name="connsiteX133" fmla="*/ 6112328 w 7843157"/>
              <a:gd name="connsiteY133" fmla="*/ 398704 h 534775"/>
              <a:gd name="connsiteX134" fmla="*/ 6139543 w 7843157"/>
              <a:gd name="connsiteY134" fmla="*/ 420475 h 534775"/>
              <a:gd name="connsiteX135" fmla="*/ 6155871 w 7843157"/>
              <a:gd name="connsiteY135" fmla="*/ 425918 h 534775"/>
              <a:gd name="connsiteX136" fmla="*/ 6183086 w 7843157"/>
              <a:gd name="connsiteY136" fmla="*/ 442246 h 534775"/>
              <a:gd name="connsiteX137" fmla="*/ 6210300 w 7843157"/>
              <a:gd name="connsiteY137" fmla="*/ 453132 h 534775"/>
              <a:gd name="connsiteX138" fmla="*/ 6232071 w 7843157"/>
              <a:gd name="connsiteY138" fmla="*/ 464018 h 534775"/>
              <a:gd name="connsiteX139" fmla="*/ 6319157 w 7843157"/>
              <a:gd name="connsiteY139" fmla="*/ 496675 h 534775"/>
              <a:gd name="connsiteX140" fmla="*/ 6379028 w 7843157"/>
              <a:gd name="connsiteY140" fmla="*/ 507561 h 534775"/>
              <a:gd name="connsiteX141" fmla="*/ 6493328 w 7843157"/>
              <a:gd name="connsiteY141" fmla="*/ 529332 h 534775"/>
              <a:gd name="connsiteX142" fmla="*/ 6645728 w 7843157"/>
              <a:gd name="connsiteY142" fmla="*/ 534775 h 534775"/>
              <a:gd name="connsiteX143" fmla="*/ 6814457 w 7843157"/>
              <a:gd name="connsiteY143" fmla="*/ 523889 h 534775"/>
              <a:gd name="connsiteX144" fmla="*/ 6847114 w 7843157"/>
              <a:gd name="connsiteY144" fmla="*/ 513004 h 534775"/>
              <a:gd name="connsiteX145" fmla="*/ 6912428 w 7843157"/>
              <a:gd name="connsiteY145" fmla="*/ 496675 h 534775"/>
              <a:gd name="connsiteX146" fmla="*/ 6934200 w 7843157"/>
              <a:gd name="connsiteY146" fmla="*/ 485789 h 534775"/>
              <a:gd name="connsiteX147" fmla="*/ 6966857 w 7843157"/>
              <a:gd name="connsiteY147" fmla="*/ 474904 h 534775"/>
              <a:gd name="connsiteX148" fmla="*/ 7004957 w 7843157"/>
              <a:gd name="connsiteY148" fmla="*/ 458575 h 534775"/>
              <a:gd name="connsiteX149" fmla="*/ 7048500 w 7843157"/>
              <a:gd name="connsiteY149" fmla="*/ 447689 h 534775"/>
              <a:gd name="connsiteX150" fmla="*/ 7081157 w 7843157"/>
              <a:gd name="connsiteY150" fmla="*/ 431361 h 534775"/>
              <a:gd name="connsiteX151" fmla="*/ 7184571 w 7843157"/>
              <a:gd name="connsiteY151" fmla="*/ 382375 h 534775"/>
              <a:gd name="connsiteX152" fmla="*/ 7217228 w 7843157"/>
              <a:gd name="connsiteY152" fmla="*/ 366046 h 534775"/>
              <a:gd name="connsiteX153" fmla="*/ 7331528 w 7843157"/>
              <a:gd name="connsiteY153" fmla="*/ 306175 h 534775"/>
              <a:gd name="connsiteX154" fmla="*/ 7380514 w 7843157"/>
              <a:gd name="connsiteY154" fmla="*/ 268075 h 534775"/>
              <a:gd name="connsiteX155" fmla="*/ 7396843 w 7843157"/>
              <a:gd name="connsiteY155" fmla="*/ 251746 h 534775"/>
              <a:gd name="connsiteX156" fmla="*/ 7413171 w 7843157"/>
              <a:gd name="connsiteY156" fmla="*/ 240861 h 534775"/>
              <a:gd name="connsiteX157" fmla="*/ 7451271 w 7843157"/>
              <a:gd name="connsiteY157" fmla="*/ 257189 h 534775"/>
              <a:gd name="connsiteX158" fmla="*/ 7489371 w 7843157"/>
              <a:gd name="connsiteY158" fmla="*/ 295289 h 534775"/>
              <a:gd name="connsiteX159" fmla="*/ 7505700 w 7843157"/>
              <a:gd name="connsiteY159" fmla="*/ 311618 h 534775"/>
              <a:gd name="connsiteX160" fmla="*/ 7527471 w 7843157"/>
              <a:gd name="connsiteY160" fmla="*/ 322504 h 534775"/>
              <a:gd name="connsiteX161" fmla="*/ 7565571 w 7843157"/>
              <a:gd name="connsiteY161" fmla="*/ 344275 h 534775"/>
              <a:gd name="connsiteX162" fmla="*/ 7581900 w 7843157"/>
              <a:gd name="connsiteY162" fmla="*/ 349718 h 534775"/>
              <a:gd name="connsiteX163" fmla="*/ 7750628 w 7843157"/>
              <a:gd name="connsiteY163" fmla="*/ 344275 h 534775"/>
              <a:gd name="connsiteX164" fmla="*/ 7772400 w 7843157"/>
              <a:gd name="connsiteY164" fmla="*/ 338832 h 534775"/>
              <a:gd name="connsiteX165" fmla="*/ 7815943 w 7843157"/>
              <a:gd name="connsiteY165" fmla="*/ 327946 h 534775"/>
              <a:gd name="connsiteX166" fmla="*/ 7843157 w 7843157"/>
              <a:gd name="connsiteY166" fmla="*/ 317061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843157" h="534775">
                <a:moveTo>
                  <a:pt x="0" y="273518"/>
                </a:moveTo>
                <a:cubicBezTo>
                  <a:pt x="525756" y="-65106"/>
                  <a:pt x="151883" y="59747"/>
                  <a:pt x="919843" y="251746"/>
                </a:cubicBezTo>
                <a:lnTo>
                  <a:pt x="941614" y="257189"/>
                </a:lnTo>
                <a:lnTo>
                  <a:pt x="1186543" y="251746"/>
                </a:lnTo>
                <a:cubicBezTo>
                  <a:pt x="1195213" y="251406"/>
                  <a:pt x="1236135" y="242917"/>
                  <a:pt x="1246414" y="240861"/>
                </a:cubicBezTo>
                <a:cubicBezTo>
                  <a:pt x="1253671" y="237232"/>
                  <a:pt x="1260728" y="233171"/>
                  <a:pt x="1268186" y="229975"/>
                </a:cubicBezTo>
                <a:cubicBezTo>
                  <a:pt x="1298718" y="216889"/>
                  <a:pt x="1270180" y="234277"/>
                  <a:pt x="1306286" y="213646"/>
                </a:cubicBezTo>
                <a:cubicBezTo>
                  <a:pt x="1368594" y="178042"/>
                  <a:pt x="1271417" y="231450"/>
                  <a:pt x="1338943" y="186432"/>
                </a:cubicBezTo>
                <a:cubicBezTo>
                  <a:pt x="1343717" y="183250"/>
                  <a:pt x="1349828" y="182803"/>
                  <a:pt x="1355271" y="180989"/>
                </a:cubicBezTo>
                <a:cubicBezTo>
                  <a:pt x="1365077" y="171183"/>
                  <a:pt x="1374670" y="159457"/>
                  <a:pt x="1387928" y="153775"/>
                </a:cubicBezTo>
                <a:cubicBezTo>
                  <a:pt x="1394804" y="150828"/>
                  <a:pt x="1402443" y="150146"/>
                  <a:pt x="1409700" y="148332"/>
                </a:cubicBezTo>
                <a:cubicBezTo>
                  <a:pt x="1422615" y="139721"/>
                  <a:pt x="1435995" y="131237"/>
                  <a:pt x="1447800" y="121118"/>
                </a:cubicBezTo>
                <a:cubicBezTo>
                  <a:pt x="1473747" y="98878"/>
                  <a:pt x="1452680" y="108605"/>
                  <a:pt x="1480457" y="99346"/>
                </a:cubicBezTo>
                <a:cubicBezTo>
                  <a:pt x="1485900" y="93903"/>
                  <a:pt x="1491777" y="88862"/>
                  <a:pt x="1496786" y="83018"/>
                </a:cubicBezTo>
                <a:cubicBezTo>
                  <a:pt x="1502690" y="76130"/>
                  <a:pt x="1506700" y="67660"/>
                  <a:pt x="1513114" y="61246"/>
                </a:cubicBezTo>
                <a:cubicBezTo>
                  <a:pt x="1517740" y="56620"/>
                  <a:pt x="1524418" y="54549"/>
                  <a:pt x="1529443" y="50361"/>
                </a:cubicBezTo>
                <a:cubicBezTo>
                  <a:pt x="1571359" y="15431"/>
                  <a:pt x="1521551" y="50179"/>
                  <a:pt x="1562100" y="23146"/>
                </a:cubicBezTo>
                <a:cubicBezTo>
                  <a:pt x="1569312" y="12329"/>
                  <a:pt x="1575587" y="-5015"/>
                  <a:pt x="1594757" y="1375"/>
                </a:cubicBezTo>
                <a:cubicBezTo>
                  <a:pt x="1605778" y="5049"/>
                  <a:pt x="1612454" y="16484"/>
                  <a:pt x="1621971" y="23146"/>
                </a:cubicBezTo>
                <a:cubicBezTo>
                  <a:pt x="1630638" y="29213"/>
                  <a:pt x="1640261" y="33795"/>
                  <a:pt x="1649186" y="39475"/>
                </a:cubicBezTo>
                <a:cubicBezTo>
                  <a:pt x="1660224" y="46499"/>
                  <a:pt x="1669432" y="57109"/>
                  <a:pt x="1681843" y="61246"/>
                </a:cubicBezTo>
                <a:cubicBezTo>
                  <a:pt x="1687286" y="63060"/>
                  <a:pt x="1693040" y="64123"/>
                  <a:pt x="1698171" y="66689"/>
                </a:cubicBezTo>
                <a:cubicBezTo>
                  <a:pt x="1704022" y="69615"/>
                  <a:pt x="1708820" y="74329"/>
                  <a:pt x="1714500" y="77575"/>
                </a:cubicBezTo>
                <a:cubicBezTo>
                  <a:pt x="1721545" y="81601"/>
                  <a:pt x="1729226" y="84436"/>
                  <a:pt x="1736271" y="88461"/>
                </a:cubicBezTo>
                <a:cubicBezTo>
                  <a:pt x="1741951" y="91706"/>
                  <a:pt x="1746587" y="96769"/>
                  <a:pt x="1752600" y="99346"/>
                </a:cubicBezTo>
                <a:cubicBezTo>
                  <a:pt x="1759476" y="102293"/>
                  <a:pt x="1767114" y="102975"/>
                  <a:pt x="1774371" y="104789"/>
                </a:cubicBezTo>
                <a:cubicBezTo>
                  <a:pt x="1804203" y="124677"/>
                  <a:pt x="1784846" y="112747"/>
                  <a:pt x="1834243" y="137446"/>
                </a:cubicBezTo>
                <a:cubicBezTo>
                  <a:pt x="1841500" y="141075"/>
                  <a:pt x="1849523" y="143464"/>
                  <a:pt x="1856014" y="148332"/>
                </a:cubicBezTo>
                <a:cubicBezTo>
                  <a:pt x="1863271" y="153775"/>
                  <a:pt x="1869856" y="160255"/>
                  <a:pt x="1877786" y="164661"/>
                </a:cubicBezTo>
                <a:cubicBezTo>
                  <a:pt x="1887543" y="170082"/>
                  <a:pt x="1909110" y="176916"/>
                  <a:pt x="1921328" y="180989"/>
                </a:cubicBezTo>
                <a:cubicBezTo>
                  <a:pt x="1967023" y="215260"/>
                  <a:pt x="1917356" y="182903"/>
                  <a:pt x="1970314" y="202761"/>
                </a:cubicBezTo>
                <a:cubicBezTo>
                  <a:pt x="1976439" y="205058"/>
                  <a:pt x="1980630" y="211069"/>
                  <a:pt x="1986643" y="213646"/>
                </a:cubicBezTo>
                <a:cubicBezTo>
                  <a:pt x="1993519" y="216593"/>
                  <a:pt x="2001410" y="216462"/>
                  <a:pt x="2008414" y="219089"/>
                </a:cubicBezTo>
                <a:cubicBezTo>
                  <a:pt x="2016011" y="221938"/>
                  <a:pt x="2022589" y="227126"/>
                  <a:pt x="2030186" y="229975"/>
                </a:cubicBezTo>
                <a:cubicBezTo>
                  <a:pt x="2037190" y="232602"/>
                  <a:pt x="2044740" y="233450"/>
                  <a:pt x="2051957" y="235418"/>
                </a:cubicBezTo>
                <a:cubicBezTo>
                  <a:pt x="2064700" y="238893"/>
                  <a:pt x="2077406" y="242509"/>
                  <a:pt x="2090057" y="246304"/>
                </a:cubicBezTo>
                <a:cubicBezTo>
                  <a:pt x="2095552" y="247953"/>
                  <a:pt x="2100869" y="250170"/>
                  <a:pt x="2106386" y="251746"/>
                </a:cubicBezTo>
                <a:cubicBezTo>
                  <a:pt x="2113579" y="253801"/>
                  <a:pt x="2120964" y="255134"/>
                  <a:pt x="2128157" y="257189"/>
                </a:cubicBezTo>
                <a:cubicBezTo>
                  <a:pt x="2133674" y="258765"/>
                  <a:pt x="2138885" y="261387"/>
                  <a:pt x="2144486" y="262632"/>
                </a:cubicBezTo>
                <a:cubicBezTo>
                  <a:pt x="2155259" y="265026"/>
                  <a:pt x="2166186" y="266760"/>
                  <a:pt x="2177143" y="268075"/>
                </a:cubicBezTo>
                <a:cubicBezTo>
                  <a:pt x="2266822" y="278837"/>
                  <a:pt x="2274679" y="278541"/>
                  <a:pt x="2356757" y="284404"/>
                </a:cubicBezTo>
                <a:cubicBezTo>
                  <a:pt x="2440214" y="282590"/>
                  <a:pt x="2523801" y="283961"/>
                  <a:pt x="2607128" y="278961"/>
                </a:cubicBezTo>
                <a:cubicBezTo>
                  <a:pt x="2615227" y="278475"/>
                  <a:pt x="2621410" y="271196"/>
                  <a:pt x="2628900" y="268075"/>
                </a:cubicBezTo>
                <a:cubicBezTo>
                  <a:pt x="2645530" y="261146"/>
                  <a:pt x="2685611" y="246707"/>
                  <a:pt x="2705100" y="240861"/>
                </a:cubicBezTo>
                <a:cubicBezTo>
                  <a:pt x="2712265" y="238712"/>
                  <a:pt x="2719995" y="238365"/>
                  <a:pt x="2726871" y="235418"/>
                </a:cubicBezTo>
                <a:cubicBezTo>
                  <a:pt x="2726905" y="235403"/>
                  <a:pt x="2787818" y="204945"/>
                  <a:pt x="2803071" y="197318"/>
                </a:cubicBezTo>
                <a:cubicBezTo>
                  <a:pt x="2810328" y="193689"/>
                  <a:pt x="2817145" y="188998"/>
                  <a:pt x="2824843" y="186432"/>
                </a:cubicBezTo>
                <a:cubicBezTo>
                  <a:pt x="2841171" y="180989"/>
                  <a:pt x="2857913" y="176657"/>
                  <a:pt x="2873828" y="170104"/>
                </a:cubicBezTo>
                <a:cubicBezTo>
                  <a:pt x="2888833" y="163925"/>
                  <a:pt x="2901976" y="153463"/>
                  <a:pt x="2917371" y="148332"/>
                </a:cubicBezTo>
                <a:cubicBezTo>
                  <a:pt x="2933700" y="142889"/>
                  <a:pt x="2950962" y="139702"/>
                  <a:pt x="2966357" y="132004"/>
                </a:cubicBezTo>
                <a:cubicBezTo>
                  <a:pt x="3004146" y="113109"/>
                  <a:pt x="2987468" y="119524"/>
                  <a:pt x="3015343" y="110232"/>
                </a:cubicBezTo>
                <a:cubicBezTo>
                  <a:pt x="3052443" y="85497"/>
                  <a:pt x="3005666" y="113457"/>
                  <a:pt x="3064328" y="93904"/>
                </a:cubicBezTo>
                <a:cubicBezTo>
                  <a:pt x="3070534" y="91835"/>
                  <a:pt x="3074644" y="85595"/>
                  <a:pt x="3080657" y="83018"/>
                </a:cubicBezTo>
                <a:cubicBezTo>
                  <a:pt x="3087533" y="80071"/>
                  <a:pt x="3095235" y="79630"/>
                  <a:pt x="3102428" y="77575"/>
                </a:cubicBezTo>
                <a:cubicBezTo>
                  <a:pt x="3107945" y="75999"/>
                  <a:pt x="3113314" y="73946"/>
                  <a:pt x="3118757" y="72132"/>
                </a:cubicBezTo>
                <a:cubicBezTo>
                  <a:pt x="3126014" y="75761"/>
                  <a:pt x="3134295" y="77824"/>
                  <a:pt x="3140528" y="83018"/>
                </a:cubicBezTo>
                <a:cubicBezTo>
                  <a:pt x="3145553" y="87206"/>
                  <a:pt x="3147068" y="94457"/>
                  <a:pt x="3151414" y="99346"/>
                </a:cubicBezTo>
                <a:cubicBezTo>
                  <a:pt x="3161642" y="110852"/>
                  <a:pt x="3175531" y="119195"/>
                  <a:pt x="3184071" y="132004"/>
                </a:cubicBezTo>
                <a:cubicBezTo>
                  <a:pt x="3187700" y="137447"/>
                  <a:pt x="3190332" y="143707"/>
                  <a:pt x="3194957" y="148332"/>
                </a:cubicBezTo>
                <a:cubicBezTo>
                  <a:pt x="3201371" y="154746"/>
                  <a:pt x="3209948" y="158634"/>
                  <a:pt x="3216728" y="164661"/>
                </a:cubicBezTo>
                <a:cubicBezTo>
                  <a:pt x="3226317" y="173184"/>
                  <a:pt x="3233816" y="183999"/>
                  <a:pt x="3243943" y="191875"/>
                </a:cubicBezTo>
                <a:cubicBezTo>
                  <a:pt x="3250348" y="196856"/>
                  <a:pt x="3258621" y="198821"/>
                  <a:pt x="3265714" y="202761"/>
                </a:cubicBezTo>
                <a:cubicBezTo>
                  <a:pt x="3274962" y="207899"/>
                  <a:pt x="3283567" y="214162"/>
                  <a:pt x="3292928" y="219089"/>
                </a:cubicBezTo>
                <a:cubicBezTo>
                  <a:pt x="3318058" y="232315"/>
                  <a:pt x="3345499" y="241437"/>
                  <a:pt x="3369128" y="257189"/>
                </a:cubicBezTo>
                <a:cubicBezTo>
                  <a:pt x="3374571" y="260818"/>
                  <a:pt x="3379517" y="265334"/>
                  <a:pt x="3385457" y="268075"/>
                </a:cubicBezTo>
                <a:cubicBezTo>
                  <a:pt x="3486533" y="314725"/>
                  <a:pt x="3405731" y="276646"/>
                  <a:pt x="3461657" y="295289"/>
                </a:cubicBezTo>
                <a:cubicBezTo>
                  <a:pt x="3470926" y="298379"/>
                  <a:pt x="3479658" y="302923"/>
                  <a:pt x="3488871" y="306175"/>
                </a:cubicBezTo>
                <a:cubicBezTo>
                  <a:pt x="3510512" y="313813"/>
                  <a:pt x="3532414" y="320689"/>
                  <a:pt x="3554186" y="327946"/>
                </a:cubicBezTo>
                <a:cubicBezTo>
                  <a:pt x="3565072" y="331575"/>
                  <a:pt x="3575591" y="336582"/>
                  <a:pt x="3586843" y="338832"/>
                </a:cubicBezTo>
                <a:cubicBezTo>
                  <a:pt x="3595914" y="340646"/>
                  <a:pt x="3605132" y="341841"/>
                  <a:pt x="3614057" y="344275"/>
                </a:cubicBezTo>
                <a:cubicBezTo>
                  <a:pt x="3625127" y="347294"/>
                  <a:pt x="3635747" y="351787"/>
                  <a:pt x="3646714" y="355161"/>
                </a:cubicBezTo>
                <a:cubicBezTo>
                  <a:pt x="3659338" y="359045"/>
                  <a:pt x="3672190" y="362162"/>
                  <a:pt x="3684814" y="366046"/>
                </a:cubicBezTo>
                <a:cubicBezTo>
                  <a:pt x="3695781" y="369420"/>
                  <a:pt x="3706219" y="374682"/>
                  <a:pt x="3717471" y="376932"/>
                </a:cubicBezTo>
                <a:cubicBezTo>
                  <a:pt x="3733581" y="380154"/>
                  <a:pt x="3750155" y="380337"/>
                  <a:pt x="3766457" y="382375"/>
                </a:cubicBezTo>
                <a:cubicBezTo>
                  <a:pt x="3794364" y="385863"/>
                  <a:pt x="3819959" y="390814"/>
                  <a:pt x="3848100" y="393261"/>
                </a:cubicBezTo>
                <a:cubicBezTo>
                  <a:pt x="3875272" y="395624"/>
                  <a:pt x="3902529" y="396890"/>
                  <a:pt x="3929743" y="398704"/>
                </a:cubicBezTo>
                <a:lnTo>
                  <a:pt x="4207328" y="393261"/>
                </a:lnTo>
                <a:cubicBezTo>
                  <a:pt x="4218357" y="392874"/>
                  <a:pt x="4229128" y="389792"/>
                  <a:pt x="4239986" y="387818"/>
                </a:cubicBezTo>
                <a:cubicBezTo>
                  <a:pt x="4323681" y="372600"/>
                  <a:pt x="4203606" y="392974"/>
                  <a:pt x="4299857" y="376932"/>
                </a:cubicBezTo>
                <a:cubicBezTo>
                  <a:pt x="4316186" y="369675"/>
                  <a:pt x="4332165" y="361575"/>
                  <a:pt x="4348843" y="355161"/>
                </a:cubicBezTo>
                <a:cubicBezTo>
                  <a:pt x="4355825" y="352476"/>
                  <a:pt x="4364119" y="353429"/>
                  <a:pt x="4370614" y="349718"/>
                </a:cubicBezTo>
                <a:cubicBezTo>
                  <a:pt x="4377297" y="345899"/>
                  <a:pt x="4380890" y="338145"/>
                  <a:pt x="4386943" y="333389"/>
                </a:cubicBezTo>
                <a:cubicBezTo>
                  <a:pt x="4406347" y="318143"/>
                  <a:pt x="4426914" y="304439"/>
                  <a:pt x="4446814" y="289846"/>
                </a:cubicBezTo>
                <a:cubicBezTo>
                  <a:pt x="4454129" y="284481"/>
                  <a:pt x="4460472" y="277575"/>
                  <a:pt x="4468586" y="273518"/>
                </a:cubicBezTo>
                <a:cubicBezTo>
                  <a:pt x="4489847" y="262887"/>
                  <a:pt x="4488735" y="264568"/>
                  <a:pt x="4506686" y="251746"/>
                </a:cubicBezTo>
                <a:cubicBezTo>
                  <a:pt x="4518369" y="243401"/>
                  <a:pt x="4531958" y="231862"/>
                  <a:pt x="4544786" y="224532"/>
                </a:cubicBezTo>
                <a:cubicBezTo>
                  <a:pt x="4595690" y="195443"/>
                  <a:pt x="4533952" y="235385"/>
                  <a:pt x="4593771" y="197318"/>
                </a:cubicBezTo>
                <a:cubicBezTo>
                  <a:pt x="4604809" y="190294"/>
                  <a:pt x="4615542" y="182803"/>
                  <a:pt x="4626428" y="175546"/>
                </a:cubicBezTo>
                <a:cubicBezTo>
                  <a:pt x="4631871" y="171917"/>
                  <a:pt x="4636906" y="167587"/>
                  <a:pt x="4642757" y="164661"/>
                </a:cubicBezTo>
                <a:cubicBezTo>
                  <a:pt x="4650014" y="161032"/>
                  <a:pt x="4657483" y="157801"/>
                  <a:pt x="4664528" y="153775"/>
                </a:cubicBezTo>
                <a:cubicBezTo>
                  <a:pt x="4694070" y="136893"/>
                  <a:pt x="4667249" y="147425"/>
                  <a:pt x="4697186" y="137446"/>
                </a:cubicBezTo>
                <a:cubicBezTo>
                  <a:pt x="4700089" y="138172"/>
                  <a:pt x="4730602" y="145209"/>
                  <a:pt x="4735286" y="148332"/>
                </a:cubicBezTo>
                <a:cubicBezTo>
                  <a:pt x="4741691" y="152602"/>
                  <a:pt x="4745701" y="159733"/>
                  <a:pt x="4751614" y="164661"/>
                </a:cubicBezTo>
                <a:cubicBezTo>
                  <a:pt x="4756639" y="168849"/>
                  <a:pt x="4762918" y="171358"/>
                  <a:pt x="4767943" y="175546"/>
                </a:cubicBezTo>
                <a:cubicBezTo>
                  <a:pt x="4773856" y="180474"/>
                  <a:pt x="4778427" y="186866"/>
                  <a:pt x="4784271" y="191875"/>
                </a:cubicBezTo>
                <a:cubicBezTo>
                  <a:pt x="4796086" y="202002"/>
                  <a:pt x="4809448" y="210474"/>
                  <a:pt x="4822371" y="219089"/>
                </a:cubicBezTo>
                <a:cubicBezTo>
                  <a:pt x="4826000" y="224532"/>
                  <a:pt x="4828631" y="230792"/>
                  <a:pt x="4833257" y="235418"/>
                </a:cubicBezTo>
                <a:cubicBezTo>
                  <a:pt x="4837883" y="240044"/>
                  <a:pt x="4844263" y="242502"/>
                  <a:pt x="4849586" y="246304"/>
                </a:cubicBezTo>
                <a:cubicBezTo>
                  <a:pt x="4915905" y="293674"/>
                  <a:pt x="4829204" y="235164"/>
                  <a:pt x="4893128" y="273518"/>
                </a:cubicBezTo>
                <a:cubicBezTo>
                  <a:pt x="4904347" y="280249"/>
                  <a:pt x="4913374" y="291152"/>
                  <a:pt x="4925786" y="295289"/>
                </a:cubicBezTo>
                <a:cubicBezTo>
                  <a:pt x="4931229" y="297103"/>
                  <a:pt x="4936983" y="298166"/>
                  <a:pt x="4942114" y="300732"/>
                </a:cubicBezTo>
                <a:cubicBezTo>
                  <a:pt x="4947965" y="303658"/>
                  <a:pt x="4952763" y="308372"/>
                  <a:pt x="4958443" y="311618"/>
                </a:cubicBezTo>
                <a:cubicBezTo>
                  <a:pt x="4977278" y="322381"/>
                  <a:pt x="4978221" y="321840"/>
                  <a:pt x="4996543" y="327946"/>
                </a:cubicBezTo>
                <a:cubicBezTo>
                  <a:pt x="5034372" y="353167"/>
                  <a:pt x="4986826" y="323087"/>
                  <a:pt x="5040086" y="349718"/>
                </a:cubicBezTo>
                <a:cubicBezTo>
                  <a:pt x="5045937" y="352643"/>
                  <a:pt x="5050563" y="357679"/>
                  <a:pt x="5056414" y="360604"/>
                </a:cubicBezTo>
                <a:cubicBezTo>
                  <a:pt x="5065153" y="364973"/>
                  <a:pt x="5074734" y="367446"/>
                  <a:pt x="5083628" y="371489"/>
                </a:cubicBezTo>
                <a:cubicBezTo>
                  <a:pt x="5094708" y="376525"/>
                  <a:pt x="5105051" y="383137"/>
                  <a:pt x="5116286" y="387818"/>
                </a:cubicBezTo>
                <a:cubicBezTo>
                  <a:pt x="5145039" y="399799"/>
                  <a:pt x="5151448" y="399121"/>
                  <a:pt x="5181600" y="404146"/>
                </a:cubicBezTo>
                <a:cubicBezTo>
                  <a:pt x="5203371" y="411403"/>
                  <a:pt x="5224411" y="421417"/>
                  <a:pt x="5246914" y="425918"/>
                </a:cubicBezTo>
                <a:cubicBezTo>
                  <a:pt x="5314077" y="439351"/>
                  <a:pt x="5230255" y="422890"/>
                  <a:pt x="5306786" y="436804"/>
                </a:cubicBezTo>
                <a:cubicBezTo>
                  <a:pt x="5315888" y="438459"/>
                  <a:pt x="5324800" y="441278"/>
                  <a:pt x="5334000" y="442246"/>
                </a:cubicBezTo>
                <a:cubicBezTo>
                  <a:pt x="5359325" y="444912"/>
                  <a:pt x="5384800" y="445875"/>
                  <a:pt x="5410200" y="447689"/>
                </a:cubicBezTo>
                <a:cubicBezTo>
                  <a:pt x="5518569" y="437838"/>
                  <a:pt x="5502786" y="449934"/>
                  <a:pt x="5573486" y="420475"/>
                </a:cubicBezTo>
                <a:cubicBezTo>
                  <a:pt x="5580975" y="417354"/>
                  <a:pt x="5588586" y="414207"/>
                  <a:pt x="5595257" y="409589"/>
                </a:cubicBezTo>
                <a:cubicBezTo>
                  <a:pt x="5612265" y="397814"/>
                  <a:pt x="5626701" y="382453"/>
                  <a:pt x="5644243" y="371489"/>
                </a:cubicBezTo>
                <a:cubicBezTo>
                  <a:pt x="5658757" y="362418"/>
                  <a:pt x="5674093" y="354545"/>
                  <a:pt x="5687786" y="344275"/>
                </a:cubicBezTo>
                <a:cubicBezTo>
                  <a:pt x="5695043" y="338832"/>
                  <a:pt x="5702730" y="333920"/>
                  <a:pt x="5709557" y="327946"/>
                </a:cubicBezTo>
                <a:cubicBezTo>
                  <a:pt x="5717281" y="321188"/>
                  <a:pt x="5722625" y="311614"/>
                  <a:pt x="5731328" y="306175"/>
                </a:cubicBezTo>
                <a:cubicBezTo>
                  <a:pt x="5737672" y="302210"/>
                  <a:pt x="5745843" y="302546"/>
                  <a:pt x="5753100" y="300732"/>
                </a:cubicBezTo>
                <a:cubicBezTo>
                  <a:pt x="5769919" y="283913"/>
                  <a:pt x="5770252" y="282041"/>
                  <a:pt x="5791200" y="268075"/>
                </a:cubicBezTo>
                <a:cubicBezTo>
                  <a:pt x="5825247" y="245377"/>
                  <a:pt x="5809047" y="258160"/>
                  <a:pt x="5840186" y="240861"/>
                </a:cubicBezTo>
                <a:cubicBezTo>
                  <a:pt x="5849434" y="235723"/>
                  <a:pt x="5858152" y="229670"/>
                  <a:pt x="5867400" y="224532"/>
                </a:cubicBezTo>
                <a:cubicBezTo>
                  <a:pt x="5874493" y="220592"/>
                  <a:pt x="5882569" y="218362"/>
                  <a:pt x="5889171" y="213646"/>
                </a:cubicBezTo>
                <a:cubicBezTo>
                  <a:pt x="5895435" y="209172"/>
                  <a:pt x="5899095" y="201588"/>
                  <a:pt x="5905500" y="197318"/>
                </a:cubicBezTo>
                <a:cubicBezTo>
                  <a:pt x="5910274" y="194136"/>
                  <a:pt x="5916697" y="194441"/>
                  <a:pt x="5921828" y="191875"/>
                </a:cubicBezTo>
                <a:cubicBezTo>
                  <a:pt x="5927679" y="188949"/>
                  <a:pt x="5932714" y="184618"/>
                  <a:pt x="5938157" y="180989"/>
                </a:cubicBezTo>
                <a:cubicBezTo>
                  <a:pt x="5983498" y="271670"/>
                  <a:pt x="5913886" y="138185"/>
                  <a:pt x="5965371" y="219089"/>
                </a:cubicBezTo>
                <a:cubicBezTo>
                  <a:pt x="5974083" y="232780"/>
                  <a:pt x="5979886" y="248118"/>
                  <a:pt x="5987143" y="262632"/>
                </a:cubicBezTo>
                <a:cubicBezTo>
                  <a:pt x="5989709" y="267764"/>
                  <a:pt x="5989739" y="273979"/>
                  <a:pt x="5992586" y="278961"/>
                </a:cubicBezTo>
                <a:cubicBezTo>
                  <a:pt x="5997087" y="286837"/>
                  <a:pt x="6003712" y="293301"/>
                  <a:pt x="6008914" y="300732"/>
                </a:cubicBezTo>
                <a:cubicBezTo>
                  <a:pt x="6010299" y="302711"/>
                  <a:pt x="6040461" y="349427"/>
                  <a:pt x="6047014" y="355161"/>
                </a:cubicBezTo>
                <a:cubicBezTo>
                  <a:pt x="6054975" y="362127"/>
                  <a:pt x="6065426" y="365621"/>
                  <a:pt x="6074228" y="371489"/>
                </a:cubicBezTo>
                <a:cubicBezTo>
                  <a:pt x="6081776" y="376521"/>
                  <a:pt x="6088618" y="382545"/>
                  <a:pt x="6096000" y="387818"/>
                </a:cubicBezTo>
                <a:cubicBezTo>
                  <a:pt x="6101323" y="391620"/>
                  <a:pt x="6107095" y="394779"/>
                  <a:pt x="6112328" y="398704"/>
                </a:cubicBezTo>
                <a:cubicBezTo>
                  <a:pt x="6121622" y="405674"/>
                  <a:pt x="6129692" y="414318"/>
                  <a:pt x="6139543" y="420475"/>
                </a:cubicBezTo>
                <a:cubicBezTo>
                  <a:pt x="6144408" y="423516"/>
                  <a:pt x="6150740" y="423352"/>
                  <a:pt x="6155871" y="425918"/>
                </a:cubicBezTo>
                <a:cubicBezTo>
                  <a:pt x="6165333" y="430649"/>
                  <a:pt x="6173624" y="437515"/>
                  <a:pt x="6183086" y="442246"/>
                </a:cubicBezTo>
                <a:cubicBezTo>
                  <a:pt x="6191825" y="446615"/>
                  <a:pt x="6201372" y="449164"/>
                  <a:pt x="6210300" y="453132"/>
                </a:cubicBezTo>
                <a:cubicBezTo>
                  <a:pt x="6217714" y="456427"/>
                  <a:pt x="6224613" y="460822"/>
                  <a:pt x="6232071" y="464018"/>
                </a:cubicBezTo>
                <a:cubicBezTo>
                  <a:pt x="6260080" y="476022"/>
                  <a:pt x="6289732" y="487847"/>
                  <a:pt x="6319157" y="496675"/>
                </a:cubicBezTo>
                <a:cubicBezTo>
                  <a:pt x="6355521" y="507585"/>
                  <a:pt x="6329840" y="497021"/>
                  <a:pt x="6379028" y="507561"/>
                </a:cubicBezTo>
                <a:cubicBezTo>
                  <a:pt x="6439328" y="520482"/>
                  <a:pt x="6408852" y="526315"/>
                  <a:pt x="6493328" y="529332"/>
                </a:cubicBezTo>
                <a:lnTo>
                  <a:pt x="6645728" y="534775"/>
                </a:lnTo>
                <a:cubicBezTo>
                  <a:pt x="6666451" y="533946"/>
                  <a:pt x="6767748" y="535566"/>
                  <a:pt x="6814457" y="523889"/>
                </a:cubicBezTo>
                <a:cubicBezTo>
                  <a:pt x="6825589" y="521106"/>
                  <a:pt x="6835982" y="515787"/>
                  <a:pt x="6847114" y="513004"/>
                </a:cubicBezTo>
                <a:cubicBezTo>
                  <a:pt x="6897082" y="500512"/>
                  <a:pt x="6863071" y="516418"/>
                  <a:pt x="6912428" y="496675"/>
                </a:cubicBezTo>
                <a:cubicBezTo>
                  <a:pt x="6919962" y="493662"/>
                  <a:pt x="6926666" y="488802"/>
                  <a:pt x="6934200" y="485789"/>
                </a:cubicBezTo>
                <a:cubicBezTo>
                  <a:pt x="6944854" y="481528"/>
                  <a:pt x="6956147" y="479023"/>
                  <a:pt x="6966857" y="474904"/>
                </a:cubicBezTo>
                <a:cubicBezTo>
                  <a:pt x="6979753" y="469944"/>
                  <a:pt x="6991849" y="462944"/>
                  <a:pt x="7004957" y="458575"/>
                </a:cubicBezTo>
                <a:cubicBezTo>
                  <a:pt x="7019150" y="453844"/>
                  <a:pt x="7034411" y="452721"/>
                  <a:pt x="7048500" y="447689"/>
                </a:cubicBezTo>
                <a:cubicBezTo>
                  <a:pt x="7059961" y="443596"/>
                  <a:pt x="7070107" y="436461"/>
                  <a:pt x="7081157" y="431361"/>
                </a:cubicBezTo>
                <a:cubicBezTo>
                  <a:pt x="7193430" y="379543"/>
                  <a:pt x="7015645" y="466839"/>
                  <a:pt x="7184571" y="382375"/>
                </a:cubicBezTo>
                <a:cubicBezTo>
                  <a:pt x="7195457" y="376932"/>
                  <a:pt x="7206907" y="372496"/>
                  <a:pt x="7217228" y="366046"/>
                </a:cubicBezTo>
                <a:cubicBezTo>
                  <a:pt x="7282799" y="325065"/>
                  <a:pt x="7245230" y="346005"/>
                  <a:pt x="7331528" y="306175"/>
                </a:cubicBezTo>
                <a:cubicBezTo>
                  <a:pt x="7403912" y="233793"/>
                  <a:pt x="7322330" y="309636"/>
                  <a:pt x="7380514" y="268075"/>
                </a:cubicBezTo>
                <a:cubicBezTo>
                  <a:pt x="7386778" y="263601"/>
                  <a:pt x="7390930" y="256674"/>
                  <a:pt x="7396843" y="251746"/>
                </a:cubicBezTo>
                <a:cubicBezTo>
                  <a:pt x="7401868" y="247558"/>
                  <a:pt x="7407728" y="244489"/>
                  <a:pt x="7413171" y="240861"/>
                </a:cubicBezTo>
                <a:cubicBezTo>
                  <a:pt x="7425871" y="246304"/>
                  <a:pt x="7440028" y="249158"/>
                  <a:pt x="7451271" y="257189"/>
                </a:cubicBezTo>
                <a:cubicBezTo>
                  <a:pt x="7465886" y="267628"/>
                  <a:pt x="7476671" y="282589"/>
                  <a:pt x="7489371" y="295289"/>
                </a:cubicBezTo>
                <a:cubicBezTo>
                  <a:pt x="7494814" y="300732"/>
                  <a:pt x="7498815" y="308175"/>
                  <a:pt x="7505700" y="311618"/>
                </a:cubicBezTo>
                <a:cubicBezTo>
                  <a:pt x="7512957" y="315247"/>
                  <a:pt x="7520426" y="318479"/>
                  <a:pt x="7527471" y="322504"/>
                </a:cubicBezTo>
                <a:cubicBezTo>
                  <a:pt x="7554794" y="338117"/>
                  <a:pt x="7532687" y="330181"/>
                  <a:pt x="7565571" y="344275"/>
                </a:cubicBezTo>
                <a:cubicBezTo>
                  <a:pt x="7570845" y="346535"/>
                  <a:pt x="7576457" y="347904"/>
                  <a:pt x="7581900" y="349718"/>
                </a:cubicBezTo>
                <a:cubicBezTo>
                  <a:pt x="7638143" y="347904"/>
                  <a:pt x="7694448" y="347485"/>
                  <a:pt x="7750628" y="344275"/>
                </a:cubicBezTo>
                <a:cubicBezTo>
                  <a:pt x="7758097" y="343848"/>
                  <a:pt x="7765097" y="340455"/>
                  <a:pt x="7772400" y="338832"/>
                </a:cubicBezTo>
                <a:cubicBezTo>
                  <a:pt x="7790095" y="334900"/>
                  <a:pt x="7800231" y="334680"/>
                  <a:pt x="7815943" y="327946"/>
                </a:cubicBezTo>
                <a:cubicBezTo>
                  <a:pt x="7843235" y="316250"/>
                  <a:pt x="7828729" y="317061"/>
                  <a:pt x="7843157" y="317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62000" y="3505588"/>
            <a:ext cx="7843157" cy="534775"/>
          </a:xfrm>
          <a:custGeom>
            <a:avLst/>
            <a:gdLst>
              <a:gd name="connsiteX0" fmla="*/ 0 w 7843157"/>
              <a:gd name="connsiteY0" fmla="*/ 273518 h 534775"/>
              <a:gd name="connsiteX1" fmla="*/ 919843 w 7843157"/>
              <a:gd name="connsiteY1" fmla="*/ 251746 h 534775"/>
              <a:gd name="connsiteX2" fmla="*/ 941614 w 7843157"/>
              <a:gd name="connsiteY2" fmla="*/ 257189 h 534775"/>
              <a:gd name="connsiteX3" fmla="*/ 1186543 w 7843157"/>
              <a:gd name="connsiteY3" fmla="*/ 251746 h 534775"/>
              <a:gd name="connsiteX4" fmla="*/ 1246414 w 7843157"/>
              <a:gd name="connsiteY4" fmla="*/ 240861 h 534775"/>
              <a:gd name="connsiteX5" fmla="*/ 1268186 w 7843157"/>
              <a:gd name="connsiteY5" fmla="*/ 229975 h 534775"/>
              <a:gd name="connsiteX6" fmla="*/ 1306286 w 7843157"/>
              <a:gd name="connsiteY6" fmla="*/ 213646 h 534775"/>
              <a:gd name="connsiteX7" fmla="*/ 1338943 w 7843157"/>
              <a:gd name="connsiteY7" fmla="*/ 186432 h 534775"/>
              <a:gd name="connsiteX8" fmla="*/ 1355271 w 7843157"/>
              <a:gd name="connsiteY8" fmla="*/ 180989 h 534775"/>
              <a:gd name="connsiteX9" fmla="*/ 1387928 w 7843157"/>
              <a:gd name="connsiteY9" fmla="*/ 153775 h 534775"/>
              <a:gd name="connsiteX10" fmla="*/ 1409700 w 7843157"/>
              <a:gd name="connsiteY10" fmla="*/ 148332 h 534775"/>
              <a:gd name="connsiteX11" fmla="*/ 1447800 w 7843157"/>
              <a:gd name="connsiteY11" fmla="*/ 121118 h 534775"/>
              <a:gd name="connsiteX12" fmla="*/ 1480457 w 7843157"/>
              <a:gd name="connsiteY12" fmla="*/ 99346 h 534775"/>
              <a:gd name="connsiteX13" fmla="*/ 1496786 w 7843157"/>
              <a:gd name="connsiteY13" fmla="*/ 83018 h 534775"/>
              <a:gd name="connsiteX14" fmla="*/ 1513114 w 7843157"/>
              <a:gd name="connsiteY14" fmla="*/ 61246 h 534775"/>
              <a:gd name="connsiteX15" fmla="*/ 1529443 w 7843157"/>
              <a:gd name="connsiteY15" fmla="*/ 50361 h 534775"/>
              <a:gd name="connsiteX16" fmla="*/ 1562100 w 7843157"/>
              <a:gd name="connsiteY16" fmla="*/ 23146 h 534775"/>
              <a:gd name="connsiteX17" fmla="*/ 1594757 w 7843157"/>
              <a:gd name="connsiteY17" fmla="*/ 1375 h 534775"/>
              <a:gd name="connsiteX18" fmla="*/ 1621971 w 7843157"/>
              <a:gd name="connsiteY18" fmla="*/ 23146 h 534775"/>
              <a:gd name="connsiteX19" fmla="*/ 1649186 w 7843157"/>
              <a:gd name="connsiteY19" fmla="*/ 39475 h 534775"/>
              <a:gd name="connsiteX20" fmla="*/ 1681843 w 7843157"/>
              <a:gd name="connsiteY20" fmla="*/ 61246 h 534775"/>
              <a:gd name="connsiteX21" fmla="*/ 1698171 w 7843157"/>
              <a:gd name="connsiteY21" fmla="*/ 66689 h 534775"/>
              <a:gd name="connsiteX22" fmla="*/ 1714500 w 7843157"/>
              <a:gd name="connsiteY22" fmla="*/ 77575 h 534775"/>
              <a:gd name="connsiteX23" fmla="*/ 1736271 w 7843157"/>
              <a:gd name="connsiteY23" fmla="*/ 88461 h 534775"/>
              <a:gd name="connsiteX24" fmla="*/ 1752600 w 7843157"/>
              <a:gd name="connsiteY24" fmla="*/ 99346 h 534775"/>
              <a:gd name="connsiteX25" fmla="*/ 1774371 w 7843157"/>
              <a:gd name="connsiteY25" fmla="*/ 104789 h 534775"/>
              <a:gd name="connsiteX26" fmla="*/ 1834243 w 7843157"/>
              <a:gd name="connsiteY26" fmla="*/ 137446 h 534775"/>
              <a:gd name="connsiteX27" fmla="*/ 1856014 w 7843157"/>
              <a:gd name="connsiteY27" fmla="*/ 148332 h 534775"/>
              <a:gd name="connsiteX28" fmla="*/ 1877786 w 7843157"/>
              <a:gd name="connsiteY28" fmla="*/ 164661 h 534775"/>
              <a:gd name="connsiteX29" fmla="*/ 1921328 w 7843157"/>
              <a:gd name="connsiteY29" fmla="*/ 180989 h 534775"/>
              <a:gd name="connsiteX30" fmla="*/ 1970314 w 7843157"/>
              <a:gd name="connsiteY30" fmla="*/ 202761 h 534775"/>
              <a:gd name="connsiteX31" fmla="*/ 1986643 w 7843157"/>
              <a:gd name="connsiteY31" fmla="*/ 213646 h 534775"/>
              <a:gd name="connsiteX32" fmla="*/ 2008414 w 7843157"/>
              <a:gd name="connsiteY32" fmla="*/ 219089 h 534775"/>
              <a:gd name="connsiteX33" fmla="*/ 2030186 w 7843157"/>
              <a:gd name="connsiteY33" fmla="*/ 229975 h 534775"/>
              <a:gd name="connsiteX34" fmla="*/ 2051957 w 7843157"/>
              <a:gd name="connsiteY34" fmla="*/ 235418 h 534775"/>
              <a:gd name="connsiteX35" fmla="*/ 2090057 w 7843157"/>
              <a:gd name="connsiteY35" fmla="*/ 246304 h 534775"/>
              <a:gd name="connsiteX36" fmla="*/ 2106386 w 7843157"/>
              <a:gd name="connsiteY36" fmla="*/ 251746 h 534775"/>
              <a:gd name="connsiteX37" fmla="*/ 2128157 w 7843157"/>
              <a:gd name="connsiteY37" fmla="*/ 257189 h 534775"/>
              <a:gd name="connsiteX38" fmla="*/ 2144486 w 7843157"/>
              <a:gd name="connsiteY38" fmla="*/ 262632 h 534775"/>
              <a:gd name="connsiteX39" fmla="*/ 2177143 w 7843157"/>
              <a:gd name="connsiteY39" fmla="*/ 268075 h 534775"/>
              <a:gd name="connsiteX40" fmla="*/ 2356757 w 7843157"/>
              <a:gd name="connsiteY40" fmla="*/ 284404 h 534775"/>
              <a:gd name="connsiteX41" fmla="*/ 2607128 w 7843157"/>
              <a:gd name="connsiteY41" fmla="*/ 278961 h 534775"/>
              <a:gd name="connsiteX42" fmla="*/ 2628900 w 7843157"/>
              <a:gd name="connsiteY42" fmla="*/ 268075 h 534775"/>
              <a:gd name="connsiteX43" fmla="*/ 2705100 w 7843157"/>
              <a:gd name="connsiteY43" fmla="*/ 240861 h 534775"/>
              <a:gd name="connsiteX44" fmla="*/ 2726871 w 7843157"/>
              <a:gd name="connsiteY44" fmla="*/ 235418 h 534775"/>
              <a:gd name="connsiteX45" fmla="*/ 2803071 w 7843157"/>
              <a:gd name="connsiteY45" fmla="*/ 197318 h 534775"/>
              <a:gd name="connsiteX46" fmla="*/ 2824843 w 7843157"/>
              <a:gd name="connsiteY46" fmla="*/ 186432 h 534775"/>
              <a:gd name="connsiteX47" fmla="*/ 2873828 w 7843157"/>
              <a:gd name="connsiteY47" fmla="*/ 170104 h 534775"/>
              <a:gd name="connsiteX48" fmla="*/ 2917371 w 7843157"/>
              <a:gd name="connsiteY48" fmla="*/ 148332 h 534775"/>
              <a:gd name="connsiteX49" fmla="*/ 2966357 w 7843157"/>
              <a:gd name="connsiteY49" fmla="*/ 132004 h 534775"/>
              <a:gd name="connsiteX50" fmla="*/ 3015343 w 7843157"/>
              <a:gd name="connsiteY50" fmla="*/ 110232 h 534775"/>
              <a:gd name="connsiteX51" fmla="*/ 3064328 w 7843157"/>
              <a:gd name="connsiteY51" fmla="*/ 93904 h 534775"/>
              <a:gd name="connsiteX52" fmla="*/ 3080657 w 7843157"/>
              <a:gd name="connsiteY52" fmla="*/ 83018 h 534775"/>
              <a:gd name="connsiteX53" fmla="*/ 3102428 w 7843157"/>
              <a:gd name="connsiteY53" fmla="*/ 77575 h 534775"/>
              <a:gd name="connsiteX54" fmla="*/ 3118757 w 7843157"/>
              <a:gd name="connsiteY54" fmla="*/ 72132 h 534775"/>
              <a:gd name="connsiteX55" fmla="*/ 3140528 w 7843157"/>
              <a:gd name="connsiteY55" fmla="*/ 83018 h 534775"/>
              <a:gd name="connsiteX56" fmla="*/ 3151414 w 7843157"/>
              <a:gd name="connsiteY56" fmla="*/ 99346 h 534775"/>
              <a:gd name="connsiteX57" fmla="*/ 3184071 w 7843157"/>
              <a:gd name="connsiteY57" fmla="*/ 132004 h 534775"/>
              <a:gd name="connsiteX58" fmla="*/ 3194957 w 7843157"/>
              <a:gd name="connsiteY58" fmla="*/ 148332 h 534775"/>
              <a:gd name="connsiteX59" fmla="*/ 3216728 w 7843157"/>
              <a:gd name="connsiteY59" fmla="*/ 164661 h 534775"/>
              <a:gd name="connsiteX60" fmla="*/ 3243943 w 7843157"/>
              <a:gd name="connsiteY60" fmla="*/ 191875 h 534775"/>
              <a:gd name="connsiteX61" fmla="*/ 3265714 w 7843157"/>
              <a:gd name="connsiteY61" fmla="*/ 202761 h 534775"/>
              <a:gd name="connsiteX62" fmla="*/ 3292928 w 7843157"/>
              <a:gd name="connsiteY62" fmla="*/ 219089 h 534775"/>
              <a:gd name="connsiteX63" fmla="*/ 3369128 w 7843157"/>
              <a:gd name="connsiteY63" fmla="*/ 257189 h 534775"/>
              <a:gd name="connsiteX64" fmla="*/ 3385457 w 7843157"/>
              <a:gd name="connsiteY64" fmla="*/ 268075 h 534775"/>
              <a:gd name="connsiteX65" fmla="*/ 3461657 w 7843157"/>
              <a:gd name="connsiteY65" fmla="*/ 295289 h 534775"/>
              <a:gd name="connsiteX66" fmla="*/ 3488871 w 7843157"/>
              <a:gd name="connsiteY66" fmla="*/ 306175 h 534775"/>
              <a:gd name="connsiteX67" fmla="*/ 3554186 w 7843157"/>
              <a:gd name="connsiteY67" fmla="*/ 327946 h 534775"/>
              <a:gd name="connsiteX68" fmla="*/ 3586843 w 7843157"/>
              <a:gd name="connsiteY68" fmla="*/ 338832 h 534775"/>
              <a:gd name="connsiteX69" fmla="*/ 3614057 w 7843157"/>
              <a:gd name="connsiteY69" fmla="*/ 344275 h 534775"/>
              <a:gd name="connsiteX70" fmla="*/ 3646714 w 7843157"/>
              <a:gd name="connsiteY70" fmla="*/ 355161 h 534775"/>
              <a:gd name="connsiteX71" fmla="*/ 3684814 w 7843157"/>
              <a:gd name="connsiteY71" fmla="*/ 366046 h 534775"/>
              <a:gd name="connsiteX72" fmla="*/ 3717471 w 7843157"/>
              <a:gd name="connsiteY72" fmla="*/ 376932 h 534775"/>
              <a:gd name="connsiteX73" fmla="*/ 3766457 w 7843157"/>
              <a:gd name="connsiteY73" fmla="*/ 382375 h 534775"/>
              <a:gd name="connsiteX74" fmla="*/ 3848100 w 7843157"/>
              <a:gd name="connsiteY74" fmla="*/ 393261 h 534775"/>
              <a:gd name="connsiteX75" fmla="*/ 3929743 w 7843157"/>
              <a:gd name="connsiteY75" fmla="*/ 398704 h 534775"/>
              <a:gd name="connsiteX76" fmla="*/ 4207328 w 7843157"/>
              <a:gd name="connsiteY76" fmla="*/ 393261 h 534775"/>
              <a:gd name="connsiteX77" fmla="*/ 4239986 w 7843157"/>
              <a:gd name="connsiteY77" fmla="*/ 387818 h 534775"/>
              <a:gd name="connsiteX78" fmla="*/ 4299857 w 7843157"/>
              <a:gd name="connsiteY78" fmla="*/ 376932 h 534775"/>
              <a:gd name="connsiteX79" fmla="*/ 4348843 w 7843157"/>
              <a:gd name="connsiteY79" fmla="*/ 355161 h 534775"/>
              <a:gd name="connsiteX80" fmla="*/ 4370614 w 7843157"/>
              <a:gd name="connsiteY80" fmla="*/ 349718 h 534775"/>
              <a:gd name="connsiteX81" fmla="*/ 4386943 w 7843157"/>
              <a:gd name="connsiteY81" fmla="*/ 333389 h 534775"/>
              <a:gd name="connsiteX82" fmla="*/ 4446814 w 7843157"/>
              <a:gd name="connsiteY82" fmla="*/ 289846 h 534775"/>
              <a:gd name="connsiteX83" fmla="*/ 4468586 w 7843157"/>
              <a:gd name="connsiteY83" fmla="*/ 273518 h 534775"/>
              <a:gd name="connsiteX84" fmla="*/ 4506686 w 7843157"/>
              <a:gd name="connsiteY84" fmla="*/ 251746 h 534775"/>
              <a:gd name="connsiteX85" fmla="*/ 4544786 w 7843157"/>
              <a:gd name="connsiteY85" fmla="*/ 224532 h 534775"/>
              <a:gd name="connsiteX86" fmla="*/ 4593771 w 7843157"/>
              <a:gd name="connsiteY86" fmla="*/ 197318 h 534775"/>
              <a:gd name="connsiteX87" fmla="*/ 4626428 w 7843157"/>
              <a:gd name="connsiteY87" fmla="*/ 175546 h 534775"/>
              <a:gd name="connsiteX88" fmla="*/ 4642757 w 7843157"/>
              <a:gd name="connsiteY88" fmla="*/ 164661 h 534775"/>
              <a:gd name="connsiteX89" fmla="*/ 4664528 w 7843157"/>
              <a:gd name="connsiteY89" fmla="*/ 153775 h 534775"/>
              <a:gd name="connsiteX90" fmla="*/ 4697186 w 7843157"/>
              <a:gd name="connsiteY90" fmla="*/ 137446 h 534775"/>
              <a:gd name="connsiteX91" fmla="*/ 4735286 w 7843157"/>
              <a:gd name="connsiteY91" fmla="*/ 148332 h 534775"/>
              <a:gd name="connsiteX92" fmla="*/ 4751614 w 7843157"/>
              <a:gd name="connsiteY92" fmla="*/ 164661 h 534775"/>
              <a:gd name="connsiteX93" fmla="*/ 4767943 w 7843157"/>
              <a:gd name="connsiteY93" fmla="*/ 175546 h 534775"/>
              <a:gd name="connsiteX94" fmla="*/ 4784271 w 7843157"/>
              <a:gd name="connsiteY94" fmla="*/ 191875 h 534775"/>
              <a:gd name="connsiteX95" fmla="*/ 4822371 w 7843157"/>
              <a:gd name="connsiteY95" fmla="*/ 219089 h 534775"/>
              <a:gd name="connsiteX96" fmla="*/ 4833257 w 7843157"/>
              <a:gd name="connsiteY96" fmla="*/ 235418 h 534775"/>
              <a:gd name="connsiteX97" fmla="*/ 4849586 w 7843157"/>
              <a:gd name="connsiteY97" fmla="*/ 246304 h 534775"/>
              <a:gd name="connsiteX98" fmla="*/ 4893128 w 7843157"/>
              <a:gd name="connsiteY98" fmla="*/ 273518 h 534775"/>
              <a:gd name="connsiteX99" fmla="*/ 4925786 w 7843157"/>
              <a:gd name="connsiteY99" fmla="*/ 295289 h 534775"/>
              <a:gd name="connsiteX100" fmla="*/ 4942114 w 7843157"/>
              <a:gd name="connsiteY100" fmla="*/ 300732 h 534775"/>
              <a:gd name="connsiteX101" fmla="*/ 4958443 w 7843157"/>
              <a:gd name="connsiteY101" fmla="*/ 311618 h 534775"/>
              <a:gd name="connsiteX102" fmla="*/ 4996543 w 7843157"/>
              <a:gd name="connsiteY102" fmla="*/ 327946 h 534775"/>
              <a:gd name="connsiteX103" fmla="*/ 5040086 w 7843157"/>
              <a:gd name="connsiteY103" fmla="*/ 349718 h 534775"/>
              <a:gd name="connsiteX104" fmla="*/ 5056414 w 7843157"/>
              <a:gd name="connsiteY104" fmla="*/ 360604 h 534775"/>
              <a:gd name="connsiteX105" fmla="*/ 5083628 w 7843157"/>
              <a:gd name="connsiteY105" fmla="*/ 371489 h 534775"/>
              <a:gd name="connsiteX106" fmla="*/ 5116286 w 7843157"/>
              <a:gd name="connsiteY106" fmla="*/ 387818 h 534775"/>
              <a:gd name="connsiteX107" fmla="*/ 5181600 w 7843157"/>
              <a:gd name="connsiteY107" fmla="*/ 404146 h 534775"/>
              <a:gd name="connsiteX108" fmla="*/ 5246914 w 7843157"/>
              <a:gd name="connsiteY108" fmla="*/ 425918 h 534775"/>
              <a:gd name="connsiteX109" fmla="*/ 5306786 w 7843157"/>
              <a:gd name="connsiteY109" fmla="*/ 436804 h 534775"/>
              <a:gd name="connsiteX110" fmla="*/ 5334000 w 7843157"/>
              <a:gd name="connsiteY110" fmla="*/ 442246 h 534775"/>
              <a:gd name="connsiteX111" fmla="*/ 5410200 w 7843157"/>
              <a:gd name="connsiteY111" fmla="*/ 447689 h 534775"/>
              <a:gd name="connsiteX112" fmla="*/ 5573486 w 7843157"/>
              <a:gd name="connsiteY112" fmla="*/ 420475 h 534775"/>
              <a:gd name="connsiteX113" fmla="*/ 5595257 w 7843157"/>
              <a:gd name="connsiteY113" fmla="*/ 409589 h 534775"/>
              <a:gd name="connsiteX114" fmla="*/ 5644243 w 7843157"/>
              <a:gd name="connsiteY114" fmla="*/ 371489 h 534775"/>
              <a:gd name="connsiteX115" fmla="*/ 5687786 w 7843157"/>
              <a:gd name="connsiteY115" fmla="*/ 344275 h 534775"/>
              <a:gd name="connsiteX116" fmla="*/ 5709557 w 7843157"/>
              <a:gd name="connsiteY116" fmla="*/ 327946 h 534775"/>
              <a:gd name="connsiteX117" fmla="*/ 5731328 w 7843157"/>
              <a:gd name="connsiteY117" fmla="*/ 306175 h 534775"/>
              <a:gd name="connsiteX118" fmla="*/ 5753100 w 7843157"/>
              <a:gd name="connsiteY118" fmla="*/ 300732 h 534775"/>
              <a:gd name="connsiteX119" fmla="*/ 5791200 w 7843157"/>
              <a:gd name="connsiteY119" fmla="*/ 268075 h 534775"/>
              <a:gd name="connsiteX120" fmla="*/ 5840186 w 7843157"/>
              <a:gd name="connsiteY120" fmla="*/ 240861 h 534775"/>
              <a:gd name="connsiteX121" fmla="*/ 5867400 w 7843157"/>
              <a:gd name="connsiteY121" fmla="*/ 224532 h 534775"/>
              <a:gd name="connsiteX122" fmla="*/ 5889171 w 7843157"/>
              <a:gd name="connsiteY122" fmla="*/ 213646 h 534775"/>
              <a:gd name="connsiteX123" fmla="*/ 5905500 w 7843157"/>
              <a:gd name="connsiteY123" fmla="*/ 197318 h 534775"/>
              <a:gd name="connsiteX124" fmla="*/ 5921828 w 7843157"/>
              <a:gd name="connsiteY124" fmla="*/ 191875 h 534775"/>
              <a:gd name="connsiteX125" fmla="*/ 5938157 w 7843157"/>
              <a:gd name="connsiteY125" fmla="*/ 180989 h 534775"/>
              <a:gd name="connsiteX126" fmla="*/ 5965371 w 7843157"/>
              <a:gd name="connsiteY126" fmla="*/ 219089 h 534775"/>
              <a:gd name="connsiteX127" fmla="*/ 5987143 w 7843157"/>
              <a:gd name="connsiteY127" fmla="*/ 262632 h 534775"/>
              <a:gd name="connsiteX128" fmla="*/ 5992586 w 7843157"/>
              <a:gd name="connsiteY128" fmla="*/ 278961 h 534775"/>
              <a:gd name="connsiteX129" fmla="*/ 6008914 w 7843157"/>
              <a:gd name="connsiteY129" fmla="*/ 300732 h 534775"/>
              <a:gd name="connsiteX130" fmla="*/ 6047014 w 7843157"/>
              <a:gd name="connsiteY130" fmla="*/ 355161 h 534775"/>
              <a:gd name="connsiteX131" fmla="*/ 6074228 w 7843157"/>
              <a:gd name="connsiteY131" fmla="*/ 371489 h 534775"/>
              <a:gd name="connsiteX132" fmla="*/ 6096000 w 7843157"/>
              <a:gd name="connsiteY132" fmla="*/ 387818 h 534775"/>
              <a:gd name="connsiteX133" fmla="*/ 6112328 w 7843157"/>
              <a:gd name="connsiteY133" fmla="*/ 398704 h 534775"/>
              <a:gd name="connsiteX134" fmla="*/ 6139543 w 7843157"/>
              <a:gd name="connsiteY134" fmla="*/ 420475 h 534775"/>
              <a:gd name="connsiteX135" fmla="*/ 6155871 w 7843157"/>
              <a:gd name="connsiteY135" fmla="*/ 425918 h 534775"/>
              <a:gd name="connsiteX136" fmla="*/ 6183086 w 7843157"/>
              <a:gd name="connsiteY136" fmla="*/ 442246 h 534775"/>
              <a:gd name="connsiteX137" fmla="*/ 6210300 w 7843157"/>
              <a:gd name="connsiteY137" fmla="*/ 453132 h 534775"/>
              <a:gd name="connsiteX138" fmla="*/ 6232071 w 7843157"/>
              <a:gd name="connsiteY138" fmla="*/ 464018 h 534775"/>
              <a:gd name="connsiteX139" fmla="*/ 6319157 w 7843157"/>
              <a:gd name="connsiteY139" fmla="*/ 496675 h 534775"/>
              <a:gd name="connsiteX140" fmla="*/ 6379028 w 7843157"/>
              <a:gd name="connsiteY140" fmla="*/ 507561 h 534775"/>
              <a:gd name="connsiteX141" fmla="*/ 6493328 w 7843157"/>
              <a:gd name="connsiteY141" fmla="*/ 529332 h 534775"/>
              <a:gd name="connsiteX142" fmla="*/ 6645728 w 7843157"/>
              <a:gd name="connsiteY142" fmla="*/ 534775 h 534775"/>
              <a:gd name="connsiteX143" fmla="*/ 6814457 w 7843157"/>
              <a:gd name="connsiteY143" fmla="*/ 523889 h 534775"/>
              <a:gd name="connsiteX144" fmla="*/ 6847114 w 7843157"/>
              <a:gd name="connsiteY144" fmla="*/ 513004 h 534775"/>
              <a:gd name="connsiteX145" fmla="*/ 6912428 w 7843157"/>
              <a:gd name="connsiteY145" fmla="*/ 496675 h 534775"/>
              <a:gd name="connsiteX146" fmla="*/ 6934200 w 7843157"/>
              <a:gd name="connsiteY146" fmla="*/ 485789 h 534775"/>
              <a:gd name="connsiteX147" fmla="*/ 6966857 w 7843157"/>
              <a:gd name="connsiteY147" fmla="*/ 474904 h 534775"/>
              <a:gd name="connsiteX148" fmla="*/ 7004957 w 7843157"/>
              <a:gd name="connsiteY148" fmla="*/ 458575 h 534775"/>
              <a:gd name="connsiteX149" fmla="*/ 7048500 w 7843157"/>
              <a:gd name="connsiteY149" fmla="*/ 447689 h 534775"/>
              <a:gd name="connsiteX150" fmla="*/ 7081157 w 7843157"/>
              <a:gd name="connsiteY150" fmla="*/ 431361 h 534775"/>
              <a:gd name="connsiteX151" fmla="*/ 7184571 w 7843157"/>
              <a:gd name="connsiteY151" fmla="*/ 382375 h 534775"/>
              <a:gd name="connsiteX152" fmla="*/ 7217228 w 7843157"/>
              <a:gd name="connsiteY152" fmla="*/ 366046 h 534775"/>
              <a:gd name="connsiteX153" fmla="*/ 7331528 w 7843157"/>
              <a:gd name="connsiteY153" fmla="*/ 306175 h 534775"/>
              <a:gd name="connsiteX154" fmla="*/ 7380514 w 7843157"/>
              <a:gd name="connsiteY154" fmla="*/ 268075 h 534775"/>
              <a:gd name="connsiteX155" fmla="*/ 7396843 w 7843157"/>
              <a:gd name="connsiteY155" fmla="*/ 251746 h 534775"/>
              <a:gd name="connsiteX156" fmla="*/ 7413171 w 7843157"/>
              <a:gd name="connsiteY156" fmla="*/ 240861 h 534775"/>
              <a:gd name="connsiteX157" fmla="*/ 7451271 w 7843157"/>
              <a:gd name="connsiteY157" fmla="*/ 257189 h 534775"/>
              <a:gd name="connsiteX158" fmla="*/ 7489371 w 7843157"/>
              <a:gd name="connsiteY158" fmla="*/ 295289 h 534775"/>
              <a:gd name="connsiteX159" fmla="*/ 7505700 w 7843157"/>
              <a:gd name="connsiteY159" fmla="*/ 311618 h 534775"/>
              <a:gd name="connsiteX160" fmla="*/ 7527471 w 7843157"/>
              <a:gd name="connsiteY160" fmla="*/ 322504 h 534775"/>
              <a:gd name="connsiteX161" fmla="*/ 7565571 w 7843157"/>
              <a:gd name="connsiteY161" fmla="*/ 344275 h 534775"/>
              <a:gd name="connsiteX162" fmla="*/ 7581900 w 7843157"/>
              <a:gd name="connsiteY162" fmla="*/ 349718 h 534775"/>
              <a:gd name="connsiteX163" fmla="*/ 7750628 w 7843157"/>
              <a:gd name="connsiteY163" fmla="*/ 344275 h 534775"/>
              <a:gd name="connsiteX164" fmla="*/ 7772400 w 7843157"/>
              <a:gd name="connsiteY164" fmla="*/ 338832 h 534775"/>
              <a:gd name="connsiteX165" fmla="*/ 7815943 w 7843157"/>
              <a:gd name="connsiteY165" fmla="*/ 327946 h 534775"/>
              <a:gd name="connsiteX166" fmla="*/ 7843157 w 7843157"/>
              <a:gd name="connsiteY166" fmla="*/ 317061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843157" h="534775">
                <a:moveTo>
                  <a:pt x="0" y="273518"/>
                </a:moveTo>
                <a:cubicBezTo>
                  <a:pt x="525756" y="-65106"/>
                  <a:pt x="151883" y="59747"/>
                  <a:pt x="919843" y="251746"/>
                </a:cubicBezTo>
                <a:lnTo>
                  <a:pt x="941614" y="257189"/>
                </a:lnTo>
                <a:lnTo>
                  <a:pt x="1186543" y="251746"/>
                </a:lnTo>
                <a:cubicBezTo>
                  <a:pt x="1195213" y="251406"/>
                  <a:pt x="1236135" y="242917"/>
                  <a:pt x="1246414" y="240861"/>
                </a:cubicBezTo>
                <a:cubicBezTo>
                  <a:pt x="1253671" y="237232"/>
                  <a:pt x="1260728" y="233171"/>
                  <a:pt x="1268186" y="229975"/>
                </a:cubicBezTo>
                <a:cubicBezTo>
                  <a:pt x="1298718" y="216889"/>
                  <a:pt x="1270180" y="234277"/>
                  <a:pt x="1306286" y="213646"/>
                </a:cubicBezTo>
                <a:cubicBezTo>
                  <a:pt x="1368594" y="178042"/>
                  <a:pt x="1271417" y="231450"/>
                  <a:pt x="1338943" y="186432"/>
                </a:cubicBezTo>
                <a:cubicBezTo>
                  <a:pt x="1343717" y="183250"/>
                  <a:pt x="1349828" y="182803"/>
                  <a:pt x="1355271" y="180989"/>
                </a:cubicBezTo>
                <a:cubicBezTo>
                  <a:pt x="1365077" y="171183"/>
                  <a:pt x="1374670" y="159457"/>
                  <a:pt x="1387928" y="153775"/>
                </a:cubicBezTo>
                <a:cubicBezTo>
                  <a:pt x="1394804" y="150828"/>
                  <a:pt x="1402443" y="150146"/>
                  <a:pt x="1409700" y="148332"/>
                </a:cubicBezTo>
                <a:cubicBezTo>
                  <a:pt x="1422615" y="139721"/>
                  <a:pt x="1435995" y="131237"/>
                  <a:pt x="1447800" y="121118"/>
                </a:cubicBezTo>
                <a:cubicBezTo>
                  <a:pt x="1473747" y="98878"/>
                  <a:pt x="1452680" y="108605"/>
                  <a:pt x="1480457" y="99346"/>
                </a:cubicBezTo>
                <a:cubicBezTo>
                  <a:pt x="1485900" y="93903"/>
                  <a:pt x="1491777" y="88862"/>
                  <a:pt x="1496786" y="83018"/>
                </a:cubicBezTo>
                <a:cubicBezTo>
                  <a:pt x="1502690" y="76130"/>
                  <a:pt x="1506700" y="67660"/>
                  <a:pt x="1513114" y="61246"/>
                </a:cubicBezTo>
                <a:cubicBezTo>
                  <a:pt x="1517740" y="56620"/>
                  <a:pt x="1524418" y="54549"/>
                  <a:pt x="1529443" y="50361"/>
                </a:cubicBezTo>
                <a:cubicBezTo>
                  <a:pt x="1571359" y="15431"/>
                  <a:pt x="1521551" y="50179"/>
                  <a:pt x="1562100" y="23146"/>
                </a:cubicBezTo>
                <a:cubicBezTo>
                  <a:pt x="1569312" y="12329"/>
                  <a:pt x="1575587" y="-5015"/>
                  <a:pt x="1594757" y="1375"/>
                </a:cubicBezTo>
                <a:cubicBezTo>
                  <a:pt x="1605778" y="5049"/>
                  <a:pt x="1612454" y="16484"/>
                  <a:pt x="1621971" y="23146"/>
                </a:cubicBezTo>
                <a:cubicBezTo>
                  <a:pt x="1630638" y="29213"/>
                  <a:pt x="1640261" y="33795"/>
                  <a:pt x="1649186" y="39475"/>
                </a:cubicBezTo>
                <a:cubicBezTo>
                  <a:pt x="1660224" y="46499"/>
                  <a:pt x="1669432" y="57109"/>
                  <a:pt x="1681843" y="61246"/>
                </a:cubicBezTo>
                <a:cubicBezTo>
                  <a:pt x="1687286" y="63060"/>
                  <a:pt x="1693040" y="64123"/>
                  <a:pt x="1698171" y="66689"/>
                </a:cubicBezTo>
                <a:cubicBezTo>
                  <a:pt x="1704022" y="69615"/>
                  <a:pt x="1708820" y="74329"/>
                  <a:pt x="1714500" y="77575"/>
                </a:cubicBezTo>
                <a:cubicBezTo>
                  <a:pt x="1721545" y="81601"/>
                  <a:pt x="1729226" y="84436"/>
                  <a:pt x="1736271" y="88461"/>
                </a:cubicBezTo>
                <a:cubicBezTo>
                  <a:pt x="1741951" y="91706"/>
                  <a:pt x="1746587" y="96769"/>
                  <a:pt x="1752600" y="99346"/>
                </a:cubicBezTo>
                <a:cubicBezTo>
                  <a:pt x="1759476" y="102293"/>
                  <a:pt x="1767114" y="102975"/>
                  <a:pt x="1774371" y="104789"/>
                </a:cubicBezTo>
                <a:cubicBezTo>
                  <a:pt x="1804203" y="124677"/>
                  <a:pt x="1784846" y="112747"/>
                  <a:pt x="1834243" y="137446"/>
                </a:cubicBezTo>
                <a:cubicBezTo>
                  <a:pt x="1841500" y="141075"/>
                  <a:pt x="1849523" y="143464"/>
                  <a:pt x="1856014" y="148332"/>
                </a:cubicBezTo>
                <a:cubicBezTo>
                  <a:pt x="1863271" y="153775"/>
                  <a:pt x="1869856" y="160255"/>
                  <a:pt x="1877786" y="164661"/>
                </a:cubicBezTo>
                <a:cubicBezTo>
                  <a:pt x="1887543" y="170082"/>
                  <a:pt x="1909110" y="176916"/>
                  <a:pt x="1921328" y="180989"/>
                </a:cubicBezTo>
                <a:cubicBezTo>
                  <a:pt x="1967023" y="215260"/>
                  <a:pt x="1917356" y="182903"/>
                  <a:pt x="1970314" y="202761"/>
                </a:cubicBezTo>
                <a:cubicBezTo>
                  <a:pt x="1976439" y="205058"/>
                  <a:pt x="1980630" y="211069"/>
                  <a:pt x="1986643" y="213646"/>
                </a:cubicBezTo>
                <a:cubicBezTo>
                  <a:pt x="1993519" y="216593"/>
                  <a:pt x="2001410" y="216462"/>
                  <a:pt x="2008414" y="219089"/>
                </a:cubicBezTo>
                <a:cubicBezTo>
                  <a:pt x="2016011" y="221938"/>
                  <a:pt x="2022589" y="227126"/>
                  <a:pt x="2030186" y="229975"/>
                </a:cubicBezTo>
                <a:cubicBezTo>
                  <a:pt x="2037190" y="232602"/>
                  <a:pt x="2044740" y="233450"/>
                  <a:pt x="2051957" y="235418"/>
                </a:cubicBezTo>
                <a:cubicBezTo>
                  <a:pt x="2064700" y="238893"/>
                  <a:pt x="2077406" y="242509"/>
                  <a:pt x="2090057" y="246304"/>
                </a:cubicBezTo>
                <a:cubicBezTo>
                  <a:pt x="2095552" y="247953"/>
                  <a:pt x="2100869" y="250170"/>
                  <a:pt x="2106386" y="251746"/>
                </a:cubicBezTo>
                <a:cubicBezTo>
                  <a:pt x="2113579" y="253801"/>
                  <a:pt x="2120964" y="255134"/>
                  <a:pt x="2128157" y="257189"/>
                </a:cubicBezTo>
                <a:cubicBezTo>
                  <a:pt x="2133674" y="258765"/>
                  <a:pt x="2138885" y="261387"/>
                  <a:pt x="2144486" y="262632"/>
                </a:cubicBezTo>
                <a:cubicBezTo>
                  <a:pt x="2155259" y="265026"/>
                  <a:pt x="2166186" y="266760"/>
                  <a:pt x="2177143" y="268075"/>
                </a:cubicBezTo>
                <a:cubicBezTo>
                  <a:pt x="2266822" y="278837"/>
                  <a:pt x="2274679" y="278541"/>
                  <a:pt x="2356757" y="284404"/>
                </a:cubicBezTo>
                <a:cubicBezTo>
                  <a:pt x="2440214" y="282590"/>
                  <a:pt x="2523801" y="283961"/>
                  <a:pt x="2607128" y="278961"/>
                </a:cubicBezTo>
                <a:cubicBezTo>
                  <a:pt x="2615227" y="278475"/>
                  <a:pt x="2621410" y="271196"/>
                  <a:pt x="2628900" y="268075"/>
                </a:cubicBezTo>
                <a:cubicBezTo>
                  <a:pt x="2645530" y="261146"/>
                  <a:pt x="2685611" y="246707"/>
                  <a:pt x="2705100" y="240861"/>
                </a:cubicBezTo>
                <a:cubicBezTo>
                  <a:pt x="2712265" y="238712"/>
                  <a:pt x="2719995" y="238365"/>
                  <a:pt x="2726871" y="235418"/>
                </a:cubicBezTo>
                <a:cubicBezTo>
                  <a:pt x="2726905" y="235403"/>
                  <a:pt x="2787818" y="204945"/>
                  <a:pt x="2803071" y="197318"/>
                </a:cubicBezTo>
                <a:cubicBezTo>
                  <a:pt x="2810328" y="193689"/>
                  <a:pt x="2817145" y="188998"/>
                  <a:pt x="2824843" y="186432"/>
                </a:cubicBezTo>
                <a:cubicBezTo>
                  <a:pt x="2841171" y="180989"/>
                  <a:pt x="2857913" y="176657"/>
                  <a:pt x="2873828" y="170104"/>
                </a:cubicBezTo>
                <a:cubicBezTo>
                  <a:pt x="2888833" y="163925"/>
                  <a:pt x="2901976" y="153463"/>
                  <a:pt x="2917371" y="148332"/>
                </a:cubicBezTo>
                <a:cubicBezTo>
                  <a:pt x="2933700" y="142889"/>
                  <a:pt x="2950962" y="139702"/>
                  <a:pt x="2966357" y="132004"/>
                </a:cubicBezTo>
                <a:cubicBezTo>
                  <a:pt x="3004146" y="113109"/>
                  <a:pt x="2987468" y="119524"/>
                  <a:pt x="3015343" y="110232"/>
                </a:cubicBezTo>
                <a:cubicBezTo>
                  <a:pt x="3052443" y="85497"/>
                  <a:pt x="3005666" y="113457"/>
                  <a:pt x="3064328" y="93904"/>
                </a:cubicBezTo>
                <a:cubicBezTo>
                  <a:pt x="3070534" y="91835"/>
                  <a:pt x="3074644" y="85595"/>
                  <a:pt x="3080657" y="83018"/>
                </a:cubicBezTo>
                <a:cubicBezTo>
                  <a:pt x="3087533" y="80071"/>
                  <a:pt x="3095235" y="79630"/>
                  <a:pt x="3102428" y="77575"/>
                </a:cubicBezTo>
                <a:cubicBezTo>
                  <a:pt x="3107945" y="75999"/>
                  <a:pt x="3113314" y="73946"/>
                  <a:pt x="3118757" y="72132"/>
                </a:cubicBezTo>
                <a:cubicBezTo>
                  <a:pt x="3126014" y="75761"/>
                  <a:pt x="3134295" y="77824"/>
                  <a:pt x="3140528" y="83018"/>
                </a:cubicBezTo>
                <a:cubicBezTo>
                  <a:pt x="3145553" y="87206"/>
                  <a:pt x="3147068" y="94457"/>
                  <a:pt x="3151414" y="99346"/>
                </a:cubicBezTo>
                <a:cubicBezTo>
                  <a:pt x="3161642" y="110852"/>
                  <a:pt x="3175531" y="119195"/>
                  <a:pt x="3184071" y="132004"/>
                </a:cubicBezTo>
                <a:cubicBezTo>
                  <a:pt x="3187700" y="137447"/>
                  <a:pt x="3190332" y="143707"/>
                  <a:pt x="3194957" y="148332"/>
                </a:cubicBezTo>
                <a:cubicBezTo>
                  <a:pt x="3201371" y="154746"/>
                  <a:pt x="3209948" y="158634"/>
                  <a:pt x="3216728" y="164661"/>
                </a:cubicBezTo>
                <a:cubicBezTo>
                  <a:pt x="3226317" y="173184"/>
                  <a:pt x="3233816" y="183999"/>
                  <a:pt x="3243943" y="191875"/>
                </a:cubicBezTo>
                <a:cubicBezTo>
                  <a:pt x="3250348" y="196856"/>
                  <a:pt x="3258621" y="198821"/>
                  <a:pt x="3265714" y="202761"/>
                </a:cubicBezTo>
                <a:cubicBezTo>
                  <a:pt x="3274962" y="207899"/>
                  <a:pt x="3283567" y="214162"/>
                  <a:pt x="3292928" y="219089"/>
                </a:cubicBezTo>
                <a:cubicBezTo>
                  <a:pt x="3318058" y="232315"/>
                  <a:pt x="3345499" y="241437"/>
                  <a:pt x="3369128" y="257189"/>
                </a:cubicBezTo>
                <a:cubicBezTo>
                  <a:pt x="3374571" y="260818"/>
                  <a:pt x="3379517" y="265334"/>
                  <a:pt x="3385457" y="268075"/>
                </a:cubicBezTo>
                <a:cubicBezTo>
                  <a:pt x="3486533" y="314725"/>
                  <a:pt x="3405731" y="276646"/>
                  <a:pt x="3461657" y="295289"/>
                </a:cubicBezTo>
                <a:cubicBezTo>
                  <a:pt x="3470926" y="298379"/>
                  <a:pt x="3479658" y="302923"/>
                  <a:pt x="3488871" y="306175"/>
                </a:cubicBezTo>
                <a:cubicBezTo>
                  <a:pt x="3510512" y="313813"/>
                  <a:pt x="3532414" y="320689"/>
                  <a:pt x="3554186" y="327946"/>
                </a:cubicBezTo>
                <a:cubicBezTo>
                  <a:pt x="3565072" y="331575"/>
                  <a:pt x="3575591" y="336582"/>
                  <a:pt x="3586843" y="338832"/>
                </a:cubicBezTo>
                <a:cubicBezTo>
                  <a:pt x="3595914" y="340646"/>
                  <a:pt x="3605132" y="341841"/>
                  <a:pt x="3614057" y="344275"/>
                </a:cubicBezTo>
                <a:cubicBezTo>
                  <a:pt x="3625127" y="347294"/>
                  <a:pt x="3635747" y="351787"/>
                  <a:pt x="3646714" y="355161"/>
                </a:cubicBezTo>
                <a:cubicBezTo>
                  <a:pt x="3659338" y="359045"/>
                  <a:pt x="3672190" y="362162"/>
                  <a:pt x="3684814" y="366046"/>
                </a:cubicBezTo>
                <a:cubicBezTo>
                  <a:pt x="3695781" y="369420"/>
                  <a:pt x="3706219" y="374682"/>
                  <a:pt x="3717471" y="376932"/>
                </a:cubicBezTo>
                <a:cubicBezTo>
                  <a:pt x="3733581" y="380154"/>
                  <a:pt x="3750155" y="380337"/>
                  <a:pt x="3766457" y="382375"/>
                </a:cubicBezTo>
                <a:cubicBezTo>
                  <a:pt x="3794364" y="385863"/>
                  <a:pt x="3819959" y="390814"/>
                  <a:pt x="3848100" y="393261"/>
                </a:cubicBezTo>
                <a:cubicBezTo>
                  <a:pt x="3875272" y="395624"/>
                  <a:pt x="3902529" y="396890"/>
                  <a:pt x="3929743" y="398704"/>
                </a:cubicBezTo>
                <a:lnTo>
                  <a:pt x="4207328" y="393261"/>
                </a:lnTo>
                <a:cubicBezTo>
                  <a:pt x="4218357" y="392874"/>
                  <a:pt x="4229128" y="389792"/>
                  <a:pt x="4239986" y="387818"/>
                </a:cubicBezTo>
                <a:cubicBezTo>
                  <a:pt x="4323681" y="372600"/>
                  <a:pt x="4203606" y="392974"/>
                  <a:pt x="4299857" y="376932"/>
                </a:cubicBezTo>
                <a:cubicBezTo>
                  <a:pt x="4316186" y="369675"/>
                  <a:pt x="4332165" y="361575"/>
                  <a:pt x="4348843" y="355161"/>
                </a:cubicBezTo>
                <a:cubicBezTo>
                  <a:pt x="4355825" y="352476"/>
                  <a:pt x="4364119" y="353429"/>
                  <a:pt x="4370614" y="349718"/>
                </a:cubicBezTo>
                <a:cubicBezTo>
                  <a:pt x="4377297" y="345899"/>
                  <a:pt x="4380890" y="338145"/>
                  <a:pt x="4386943" y="333389"/>
                </a:cubicBezTo>
                <a:cubicBezTo>
                  <a:pt x="4406347" y="318143"/>
                  <a:pt x="4426914" y="304439"/>
                  <a:pt x="4446814" y="289846"/>
                </a:cubicBezTo>
                <a:cubicBezTo>
                  <a:pt x="4454129" y="284481"/>
                  <a:pt x="4460472" y="277575"/>
                  <a:pt x="4468586" y="273518"/>
                </a:cubicBezTo>
                <a:cubicBezTo>
                  <a:pt x="4489847" y="262887"/>
                  <a:pt x="4488735" y="264568"/>
                  <a:pt x="4506686" y="251746"/>
                </a:cubicBezTo>
                <a:cubicBezTo>
                  <a:pt x="4518369" y="243401"/>
                  <a:pt x="4531958" y="231862"/>
                  <a:pt x="4544786" y="224532"/>
                </a:cubicBezTo>
                <a:cubicBezTo>
                  <a:pt x="4595690" y="195443"/>
                  <a:pt x="4533952" y="235385"/>
                  <a:pt x="4593771" y="197318"/>
                </a:cubicBezTo>
                <a:cubicBezTo>
                  <a:pt x="4604809" y="190294"/>
                  <a:pt x="4615542" y="182803"/>
                  <a:pt x="4626428" y="175546"/>
                </a:cubicBezTo>
                <a:cubicBezTo>
                  <a:pt x="4631871" y="171917"/>
                  <a:pt x="4636906" y="167587"/>
                  <a:pt x="4642757" y="164661"/>
                </a:cubicBezTo>
                <a:cubicBezTo>
                  <a:pt x="4650014" y="161032"/>
                  <a:pt x="4657483" y="157801"/>
                  <a:pt x="4664528" y="153775"/>
                </a:cubicBezTo>
                <a:cubicBezTo>
                  <a:pt x="4694070" y="136893"/>
                  <a:pt x="4667249" y="147425"/>
                  <a:pt x="4697186" y="137446"/>
                </a:cubicBezTo>
                <a:cubicBezTo>
                  <a:pt x="4700089" y="138172"/>
                  <a:pt x="4730602" y="145209"/>
                  <a:pt x="4735286" y="148332"/>
                </a:cubicBezTo>
                <a:cubicBezTo>
                  <a:pt x="4741691" y="152602"/>
                  <a:pt x="4745701" y="159733"/>
                  <a:pt x="4751614" y="164661"/>
                </a:cubicBezTo>
                <a:cubicBezTo>
                  <a:pt x="4756639" y="168849"/>
                  <a:pt x="4762918" y="171358"/>
                  <a:pt x="4767943" y="175546"/>
                </a:cubicBezTo>
                <a:cubicBezTo>
                  <a:pt x="4773856" y="180474"/>
                  <a:pt x="4778427" y="186866"/>
                  <a:pt x="4784271" y="191875"/>
                </a:cubicBezTo>
                <a:cubicBezTo>
                  <a:pt x="4796086" y="202002"/>
                  <a:pt x="4809448" y="210474"/>
                  <a:pt x="4822371" y="219089"/>
                </a:cubicBezTo>
                <a:cubicBezTo>
                  <a:pt x="4826000" y="224532"/>
                  <a:pt x="4828631" y="230792"/>
                  <a:pt x="4833257" y="235418"/>
                </a:cubicBezTo>
                <a:cubicBezTo>
                  <a:pt x="4837883" y="240044"/>
                  <a:pt x="4844263" y="242502"/>
                  <a:pt x="4849586" y="246304"/>
                </a:cubicBezTo>
                <a:cubicBezTo>
                  <a:pt x="4915905" y="293674"/>
                  <a:pt x="4829204" y="235164"/>
                  <a:pt x="4893128" y="273518"/>
                </a:cubicBezTo>
                <a:cubicBezTo>
                  <a:pt x="4904347" y="280249"/>
                  <a:pt x="4913374" y="291152"/>
                  <a:pt x="4925786" y="295289"/>
                </a:cubicBezTo>
                <a:cubicBezTo>
                  <a:pt x="4931229" y="297103"/>
                  <a:pt x="4936983" y="298166"/>
                  <a:pt x="4942114" y="300732"/>
                </a:cubicBezTo>
                <a:cubicBezTo>
                  <a:pt x="4947965" y="303658"/>
                  <a:pt x="4952763" y="308372"/>
                  <a:pt x="4958443" y="311618"/>
                </a:cubicBezTo>
                <a:cubicBezTo>
                  <a:pt x="4977278" y="322381"/>
                  <a:pt x="4978221" y="321840"/>
                  <a:pt x="4996543" y="327946"/>
                </a:cubicBezTo>
                <a:cubicBezTo>
                  <a:pt x="5034372" y="353167"/>
                  <a:pt x="4986826" y="323087"/>
                  <a:pt x="5040086" y="349718"/>
                </a:cubicBezTo>
                <a:cubicBezTo>
                  <a:pt x="5045937" y="352643"/>
                  <a:pt x="5050563" y="357679"/>
                  <a:pt x="5056414" y="360604"/>
                </a:cubicBezTo>
                <a:cubicBezTo>
                  <a:pt x="5065153" y="364973"/>
                  <a:pt x="5074734" y="367446"/>
                  <a:pt x="5083628" y="371489"/>
                </a:cubicBezTo>
                <a:cubicBezTo>
                  <a:pt x="5094708" y="376525"/>
                  <a:pt x="5105051" y="383137"/>
                  <a:pt x="5116286" y="387818"/>
                </a:cubicBezTo>
                <a:cubicBezTo>
                  <a:pt x="5145039" y="399799"/>
                  <a:pt x="5151448" y="399121"/>
                  <a:pt x="5181600" y="404146"/>
                </a:cubicBezTo>
                <a:cubicBezTo>
                  <a:pt x="5203371" y="411403"/>
                  <a:pt x="5224411" y="421417"/>
                  <a:pt x="5246914" y="425918"/>
                </a:cubicBezTo>
                <a:cubicBezTo>
                  <a:pt x="5314077" y="439351"/>
                  <a:pt x="5230255" y="422890"/>
                  <a:pt x="5306786" y="436804"/>
                </a:cubicBezTo>
                <a:cubicBezTo>
                  <a:pt x="5315888" y="438459"/>
                  <a:pt x="5324800" y="441278"/>
                  <a:pt x="5334000" y="442246"/>
                </a:cubicBezTo>
                <a:cubicBezTo>
                  <a:pt x="5359325" y="444912"/>
                  <a:pt x="5384800" y="445875"/>
                  <a:pt x="5410200" y="447689"/>
                </a:cubicBezTo>
                <a:cubicBezTo>
                  <a:pt x="5518569" y="437838"/>
                  <a:pt x="5502786" y="449934"/>
                  <a:pt x="5573486" y="420475"/>
                </a:cubicBezTo>
                <a:cubicBezTo>
                  <a:pt x="5580975" y="417354"/>
                  <a:pt x="5588586" y="414207"/>
                  <a:pt x="5595257" y="409589"/>
                </a:cubicBezTo>
                <a:cubicBezTo>
                  <a:pt x="5612265" y="397814"/>
                  <a:pt x="5626701" y="382453"/>
                  <a:pt x="5644243" y="371489"/>
                </a:cubicBezTo>
                <a:cubicBezTo>
                  <a:pt x="5658757" y="362418"/>
                  <a:pt x="5674093" y="354545"/>
                  <a:pt x="5687786" y="344275"/>
                </a:cubicBezTo>
                <a:cubicBezTo>
                  <a:pt x="5695043" y="338832"/>
                  <a:pt x="5702730" y="333920"/>
                  <a:pt x="5709557" y="327946"/>
                </a:cubicBezTo>
                <a:cubicBezTo>
                  <a:pt x="5717281" y="321188"/>
                  <a:pt x="5722625" y="311614"/>
                  <a:pt x="5731328" y="306175"/>
                </a:cubicBezTo>
                <a:cubicBezTo>
                  <a:pt x="5737672" y="302210"/>
                  <a:pt x="5745843" y="302546"/>
                  <a:pt x="5753100" y="300732"/>
                </a:cubicBezTo>
                <a:cubicBezTo>
                  <a:pt x="5769919" y="283913"/>
                  <a:pt x="5770252" y="282041"/>
                  <a:pt x="5791200" y="268075"/>
                </a:cubicBezTo>
                <a:cubicBezTo>
                  <a:pt x="5825247" y="245377"/>
                  <a:pt x="5809047" y="258160"/>
                  <a:pt x="5840186" y="240861"/>
                </a:cubicBezTo>
                <a:cubicBezTo>
                  <a:pt x="5849434" y="235723"/>
                  <a:pt x="5858152" y="229670"/>
                  <a:pt x="5867400" y="224532"/>
                </a:cubicBezTo>
                <a:cubicBezTo>
                  <a:pt x="5874493" y="220592"/>
                  <a:pt x="5882569" y="218362"/>
                  <a:pt x="5889171" y="213646"/>
                </a:cubicBezTo>
                <a:cubicBezTo>
                  <a:pt x="5895435" y="209172"/>
                  <a:pt x="5899095" y="201588"/>
                  <a:pt x="5905500" y="197318"/>
                </a:cubicBezTo>
                <a:cubicBezTo>
                  <a:pt x="5910274" y="194136"/>
                  <a:pt x="5916697" y="194441"/>
                  <a:pt x="5921828" y="191875"/>
                </a:cubicBezTo>
                <a:cubicBezTo>
                  <a:pt x="5927679" y="188949"/>
                  <a:pt x="5932714" y="184618"/>
                  <a:pt x="5938157" y="180989"/>
                </a:cubicBezTo>
                <a:cubicBezTo>
                  <a:pt x="5983498" y="271670"/>
                  <a:pt x="5913886" y="138185"/>
                  <a:pt x="5965371" y="219089"/>
                </a:cubicBezTo>
                <a:cubicBezTo>
                  <a:pt x="5974083" y="232780"/>
                  <a:pt x="5979886" y="248118"/>
                  <a:pt x="5987143" y="262632"/>
                </a:cubicBezTo>
                <a:cubicBezTo>
                  <a:pt x="5989709" y="267764"/>
                  <a:pt x="5989739" y="273979"/>
                  <a:pt x="5992586" y="278961"/>
                </a:cubicBezTo>
                <a:cubicBezTo>
                  <a:pt x="5997087" y="286837"/>
                  <a:pt x="6003712" y="293301"/>
                  <a:pt x="6008914" y="300732"/>
                </a:cubicBezTo>
                <a:cubicBezTo>
                  <a:pt x="6010299" y="302711"/>
                  <a:pt x="6040461" y="349427"/>
                  <a:pt x="6047014" y="355161"/>
                </a:cubicBezTo>
                <a:cubicBezTo>
                  <a:pt x="6054975" y="362127"/>
                  <a:pt x="6065426" y="365621"/>
                  <a:pt x="6074228" y="371489"/>
                </a:cubicBezTo>
                <a:cubicBezTo>
                  <a:pt x="6081776" y="376521"/>
                  <a:pt x="6088618" y="382545"/>
                  <a:pt x="6096000" y="387818"/>
                </a:cubicBezTo>
                <a:cubicBezTo>
                  <a:pt x="6101323" y="391620"/>
                  <a:pt x="6107095" y="394779"/>
                  <a:pt x="6112328" y="398704"/>
                </a:cubicBezTo>
                <a:cubicBezTo>
                  <a:pt x="6121622" y="405674"/>
                  <a:pt x="6129692" y="414318"/>
                  <a:pt x="6139543" y="420475"/>
                </a:cubicBezTo>
                <a:cubicBezTo>
                  <a:pt x="6144408" y="423516"/>
                  <a:pt x="6150740" y="423352"/>
                  <a:pt x="6155871" y="425918"/>
                </a:cubicBezTo>
                <a:cubicBezTo>
                  <a:pt x="6165333" y="430649"/>
                  <a:pt x="6173624" y="437515"/>
                  <a:pt x="6183086" y="442246"/>
                </a:cubicBezTo>
                <a:cubicBezTo>
                  <a:pt x="6191825" y="446615"/>
                  <a:pt x="6201372" y="449164"/>
                  <a:pt x="6210300" y="453132"/>
                </a:cubicBezTo>
                <a:cubicBezTo>
                  <a:pt x="6217714" y="456427"/>
                  <a:pt x="6224613" y="460822"/>
                  <a:pt x="6232071" y="464018"/>
                </a:cubicBezTo>
                <a:cubicBezTo>
                  <a:pt x="6260080" y="476022"/>
                  <a:pt x="6289732" y="487847"/>
                  <a:pt x="6319157" y="496675"/>
                </a:cubicBezTo>
                <a:cubicBezTo>
                  <a:pt x="6355521" y="507585"/>
                  <a:pt x="6329840" y="497021"/>
                  <a:pt x="6379028" y="507561"/>
                </a:cubicBezTo>
                <a:cubicBezTo>
                  <a:pt x="6439328" y="520482"/>
                  <a:pt x="6408852" y="526315"/>
                  <a:pt x="6493328" y="529332"/>
                </a:cubicBezTo>
                <a:lnTo>
                  <a:pt x="6645728" y="534775"/>
                </a:lnTo>
                <a:cubicBezTo>
                  <a:pt x="6666451" y="533946"/>
                  <a:pt x="6767748" y="535566"/>
                  <a:pt x="6814457" y="523889"/>
                </a:cubicBezTo>
                <a:cubicBezTo>
                  <a:pt x="6825589" y="521106"/>
                  <a:pt x="6835982" y="515787"/>
                  <a:pt x="6847114" y="513004"/>
                </a:cubicBezTo>
                <a:cubicBezTo>
                  <a:pt x="6897082" y="500512"/>
                  <a:pt x="6863071" y="516418"/>
                  <a:pt x="6912428" y="496675"/>
                </a:cubicBezTo>
                <a:cubicBezTo>
                  <a:pt x="6919962" y="493662"/>
                  <a:pt x="6926666" y="488802"/>
                  <a:pt x="6934200" y="485789"/>
                </a:cubicBezTo>
                <a:cubicBezTo>
                  <a:pt x="6944854" y="481528"/>
                  <a:pt x="6956147" y="479023"/>
                  <a:pt x="6966857" y="474904"/>
                </a:cubicBezTo>
                <a:cubicBezTo>
                  <a:pt x="6979753" y="469944"/>
                  <a:pt x="6991849" y="462944"/>
                  <a:pt x="7004957" y="458575"/>
                </a:cubicBezTo>
                <a:cubicBezTo>
                  <a:pt x="7019150" y="453844"/>
                  <a:pt x="7034411" y="452721"/>
                  <a:pt x="7048500" y="447689"/>
                </a:cubicBezTo>
                <a:cubicBezTo>
                  <a:pt x="7059961" y="443596"/>
                  <a:pt x="7070107" y="436461"/>
                  <a:pt x="7081157" y="431361"/>
                </a:cubicBezTo>
                <a:cubicBezTo>
                  <a:pt x="7193430" y="379543"/>
                  <a:pt x="7015645" y="466839"/>
                  <a:pt x="7184571" y="382375"/>
                </a:cubicBezTo>
                <a:cubicBezTo>
                  <a:pt x="7195457" y="376932"/>
                  <a:pt x="7206907" y="372496"/>
                  <a:pt x="7217228" y="366046"/>
                </a:cubicBezTo>
                <a:cubicBezTo>
                  <a:pt x="7282799" y="325065"/>
                  <a:pt x="7245230" y="346005"/>
                  <a:pt x="7331528" y="306175"/>
                </a:cubicBezTo>
                <a:cubicBezTo>
                  <a:pt x="7403912" y="233793"/>
                  <a:pt x="7322330" y="309636"/>
                  <a:pt x="7380514" y="268075"/>
                </a:cubicBezTo>
                <a:cubicBezTo>
                  <a:pt x="7386778" y="263601"/>
                  <a:pt x="7390930" y="256674"/>
                  <a:pt x="7396843" y="251746"/>
                </a:cubicBezTo>
                <a:cubicBezTo>
                  <a:pt x="7401868" y="247558"/>
                  <a:pt x="7407728" y="244489"/>
                  <a:pt x="7413171" y="240861"/>
                </a:cubicBezTo>
                <a:cubicBezTo>
                  <a:pt x="7425871" y="246304"/>
                  <a:pt x="7440028" y="249158"/>
                  <a:pt x="7451271" y="257189"/>
                </a:cubicBezTo>
                <a:cubicBezTo>
                  <a:pt x="7465886" y="267628"/>
                  <a:pt x="7476671" y="282589"/>
                  <a:pt x="7489371" y="295289"/>
                </a:cubicBezTo>
                <a:cubicBezTo>
                  <a:pt x="7494814" y="300732"/>
                  <a:pt x="7498815" y="308175"/>
                  <a:pt x="7505700" y="311618"/>
                </a:cubicBezTo>
                <a:cubicBezTo>
                  <a:pt x="7512957" y="315247"/>
                  <a:pt x="7520426" y="318479"/>
                  <a:pt x="7527471" y="322504"/>
                </a:cubicBezTo>
                <a:cubicBezTo>
                  <a:pt x="7554794" y="338117"/>
                  <a:pt x="7532687" y="330181"/>
                  <a:pt x="7565571" y="344275"/>
                </a:cubicBezTo>
                <a:cubicBezTo>
                  <a:pt x="7570845" y="346535"/>
                  <a:pt x="7576457" y="347904"/>
                  <a:pt x="7581900" y="349718"/>
                </a:cubicBezTo>
                <a:cubicBezTo>
                  <a:pt x="7638143" y="347904"/>
                  <a:pt x="7694448" y="347485"/>
                  <a:pt x="7750628" y="344275"/>
                </a:cubicBezTo>
                <a:cubicBezTo>
                  <a:pt x="7758097" y="343848"/>
                  <a:pt x="7765097" y="340455"/>
                  <a:pt x="7772400" y="338832"/>
                </a:cubicBezTo>
                <a:cubicBezTo>
                  <a:pt x="7790095" y="334900"/>
                  <a:pt x="7800231" y="334680"/>
                  <a:pt x="7815943" y="327946"/>
                </a:cubicBezTo>
                <a:cubicBezTo>
                  <a:pt x="7843235" y="316250"/>
                  <a:pt x="7828729" y="317061"/>
                  <a:pt x="7843157" y="317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72" y="3901619"/>
            <a:ext cx="4038600" cy="2956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1" y="1901833"/>
            <a:ext cx="281866" cy="421058"/>
          </a:xfrm>
          <a:prstGeom prst="rect">
            <a:avLst/>
          </a:prstGeom>
        </p:spPr>
      </p:pic>
      <p:sp>
        <p:nvSpPr>
          <p:cNvPr id="34" name="Down Arrow 33"/>
          <p:cNvSpPr/>
          <p:nvPr/>
        </p:nvSpPr>
        <p:spPr>
          <a:xfrm rot="16200000">
            <a:off x="77887" y="4872824"/>
            <a:ext cx="1182636" cy="1281165"/>
          </a:xfrm>
          <a:prstGeom prst="downArrow">
            <a:avLst/>
          </a:prstGeom>
          <a:solidFill>
            <a:srgbClr val="7030A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rot="16200000">
            <a:off x="1019002" y="3946095"/>
            <a:ext cx="1182636" cy="1281165"/>
          </a:xfrm>
          <a:prstGeom prst="downArrow">
            <a:avLst/>
          </a:prstGeom>
          <a:solidFill>
            <a:srgbClr val="7030A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 rot="16200000">
            <a:off x="2173656" y="3045385"/>
            <a:ext cx="1182636" cy="1281165"/>
          </a:xfrm>
          <a:prstGeom prst="downArrow">
            <a:avLst/>
          </a:prstGeom>
          <a:solidFill>
            <a:srgbClr val="7030A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 rot="16200000">
            <a:off x="3398019" y="2135200"/>
            <a:ext cx="1182636" cy="1281165"/>
          </a:xfrm>
          <a:prstGeom prst="downArrow">
            <a:avLst/>
          </a:prstGeom>
          <a:solidFill>
            <a:srgbClr val="7030A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Triangle 40"/>
          <p:cNvSpPr/>
          <p:nvPr/>
        </p:nvSpPr>
        <p:spPr>
          <a:xfrm rot="20644944">
            <a:off x="190461" y="2163699"/>
            <a:ext cx="1158528" cy="128384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016">
            <a:off x="-1179422" y="88817"/>
            <a:ext cx="9592400" cy="7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22" y="304800"/>
            <a:ext cx="1981200" cy="1389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048000"/>
            <a:ext cx="34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“If you build it, they will come.”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Questionnaire</a:t>
            </a:r>
          </a:p>
          <a:p>
            <a:r>
              <a:rPr lang="en-US" dirty="0" smtClean="0"/>
              <a:t>What is one way your company is executing Blue Ocean Strategy already?</a:t>
            </a:r>
          </a:p>
          <a:p>
            <a:r>
              <a:rPr lang="en-US" dirty="0" smtClean="0"/>
              <a:t>What is one way your company can move into more Blue Oceans?</a:t>
            </a:r>
          </a:p>
          <a:p>
            <a:r>
              <a:rPr lang="en-US" dirty="0" smtClean="0"/>
              <a:t>What is a barrier of imitation with this new strategy?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Blue Ocean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03859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 </a:t>
            </a:r>
            <a:r>
              <a:rPr lang="en-US" sz="2500" dirty="0"/>
              <a:t>value innovation move does not make sense based </a:t>
            </a:r>
            <a:r>
              <a:rPr lang="en-US" sz="2500" dirty="0" smtClean="0"/>
              <a:t>on conventional </a:t>
            </a:r>
            <a:r>
              <a:rPr lang="en-US" sz="2500" dirty="0"/>
              <a:t>strategic </a:t>
            </a:r>
            <a:r>
              <a:rPr lang="en-US" sz="2500" dirty="0" smtClean="0"/>
              <a:t>logic.</a:t>
            </a:r>
          </a:p>
          <a:p>
            <a:pPr marL="18288" indent="0">
              <a:buNone/>
            </a:pPr>
            <a:endParaRPr lang="en-US" sz="2500" dirty="0" smtClean="0"/>
          </a:p>
          <a:p>
            <a:r>
              <a:rPr lang="en-US" sz="2500" dirty="0"/>
              <a:t>When CNN was </a:t>
            </a:r>
            <a:r>
              <a:rPr lang="en-US" sz="2500" dirty="0" smtClean="0"/>
              <a:t>introduced, for </a:t>
            </a:r>
            <a:r>
              <a:rPr lang="en-US" sz="2500" dirty="0"/>
              <a:t>example, NBC, CBS, and ABC ridiculed the idea </a:t>
            </a:r>
            <a:r>
              <a:rPr lang="en-US" sz="2500" dirty="0" smtClean="0"/>
              <a:t>of twenty-four-hour</a:t>
            </a:r>
            <a:r>
              <a:rPr lang="en-US" sz="2500" dirty="0"/>
              <a:t>, seven-day, real-time news without </a:t>
            </a:r>
            <a:r>
              <a:rPr lang="en-US" sz="2500" dirty="0" smtClean="0"/>
              <a:t>star broadcasters</a:t>
            </a:r>
            <a:r>
              <a:rPr lang="en-US" sz="2500" dirty="0"/>
              <a:t>. CNN was referred to as Chicken </a:t>
            </a:r>
            <a:r>
              <a:rPr lang="en-US" sz="2500" dirty="0" smtClean="0"/>
              <a:t>Noodle News </a:t>
            </a:r>
            <a:r>
              <a:rPr lang="en-US" sz="2500" dirty="0"/>
              <a:t>by the industry. Ridicule does not inspire </a:t>
            </a:r>
            <a:r>
              <a:rPr lang="en-US" sz="2500" dirty="0" smtClean="0"/>
              <a:t>rapid imitation</a:t>
            </a:r>
            <a:r>
              <a:rPr lang="en-US" sz="25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782" y="304800"/>
            <a:ext cx="7543800" cy="914400"/>
          </a:xfrm>
        </p:spPr>
        <p:txBody>
          <a:bodyPr/>
          <a:lstStyle/>
          <a:p>
            <a:r>
              <a:rPr lang="en-US" dirty="0" smtClean="0"/>
              <a:t>Barriers to Imitation</a:t>
            </a:r>
            <a:endParaRPr lang="en-US" dirty="0"/>
          </a:p>
        </p:txBody>
      </p:sp>
      <p:pic>
        <p:nvPicPr>
          <p:cNvPr id="1026" name="Picture 2" descr="http://www.userlogos.org/files/logos/jumpordie/cnn-ipho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t="12610" r="21994"/>
          <a:stretch/>
        </p:blipFill>
        <p:spPr bwMode="auto">
          <a:xfrm>
            <a:off x="6705600" y="4210352"/>
            <a:ext cx="1981200" cy="23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51824"/>
            <a:ext cx="762000" cy="7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68033" y="4851824"/>
            <a:ext cx="1967894" cy="755193"/>
            <a:chOff x="1468033" y="4851824"/>
            <a:chExt cx="1967894" cy="755193"/>
          </a:xfrm>
        </p:grpSpPr>
        <p:sp>
          <p:nvSpPr>
            <p:cNvPr id="5" name="Rectangle 4"/>
            <p:cNvSpPr/>
            <p:nvPr/>
          </p:nvSpPr>
          <p:spPr>
            <a:xfrm>
              <a:off x="1468033" y="4851824"/>
              <a:ext cx="1960967" cy="75519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http://img3.wikia.nocookie.net/__cb20141013035644/madmen/images/7/73/CBS-logo-ol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2" b="25024"/>
            <a:stretch/>
          </p:blipFill>
          <p:spPr bwMode="auto">
            <a:xfrm>
              <a:off x="1474960" y="4851824"/>
              <a:ext cx="1960967" cy="71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http://epmgaa.media.lionheartdms.com/img/photos/2014/10/14/Abc_-_logo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51824"/>
            <a:ext cx="788402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495800"/>
          </a:xfrm>
        </p:spPr>
        <p:txBody>
          <a:bodyPr>
            <a:normAutofit/>
          </a:bodyPr>
          <a:lstStyle/>
          <a:p>
            <a:r>
              <a:rPr lang="en-US" sz="2500" dirty="0"/>
              <a:t>Brand image conflict prevents companies from imitating </a:t>
            </a:r>
            <a:r>
              <a:rPr lang="en-US" sz="2500" dirty="0" smtClean="0"/>
              <a:t>a blue </a:t>
            </a:r>
            <a:r>
              <a:rPr lang="en-US" sz="2500" dirty="0"/>
              <a:t>ocean </a:t>
            </a:r>
            <a:r>
              <a:rPr lang="en-US" sz="2500" dirty="0" smtClean="0"/>
              <a:t>strategy.</a:t>
            </a:r>
          </a:p>
          <a:p>
            <a:pPr marL="18288" indent="0">
              <a:buNone/>
            </a:pPr>
            <a:endParaRPr lang="en-US" sz="2500" dirty="0" smtClean="0"/>
          </a:p>
          <a:p>
            <a:r>
              <a:rPr lang="en-US" sz="2500" dirty="0"/>
              <a:t>The blue ocean strategy of The </a:t>
            </a:r>
            <a:r>
              <a:rPr lang="en-US" sz="2500" dirty="0" smtClean="0"/>
              <a:t>Body Shop</a:t>
            </a:r>
            <a:r>
              <a:rPr lang="en-US" sz="2500" dirty="0"/>
              <a:t>, for example—which shunned beautiful models, </a:t>
            </a:r>
            <a:r>
              <a:rPr lang="en-US" sz="2500" dirty="0" smtClean="0"/>
              <a:t>promises of </a:t>
            </a:r>
            <a:r>
              <a:rPr lang="en-US" sz="2500" dirty="0"/>
              <a:t>eternal beauty and youth, and expensive </a:t>
            </a:r>
            <a:r>
              <a:rPr lang="en-US" sz="2500" dirty="0" smtClean="0"/>
              <a:t>packaging— left </a:t>
            </a:r>
            <a:r>
              <a:rPr lang="en-US" sz="2500" dirty="0"/>
              <a:t>major cosmetic houses the world over </a:t>
            </a:r>
            <a:r>
              <a:rPr lang="en-US" sz="2500" dirty="0" smtClean="0"/>
              <a:t>action less for years </a:t>
            </a:r>
            <a:r>
              <a:rPr lang="en-US" sz="2500" dirty="0"/>
              <a:t>because imitation would signal an invalidation </a:t>
            </a:r>
            <a:r>
              <a:rPr lang="en-US" sz="2500" dirty="0" smtClean="0"/>
              <a:t>of their </a:t>
            </a:r>
            <a:r>
              <a:rPr lang="en-US" sz="2500" dirty="0"/>
              <a:t>current business models.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782" y="304800"/>
            <a:ext cx="7543800" cy="914400"/>
          </a:xfrm>
        </p:spPr>
        <p:txBody>
          <a:bodyPr/>
          <a:lstStyle/>
          <a:p>
            <a:r>
              <a:rPr lang="en-US" dirty="0" smtClean="0"/>
              <a:t>Barriers to Imitation</a:t>
            </a:r>
            <a:endParaRPr lang="en-US" dirty="0"/>
          </a:p>
        </p:txBody>
      </p:sp>
      <p:pic>
        <p:nvPicPr>
          <p:cNvPr id="5122" name="Picture 2" descr="http://img2.wikia.nocookie.net/__cb20100805115402/logopedia/images/e/e7/Ola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2471736" cy="10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oreal-dam-front-resources-corp-en-cdn.brainsonic.com/ressources/afile/2265-cb8e0-picture_photo-looreal-logo.ht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88" y="5257800"/>
            <a:ext cx="1935012" cy="10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MHBhUIBxQWFhQXGB4YFxgYGBodGBocIBscICAfGB8dHCkgGhwxHh4XITMiJiksOi46Hio2ODMsNyktLisBCgoKBQUFDgUFDisZExkrKysrKysrKysrKysrKysrKysrKysrKysrKysrKysrKysrKysrKysrKysrKysrKysrK//AABEIAJoBSAMBIgACEQEDEQH/xAAcAAEAAwADAQEAAAAAAAAAAAAABQYHAwQIAQL/xABMEAABAwIDBAQHCQ4GAwEAAAABAAIDBBEFBiEHEjFBEyJRYQgUMjZxdLMjN0JygZGhsdMVFjNSU2NzgoOSk5SywzRDYqLB0VRk8SX/xAAUAQEAAAAAAAAAAAAAAAAAAAAA/8QAFBEBAAAAAAAAAAAAAAAAAAAAAP/aAAwDAQACEQMRAD8A3FERAREQEREBERAREQEREBERAREQEREBERAREQEREBERAREQEREBERAREQEREBERAREQEREBERAREQEREBERAREQEREBERAREQEREBERAREQEREBERAREQEREBERAREQEREBERAREQEREBERAREQEREBERAREQEREBERAREQEREBERAREQEREBERAREQEREBERAREQEREBERAREQEREBERARFVc055gwGtbhVO11RWSaR08Vt654b54Rt53PLW1kFqRQFBDiFWzpcTkhgv8A5cLC9zfjSvO64+iMekr9VlNX046TDZopbcY5490u7hJGQGeksd8iCdRVzLWbY8Zq34ZVMdT1kQvLTyEFwH40bhpIzh1h2i4FwrE9wY0uebAakngg+oqI3P7sexZ2FZHhFQWfhaiQltNHx5gb0h00DbX4gkXKsUFBVmG9XVjf/NwNaz5nl7v9yCZRUnHcx12UW+N4zCyqpAevNTgsliHa+JznBw4dYOHoHOyYPjUOPYUMQwSRsjHA7p10d2OHFp4XBF0EkizXI21F2Yc1Py9itOKeVu+B7pvXew9ZnkjWwcf1StKQERfHHdF3IPqKg5x2gvy3lSHHWQNeJpS1jS8t9zIe5jyd3iWNa7dtpvW5Lu5SzFW5oy9FjNLDTMbJvWa6WS43XubraO3Ft0FxRQvSYh+Tpf4sv2S/cL67pm9OymDbje3ZJC619bAxgE2QS6LN9pu01+SMWjooqdsofHv3MhbbrOFrbp7FbI5sQfGHiOl1F/wsv2SCcRVivr8VpGGSno6acD4LKl7Hn0b8O79Ki8u7UaXFMW+4uKRyUdVcN6Oa1i4/Ba7tOlrgXuLXugvaIojM2ZKbK+GmvxmQMbwaOLnnsY0ak/VzsEEuiqeD4liGYYhWRRx0cDtWdK0yVD28iWhzWxadpd6FKT0FW2K9HVjf/Owtcz5mFjv93zoJhFU6PNzqPGW4JmmIU80htBI129Tz8NGOIBY+5tuOHZYm4vbEBFmezTak/OuPPwyWmbEGxOk3hIXXs5jbW3R+N9C+7Qtp8mUcyswaCmbLvxteHOkLbFznNtYNOnVQaWihekxD8nS/xZfsl0cRxHFaKMywUdNOB8FlS5rz6N+Hd+lBaEVIyvtMpccxP7j1TJKWqB3ehmFiXdjT29xsTyBXb2lZvdkrAWYnFEJS6Vse6XFtrte697H8Xh3oLYiq2Us1uzBkpuYXxBhO/wBTeuBuvLdXW4aXJtoprBK84jQieVoabkEA34HvH0f/ABB30REBERAREQVTaZmz7z8rPr4rGVx6OEHUb5B1PcAHO77W5qo7BsA3sMkzZiRMlRUucGvcbuDA4hxvxu54dfuaFAeErVk11HR36obI+3eS0f8AB+daxs9hEGRaJjP/ABoz8pYCfpJQWBERBWsx5RZjWO0mNRSGGamfffYBvPjIN4zfkSed9C4W6yznb1m6TxhmUMJJ3ngGbd4u3jZkXbr5R7bt7wtrXmanccY29XqtbVzh8kTiG/QxqDesj5ajynlyPC6cDeAvK4Dy5CBvOP1DsAA5KfREH5ljEsZjlALSLEEXBB4gjmF57jrHbJdqLqJhPiUxa4tJJHRPOjh/qY7eF+YB7V6GWDeEtAG19FUDi5kjT6GlhH9RQdbbPhz8q56gzZhWgkIfccOlZa4NuTm7unPrLdcExNmM4RFidH5ErA9vaLjge8cD6FRKzBDnbYzBA/WbxeOSM8+kYzT5XDeb+soHwdsydNQS5bqT1oyZYgfxCeu0eh9nfrnsQbMoTNDjVQswaIneqXFjiOLYQLyu0II6vuYI4OkaVNqDwX/9DFZsXd5IJp4fiscekcNNN6XeHMERMI4oKD4RrQ3J1O1osBUtsP2UisWxT3saT9r7eRV7wkPNCD1kezkXe2Q4z4ps6pYOgqH26TrMiLmn3aQ6G+qDS0UL98P/AK1X/BP/AGueixnxupEHQVDL36z4y1o05m+iDDPCR86Kf1f+49egaX/DN+KPqXn7wkfOin9X/uPWpYntGpMvRRsxptRFvN6u9C6zrWvY8DxHzoLosI8JOlZBW0dfDZsrhI1xHEhhYWm/cXO+fuWjtzw7EsNFZliiqKoOBLHDo44yQSLFz33Got5JVNOzqvzrmVuNZ8cyOJtg2mjdvENBvuXGjQTxdck68NLBpeC4iTlOHE8TO6fF2Syk6W9zDnE/SsayVI/ajtMfjOKgmmphvxxHyW62jaRwubF7u0t7NFo22GqNBs1qjBpdrIx6HSNaR+6Sqp4NlMG5fqqoDV0zWE87NYCP6z86DYURdLEcR8Q3bxSyXv8Ag2b1rW49nFBH50yzHmvAX4ZUHdJs6OS1zG8cHN1HeOIuCQpahgNNRMgle6RzWhpe6288gW3nW0ueKr+L53gwWiNbisVTHGCAXOhNrnhwUnlvH4cy4UMTwokxkkAuaWm4Njoe9Bgng5+fMvqr/aRLl28e+XT/AKGL2si4vBz8+ZfVX+0iXLt6O7tJgP5mLhx/CyIPRSKm43tJo8AmbFjLaiIuF270LtRw0PAr9OzrJXYeKrLVBU1Ie3ejeTFHEfS5z94fuoMx8IymZR5hpMRpOrM5jt5zTY9Rzdx2nPVwv3DsVk29yum2b08s2jnTxFw7zFIT9K4qTZtWZqzUMw7QHRhotu08Z3uq0khjjwDL6mxcXXPBdzwi/MWL1pns5UEtsN97Sn+NL7V6vgFtAqHsN97Sn+NL7V6vqAiIgIiICIiDEvCTwtz6ekxZg6rS+J3cXWc3+l60PZbiDcR2f0c0Z8mIRn0x9Q3/AHbqWzNgcWZMDlwmv8iRtrji08Q5veDYrJdnuJS7M8wvynmvqQTO3oJz+D3tBcHgGuG7f8U2vxJQbci+A3FwvqAvNGPx/entxFTUaMNU2beJsNyV13H0DeeP1VqOYcz1OOZwiy5kp9uhkD6ycAGNjeHR6ghxtfQc7C4s633bFkE5uwttZhgHjUIO6NB0jOJYTyN9W30uSNL3AaKioGyjOgx7CxhGK3ZXU43JY3gte4N037HW/AOHI+kK/oC8/eEfWipzDS4bFq6ONziBxvI4AD09T6VtuY8egy3hL8SxV+6xo/WceTWDm49n/AKyXZ5lafOWbXZ8zKzcjL+kgjPwiNGHX/LaA2x+EQDwvcNYyphpwfLFNh0nlRwsY74waL/TdYTnaF2zjayzG6QHoZHdNYcC1xtMwa2vq4gct5q9GLPtt2Wvu/kx1RALy0x6ZvaWgddv7vW9LQgtGOYkRgzXYW4GSo3Y4HDUXkGjwPhBrN6UjsYVJUFIzD6FlHSizI2hjR3AWCzHYZLNjGXoqnER7nS78MBJPW3iC5xB/FbaNpHIuC1VBk3hIeaEHrI9nIrDsU97Gk/a+3kVe8JDzQg9ZHs5FYdinvY0n7X28iC8IiIPPPhI+dFP6v8A3HrZsz5ZhzZlv7mYiNC0FjwOtG+2jm/9cwSOaxnwkfOin9X/ALj16Bpf8M34o+pB51yVmKo2V5rfgOYQfF3O6/MC+jZo+1pHEDlyu2y9GQytnhE0BDmuALSDcEEXBB5iypu1DIrM54NaGzamO5heefax/wDpP0HXtBzrY9nuTAsR+9DM12NDyyIv0MT72Mbv9JPDsPcdA1LadhbsZyFV0cIJd0e+0DiSwh4A7zu2WeeDXiANHV4aeIcyUd4ILT826351tawrH8Cl2WZ3GasHjL6F5IlYwfg2uI3mHsbezmnQXAae8N1RdLB8VhxrDmYhhjxJE8Xa4fURxBHAg6jmu6gzrb573b/0sf8AUv1sH97mL9JJ/WV09v1fG3JwwwuHTSys6OMavcAdSANbcr9pspnY7hM2DZDhpcUYY5C57913lAOcSN4cjbkdRzQZN4OfnzL6q/2kS5dvHvl0/wChi9rIuLwc/PmX1V/tIly7ePfLp/0MXtZEG055ynFnDAnYdV6O8qKS1zG/ke8ciOY77EYts9zVPs3zM/LOZ7tgL7OvqI3HhIw84yLX7teIIPopULaxkFucMK8YowBVxNPRu4b449G49h5E8D3EoL2xwewPYQQdQRwI7ll3hF+Y0frTPZyqA2LZ/dQzjKGYyWkO3IHP0LXA26F9+Gujb8PJ7AJ/wi/MaL1pns5UEtsN97Sn+NL7V6vqoWw33tKf40vtXq+oCIiAiIgIiIC6eK4VDjFGaPFImSxni14BHpHYe8LuIgrWHZR+4wEWCVdTFEOELnMljaOxvSsc9o7g5c9Zl1+I3ZiFZUOjPGOMsiafS6Ngkt6HhTyIOlhGEwYLRijwqJkUY+C0WF+08ye8ruoiCCx7KFJj07aqtjtM3yJo3GOZtuFnsIPM6G4X6p8GqKeAwtrp3djnsgLx8oiAPygqbRBWI8jU01e3EMaMlZM3yHVDg5rOHkRta2JuoHwVZxoLIiAvjmhzd12o5r6iDoYFhEWA4UzDMNbuxsBDR6SSb9puSV30RBEZly1S5oo20mOR9Ixrt9o3nts6xF7scDwJXRosjUlBTClofGY4233WMrKtrRckmwE1hqSflVlRBA/elB+UrP56s+3QZTgBuJKz+erPtlPIgrmZcjUOaKttVjkPSPa3caekkbZtybWY4DiSrExu4wNbwGi+ogKr4/s9w3MWInEMXpw+UgAuD5GXA4X3HAE20udbADkFaEQcNJTtpKZtNDfdaA0bznOdYaC7nEuce8krkewSMLHgEHQg8COwr9Igq0eRaegqnVWXpJqNzjdwgc3onHvika6P5mj6136jB6ioj6M10zBzMbIA4/K6J1vkAU0iCBwfKFJhNYa+CMvnd5U8rnSTHl5byS3Tk2ynkRBWsuZDoMsVxrsEg6OQsLC7pJHdUkEiz3kcWj5l9x/ItBmLEm4ljEO/K1oa13SSNsASRo14HEnkrIiAiIgquN7OsNx3EjiOJ0wdK6284SSMvbgSGPAJ71I47lelzBhbMMxhjpImEOaDJIDdrS0EuDg5xsTxJvxOqmUQVmhyLR4dTCmw/wAZjjF7MZWVbWi5ubBswA1uV2PvSg/KVn89WfbqeRB08Mw1mGQmKndK4E391mllPC2hle4gdwNl3ERAREQEREBERAREQEREBERAREQEREBERAREQEREBERAREQEREBERAREQEREBERAREQEREBERAREQEREBERAREQEREBERAREQERE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MHBhUIBxQWFhQXGB4YFxgYGBodGBocIBscICAfGB8dHCkgGhwxHh4XITMiJiksOi46Hio2ODMsNyktLisBCgoKBQUFDgUFDisZExkrKysrKysrKysrKysrKysrKysrKysrKysrKysrKysrKysrKysrKysrKysrKysrKysrK//AABEIAJoBSAMBIgACEQEDEQH/xAAcAAEAAwADAQEAAAAAAAAAAAAABQYHAwQIAQL/xABMEAABAwIDBAQHCQ4GAwEAAAABAAIDBBEFBiEHEjFBEyJRYQgUMjZxdLMjN0JygZGhsdMVFjNSU2NzgoOSk5SywzRDYqLB0VRk8SX/xAAUAQEAAAAAAAAAAAAAAAAAAAAA/8QAFBEBAAAAAAAAAAAAAAAAAAAAAP/aAAwDAQACEQMRAD8A3FERAREQEREBERAREQEREBERAREQEREBERAREQEREBERAREQEREBERAREQEREBERAREQEREBERAREQEREBERAREQEREBERAREQEREBERAREQEREBERAREQEREBERAREQEREBERAREQEREBERAREQEREBERAREQEREBERAREQEREBERAREQEREBERAREQEREBERAREQEREBERAREQEREBERARFVc055gwGtbhVO11RWSaR08Vt654b54Rt53PLW1kFqRQFBDiFWzpcTkhgv8A5cLC9zfjSvO64+iMekr9VlNX046TDZopbcY5490u7hJGQGeksd8iCdRVzLWbY8Zq34ZVMdT1kQvLTyEFwH40bhpIzh1h2i4FwrE9wY0uebAakngg+oqI3P7sexZ2FZHhFQWfhaiQltNHx5gb0h00DbX4gkXKsUFBVmG9XVjf/NwNaz5nl7v9yCZRUnHcx12UW+N4zCyqpAevNTgsliHa+JznBw4dYOHoHOyYPjUOPYUMQwSRsjHA7p10d2OHFp4XBF0EkizXI21F2Yc1Py9itOKeVu+B7pvXew9ZnkjWwcf1StKQERfHHdF3IPqKg5x2gvy3lSHHWQNeJpS1jS8t9zIe5jyd3iWNa7dtpvW5Lu5SzFW5oy9FjNLDTMbJvWa6WS43XubraO3Ft0FxRQvSYh+Tpf4sv2S/cL67pm9OymDbje3ZJC619bAxgE2QS6LN9pu01+SMWjooqdsofHv3MhbbrOFrbp7FbI5sQfGHiOl1F/wsv2SCcRVivr8VpGGSno6acD4LKl7Hn0b8O79Ki8u7UaXFMW+4uKRyUdVcN6Oa1i4/Ba7tOlrgXuLXugvaIojM2ZKbK+GmvxmQMbwaOLnnsY0ak/VzsEEuiqeD4liGYYhWRRx0cDtWdK0yVD28iWhzWxadpd6FKT0FW2K9HVjf/Owtcz5mFjv93zoJhFU6PNzqPGW4JmmIU80htBI129Tz8NGOIBY+5tuOHZYm4vbEBFmezTak/OuPPwyWmbEGxOk3hIXXs5jbW3R+N9C+7Qtp8mUcyswaCmbLvxteHOkLbFznNtYNOnVQaWihekxD8nS/xZfsl0cRxHFaKMywUdNOB8FlS5rz6N+Hd+lBaEVIyvtMpccxP7j1TJKWqB3ehmFiXdjT29xsTyBXb2lZvdkrAWYnFEJS6Vse6XFtrte697H8Xh3oLYiq2Us1uzBkpuYXxBhO/wBTeuBuvLdXW4aXJtoprBK84jQieVoabkEA34HvH0f/ABB30REBERAREQVTaZmz7z8rPr4rGVx6OEHUb5B1PcAHO77W5qo7BsA3sMkzZiRMlRUucGvcbuDA4hxvxu54dfuaFAeErVk11HR36obI+3eS0f8AB+daxs9hEGRaJjP/ABoz8pYCfpJQWBERBWsx5RZjWO0mNRSGGamfffYBvPjIN4zfkSed9C4W6yznb1m6TxhmUMJJ3ngGbd4u3jZkXbr5R7bt7wtrXmanccY29XqtbVzh8kTiG/QxqDesj5ajynlyPC6cDeAvK4Dy5CBvOP1DsAA5KfREH5ljEsZjlALSLEEXBB4gjmF57jrHbJdqLqJhPiUxa4tJJHRPOjh/qY7eF+YB7V6GWDeEtAG19FUDi5kjT6GlhH9RQdbbPhz8q56gzZhWgkIfccOlZa4NuTm7unPrLdcExNmM4RFidH5ErA9vaLjge8cD6FRKzBDnbYzBA/WbxeOSM8+kYzT5XDeb+soHwdsydNQS5bqT1oyZYgfxCeu0eh9nfrnsQbMoTNDjVQswaIneqXFjiOLYQLyu0II6vuYI4OkaVNqDwX/9DFZsXd5IJp4fiscekcNNN6XeHMERMI4oKD4RrQ3J1O1osBUtsP2UisWxT3saT9r7eRV7wkPNCD1kezkXe2Q4z4ps6pYOgqH26TrMiLmn3aQ6G+qDS0UL98P/AK1X/BP/AGueixnxupEHQVDL36z4y1o05m+iDDPCR86Kf1f+49egaX/DN+KPqXn7wkfOin9X/uPWpYntGpMvRRsxptRFvN6u9C6zrWvY8DxHzoLosI8JOlZBW0dfDZsrhI1xHEhhYWm/cXO+fuWjtzw7EsNFZliiqKoOBLHDo44yQSLFz33Got5JVNOzqvzrmVuNZ8cyOJtg2mjdvENBvuXGjQTxdck68NLBpeC4iTlOHE8TO6fF2Syk6W9zDnE/SsayVI/ajtMfjOKgmmphvxxHyW62jaRwubF7u0t7NFo22GqNBs1qjBpdrIx6HSNaR+6Sqp4NlMG5fqqoDV0zWE87NYCP6z86DYURdLEcR8Q3bxSyXv8Ag2b1rW49nFBH50yzHmvAX4ZUHdJs6OS1zG8cHN1HeOIuCQpahgNNRMgle6RzWhpe6288gW3nW0ueKr+L53gwWiNbisVTHGCAXOhNrnhwUnlvH4cy4UMTwokxkkAuaWm4Njoe9Bgng5+fMvqr/aRLl28e+XT/AKGL2si4vBz8+ZfVX+0iXLt6O7tJgP5mLhx/CyIPRSKm43tJo8AmbFjLaiIuF270LtRw0PAr9OzrJXYeKrLVBU1Ie3ejeTFHEfS5z94fuoMx8IymZR5hpMRpOrM5jt5zTY9Rzdx2nPVwv3DsVk29yum2b08s2jnTxFw7zFIT9K4qTZtWZqzUMw7QHRhotu08Z3uq0khjjwDL6mxcXXPBdzwi/MWL1pns5UEtsN97Sn+NL7V6vgFtAqHsN97Sn+NL7V6vqAiIgIiICIiDEvCTwtz6ekxZg6rS+J3cXWc3+l60PZbiDcR2f0c0Z8mIRn0x9Q3/AHbqWzNgcWZMDlwmv8iRtrji08Q5veDYrJdnuJS7M8wvynmvqQTO3oJz+D3tBcHgGuG7f8U2vxJQbci+A3FwvqAvNGPx/entxFTUaMNU2beJsNyV13H0DeeP1VqOYcz1OOZwiy5kp9uhkD6ycAGNjeHR6ghxtfQc7C4s633bFkE5uwttZhgHjUIO6NB0jOJYTyN9W30uSNL3AaKioGyjOgx7CxhGK3ZXU43JY3gte4N037HW/AOHI+kK/oC8/eEfWipzDS4bFq6ONziBxvI4AD09T6VtuY8egy3hL8SxV+6xo/WceTWDm49n/AKyXZ5lafOWbXZ8zKzcjL+kgjPwiNGHX/LaA2x+EQDwvcNYyphpwfLFNh0nlRwsY74waL/TdYTnaF2zjayzG6QHoZHdNYcC1xtMwa2vq4gct5q9GLPtt2Wvu/kx1RALy0x6ZvaWgddv7vW9LQgtGOYkRgzXYW4GSo3Y4HDUXkGjwPhBrN6UjsYVJUFIzD6FlHSizI2hjR3AWCzHYZLNjGXoqnER7nS78MBJPW3iC5xB/FbaNpHIuC1VBk3hIeaEHrI9nIrDsU97Gk/a+3kVe8JDzQg9ZHs5FYdinvY0n7X28iC8IiIPPPhI+dFP6v8A3HrZsz5ZhzZlv7mYiNC0FjwOtG+2jm/9cwSOaxnwkfOin9X/ALj16Bpf8M34o+pB51yVmKo2V5rfgOYQfF3O6/MC+jZo+1pHEDlyu2y9GQytnhE0BDmuALSDcEEXBB5iypu1DIrM54NaGzamO5heefax/wDpP0HXtBzrY9nuTAsR+9DM12NDyyIv0MT72Mbv9JPDsPcdA1LadhbsZyFV0cIJd0e+0DiSwh4A7zu2WeeDXiANHV4aeIcyUd4ILT826351tawrH8Cl2WZ3GasHjL6F5IlYwfg2uI3mHsbezmnQXAae8N1RdLB8VhxrDmYhhjxJE8Xa4fURxBHAg6jmu6gzrb573b/0sf8AUv1sH97mL9JJ/WV09v1fG3JwwwuHTSys6OMavcAdSANbcr9pspnY7hM2DZDhpcUYY5C57913lAOcSN4cjbkdRzQZN4OfnzL6q/2kS5dvHvl0/wChi9rIuLwc/PmX1V/tIly7ePfLp/0MXtZEG055ynFnDAnYdV6O8qKS1zG/ke8ciOY77EYts9zVPs3zM/LOZ7tgL7OvqI3HhIw84yLX7teIIPopULaxkFucMK8YowBVxNPRu4b449G49h5E8D3EoL2xwewPYQQdQRwI7ll3hF+Y0frTPZyqA2LZ/dQzjKGYyWkO3IHP0LXA26F9+Gujb8PJ7AJ/wi/MaL1pns5UEtsN97Sn+NL7V6vqoWw33tKf40vtXq+oCIiAiIgIiIC6eK4VDjFGaPFImSxni14BHpHYe8LuIgrWHZR+4wEWCVdTFEOELnMljaOxvSsc9o7g5c9Zl1+I3ZiFZUOjPGOMsiafS6Ngkt6HhTyIOlhGEwYLRijwqJkUY+C0WF+08ye8ruoiCCx7KFJj07aqtjtM3yJo3GOZtuFnsIPM6G4X6p8GqKeAwtrp3djnsgLx8oiAPygqbRBWI8jU01e3EMaMlZM3yHVDg5rOHkRta2JuoHwVZxoLIiAvjmhzd12o5r6iDoYFhEWA4UzDMNbuxsBDR6SSb9puSV30RBEZly1S5oo20mOR9Ixrt9o3nts6xF7scDwJXRosjUlBTClofGY4233WMrKtrRckmwE1hqSflVlRBA/elB+UrP56s+3QZTgBuJKz+erPtlPIgrmZcjUOaKttVjkPSPa3caekkbZtybWY4DiSrExu4wNbwGi+ogKr4/s9w3MWInEMXpw+UgAuD5GXA4X3HAE20udbADkFaEQcNJTtpKZtNDfdaA0bznOdYaC7nEuce8krkewSMLHgEHQg8COwr9Igq0eRaegqnVWXpJqNzjdwgc3onHvika6P5mj6136jB6ioj6M10zBzMbIA4/K6J1vkAU0iCBwfKFJhNYa+CMvnd5U8rnSTHl5byS3Tk2ynkRBWsuZDoMsVxrsEg6OQsLC7pJHdUkEiz3kcWj5l9x/ItBmLEm4ljEO/K1oa13SSNsASRo14HEnkrIiAiIgquN7OsNx3EjiOJ0wdK6284SSMvbgSGPAJ71I47lelzBhbMMxhjpImEOaDJIDdrS0EuDg5xsTxJvxOqmUQVmhyLR4dTCmw/wAZjjF7MZWVbWi5ubBswA1uV2PvSg/KVn89WfbqeRB08Mw1mGQmKndK4E391mllPC2hle4gdwNl3ERAREQEREBERAREQEREBERAREQEREBERAREQEREBERAREQEREBERAREQEREBERAREQEREBERAREQEREBERAREQEREBERAREQERE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MHBhUIBxQWFhQXGB4YFxgYGBodGBocIBscICAfGB8dHCkgGhwxHh4XITMiJiksOi46Hio2ODMsNyktLisBCgoKBQUFDgUFDisZExkrKysrKysrKysrKysrKysrKysrKysrKysrKysrKysrKysrKysrKysrKysrKysrKysrK//AABEIAJoBSAMBIgACEQEDEQH/xAAcAAEAAwADAQEAAAAAAAAAAAAABQYHAwQIAQL/xABMEAABAwIDBAQHCQ4GAwEAAAABAAIDBBEFBiEHEjFBEyJRYQgUMjZxdLMjN0JygZGhsdMVFjNSU2NzgoOSk5SywzRDYqLB0VRk8SX/xAAUAQEAAAAAAAAAAAAAAAAAAAAA/8QAFBEBAAAAAAAAAAAAAAAAAAAAAP/aAAwDAQACEQMRAD8A3FERAREQEREBERAREQEREBERAREQEREBERAREQEREBERAREQEREBERAREQEREBERAREQEREBERAREQEREBERAREQEREBERAREQEREBERAREQEREBERAREQEREBERAREQEREBERAREQEREBERAREQEREBERAREQEREBERAREQEREBERAREQEREBERAREQEREBERAREQEREBERAREQEREBERARFVc055gwGtbhVO11RWSaR08Vt654b54Rt53PLW1kFqRQFBDiFWzpcTkhgv8A5cLC9zfjSvO64+iMekr9VlNX046TDZopbcY5490u7hJGQGeksd8iCdRVzLWbY8Zq34ZVMdT1kQvLTyEFwH40bhpIzh1h2i4FwrE9wY0uebAakngg+oqI3P7sexZ2FZHhFQWfhaiQltNHx5gb0h00DbX4gkXKsUFBVmG9XVjf/NwNaz5nl7v9yCZRUnHcx12UW+N4zCyqpAevNTgsliHa+JznBw4dYOHoHOyYPjUOPYUMQwSRsjHA7p10d2OHFp4XBF0EkizXI21F2Yc1Py9itOKeVu+B7pvXew9ZnkjWwcf1StKQERfHHdF3IPqKg5x2gvy3lSHHWQNeJpS1jS8t9zIe5jyd3iWNa7dtpvW5Lu5SzFW5oy9FjNLDTMbJvWa6WS43XubraO3Ft0FxRQvSYh+Tpf4sv2S/cL67pm9OymDbje3ZJC619bAxgE2QS6LN9pu01+SMWjooqdsofHv3MhbbrOFrbp7FbI5sQfGHiOl1F/wsv2SCcRVivr8VpGGSno6acD4LKl7Hn0b8O79Ki8u7UaXFMW+4uKRyUdVcN6Oa1i4/Ba7tOlrgXuLXugvaIojM2ZKbK+GmvxmQMbwaOLnnsY0ak/VzsEEuiqeD4liGYYhWRRx0cDtWdK0yVD28iWhzWxadpd6FKT0FW2K9HVjf/Owtcz5mFjv93zoJhFU6PNzqPGW4JmmIU80htBI129Tz8NGOIBY+5tuOHZYm4vbEBFmezTak/OuPPwyWmbEGxOk3hIXXs5jbW3R+N9C+7Qtp8mUcyswaCmbLvxteHOkLbFznNtYNOnVQaWihekxD8nS/xZfsl0cRxHFaKMywUdNOB8FlS5rz6N+Hd+lBaEVIyvtMpccxP7j1TJKWqB3ehmFiXdjT29xsTyBXb2lZvdkrAWYnFEJS6Vse6XFtrte697H8Xh3oLYiq2Us1uzBkpuYXxBhO/wBTeuBuvLdXW4aXJtoprBK84jQieVoabkEA34HvH0f/ABB30REBERAREQVTaZmz7z8rPr4rGVx6OEHUb5B1PcAHO77W5qo7BsA3sMkzZiRMlRUucGvcbuDA4hxvxu54dfuaFAeErVk11HR36obI+3eS0f8AB+daxs9hEGRaJjP/ABoz8pYCfpJQWBERBWsx5RZjWO0mNRSGGamfffYBvPjIN4zfkSed9C4W6yznb1m6TxhmUMJJ3ngGbd4u3jZkXbr5R7bt7wtrXmanccY29XqtbVzh8kTiG/QxqDesj5ajynlyPC6cDeAvK4Dy5CBvOP1DsAA5KfREH5ljEsZjlALSLEEXBB4gjmF57jrHbJdqLqJhPiUxa4tJJHRPOjh/qY7eF+YB7V6GWDeEtAG19FUDi5kjT6GlhH9RQdbbPhz8q56gzZhWgkIfccOlZa4NuTm7unPrLdcExNmM4RFidH5ErA9vaLjge8cD6FRKzBDnbYzBA/WbxeOSM8+kYzT5XDeb+soHwdsydNQS5bqT1oyZYgfxCeu0eh9nfrnsQbMoTNDjVQswaIneqXFjiOLYQLyu0II6vuYI4OkaVNqDwX/9DFZsXd5IJp4fiscekcNNN6XeHMERMI4oKD4RrQ3J1O1osBUtsP2UisWxT3saT9r7eRV7wkPNCD1kezkXe2Q4z4ps6pYOgqH26TrMiLmn3aQ6G+qDS0UL98P/AK1X/BP/AGueixnxupEHQVDL36z4y1o05m+iDDPCR86Kf1f+49egaX/DN+KPqXn7wkfOin9X/uPWpYntGpMvRRsxptRFvN6u9C6zrWvY8DxHzoLosI8JOlZBW0dfDZsrhI1xHEhhYWm/cXO+fuWjtzw7EsNFZliiqKoOBLHDo44yQSLFz33Got5JVNOzqvzrmVuNZ8cyOJtg2mjdvENBvuXGjQTxdck68NLBpeC4iTlOHE8TO6fF2Syk6W9zDnE/SsayVI/ajtMfjOKgmmphvxxHyW62jaRwubF7u0t7NFo22GqNBs1qjBpdrIx6HSNaR+6Sqp4NlMG5fqqoDV0zWE87NYCP6z86DYURdLEcR8Q3bxSyXv8Ag2b1rW49nFBH50yzHmvAX4ZUHdJs6OS1zG8cHN1HeOIuCQpahgNNRMgle6RzWhpe6288gW3nW0ueKr+L53gwWiNbisVTHGCAXOhNrnhwUnlvH4cy4UMTwokxkkAuaWm4Njoe9Bgng5+fMvqr/aRLl28e+XT/AKGL2si4vBz8+ZfVX+0iXLt6O7tJgP5mLhx/CyIPRSKm43tJo8AmbFjLaiIuF270LtRw0PAr9OzrJXYeKrLVBU1Ie3ejeTFHEfS5z94fuoMx8IymZR5hpMRpOrM5jt5zTY9Rzdx2nPVwv3DsVk29yum2b08s2jnTxFw7zFIT9K4qTZtWZqzUMw7QHRhotu08Z3uq0khjjwDL6mxcXXPBdzwi/MWL1pns5UEtsN97Sn+NL7V6vgFtAqHsN97Sn+NL7V6vqAiIgIiICIiDEvCTwtz6ekxZg6rS+J3cXWc3+l60PZbiDcR2f0c0Z8mIRn0x9Q3/AHbqWzNgcWZMDlwmv8iRtrji08Q5veDYrJdnuJS7M8wvynmvqQTO3oJz+D3tBcHgGuG7f8U2vxJQbci+A3FwvqAvNGPx/entxFTUaMNU2beJsNyV13H0DeeP1VqOYcz1OOZwiy5kp9uhkD6ycAGNjeHR6ghxtfQc7C4s633bFkE5uwttZhgHjUIO6NB0jOJYTyN9W30uSNL3AaKioGyjOgx7CxhGK3ZXU43JY3gte4N037HW/AOHI+kK/oC8/eEfWipzDS4bFq6ONziBxvI4AD09T6VtuY8egy3hL8SxV+6xo/WceTWDm49n/AKyXZ5lafOWbXZ8zKzcjL+kgjPwiNGHX/LaA2x+EQDwvcNYyphpwfLFNh0nlRwsY74waL/TdYTnaF2zjayzG6QHoZHdNYcC1xtMwa2vq4gct5q9GLPtt2Wvu/kx1RALy0x6ZvaWgddv7vW9LQgtGOYkRgzXYW4GSo3Y4HDUXkGjwPhBrN6UjsYVJUFIzD6FlHSizI2hjR3AWCzHYZLNjGXoqnER7nS78MBJPW3iC5xB/FbaNpHIuC1VBk3hIeaEHrI9nIrDsU97Gk/a+3kVe8JDzQg9ZHs5FYdinvY0n7X28iC8IiIPPPhI+dFP6v8A3HrZsz5ZhzZlv7mYiNC0FjwOtG+2jm/9cwSOaxnwkfOin9X/ALj16Bpf8M34o+pB51yVmKo2V5rfgOYQfF3O6/MC+jZo+1pHEDlyu2y9GQytnhE0BDmuALSDcEEXBB5iypu1DIrM54NaGzamO5heefax/wDpP0HXtBzrY9nuTAsR+9DM12NDyyIv0MT72Mbv9JPDsPcdA1LadhbsZyFV0cIJd0e+0DiSwh4A7zu2WeeDXiANHV4aeIcyUd4ILT826351tawrH8Cl2WZ3GasHjL6F5IlYwfg2uI3mHsbezmnQXAae8N1RdLB8VhxrDmYhhjxJE8Xa4fURxBHAg6jmu6gzrb573b/0sf8AUv1sH97mL9JJ/WV09v1fG3JwwwuHTSys6OMavcAdSANbcr9pspnY7hM2DZDhpcUYY5C57913lAOcSN4cjbkdRzQZN4OfnzL6q/2kS5dvHvl0/wChi9rIuLwc/PmX1V/tIly7ePfLp/0MXtZEG055ynFnDAnYdV6O8qKS1zG/ke8ciOY77EYts9zVPs3zM/LOZ7tgL7OvqI3HhIw84yLX7teIIPopULaxkFucMK8YowBVxNPRu4b449G49h5E8D3EoL2xwewPYQQdQRwI7ll3hF+Y0frTPZyqA2LZ/dQzjKGYyWkO3IHP0LXA26F9+Gujb8PJ7AJ/wi/MaL1pns5UEtsN97Sn+NL7V6vqoWw33tKf40vtXq+oCIiAiIgIiIC6eK4VDjFGaPFImSxni14BHpHYe8LuIgrWHZR+4wEWCVdTFEOELnMljaOxvSsc9o7g5c9Zl1+I3ZiFZUOjPGOMsiafS6Ngkt6HhTyIOlhGEwYLRijwqJkUY+C0WF+08ye8ruoiCCx7KFJj07aqtjtM3yJo3GOZtuFnsIPM6G4X6p8GqKeAwtrp3djnsgLx8oiAPygqbRBWI8jU01e3EMaMlZM3yHVDg5rOHkRta2JuoHwVZxoLIiAvjmhzd12o5r6iDoYFhEWA4UzDMNbuxsBDR6SSb9puSV30RBEZly1S5oo20mOR9Ixrt9o3nts6xF7scDwJXRosjUlBTClofGY4233WMrKtrRckmwE1hqSflVlRBA/elB+UrP56s+3QZTgBuJKz+erPtlPIgrmZcjUOaKttVjkPSPa3caekkbZtybWY4DiSrExu4wNbwGi+ogKr4/s9w3MWInEMXpw+UgAuD5GXA4X3HAE20udbADkFaEQcNJTtpKZtNDfdaA0bznOdYaC7nEuce8krkewSMLHgEHQg8COwr9Igq0eRaegqnVWXpJqNzjdwgc3onHvika6P5mj6136jB6ioj6M10zBzMbIA4/K6J1vkAU0iCBwfKFJhNYa+CMvnd5U8rnSTHl5byS3Tk2ynkRBWsuZDoMsVxrsEg6OQsLC7pJHdUkEiz3kcWj5l9x/ItBmLEm4ljEO/K1oa13SSNsASRo14HEnkrIiAiIgquN7OsNx3EjiOJ0wdK6284SSMvbgSGPAJ71I47lelzBhbMMxhjpImEOaDJIDdrS0EuDg5xsTxJvxOqmUQVmhyLR4dTCmw/wAZjjF7MZWVbWi5ubBswA1uV2PvSg/KVn89WfbqeRB08Mw1mGQmKndK4E391mllPC2hle4gdwNl3ERAREQEREBERAREQEREBERAREQEREBERAREQEREBERAREQEREBERAREQEREBERAREQEREBERAREQEREBERAREQEREBERAREQERE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2318244" cy="108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4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cedric\AppData\Local\Microsoft\Windows\INetCache\IE\CNH3HOVC\MP900422739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EEBF4"/>
              </a:clrFrom>
              <a:clrTo>
                <a:srgbClr val="DEE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4021027" cy="40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8909" r="60727" b="61273"/>
          <a:stretch/>
        </p:blipFill>
        <p:spPr>
          <a:xfrm rot="21271180">
            <a:off x="4192313" y="139426"/>
            <a:ext cx="2540501" cy="318858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2400"/>
            <a:ext cx="10715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s3.amazonaws.com/rapgenius/filepicker%2F5WmfWUmdT7qzmxm1NcEQ_OnSt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6307"/>
            <a:ext cx="2308981" cy="10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travisagnew.org/wp-content/uploads/2011/04/GM_OnSt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2" y="1219202"/>
            <a:ext cx="1902618" cy="11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cedric\AppData\Local\Microsoft\Windows\INetCache\IE\CNH3HOVC\MP900422739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EEBF4"/>
              </a:clrFrom>
              <a:clrTo>
                <a:srgbClr val="DEE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63" y="1219202"/>
            <a:ext cx="4021027" cy="40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0" r="21091" b="18307"/>
          <a:stretch/>
        </p:blipFill>
        <p:spPr>
          <a:xfrm flipH="1">
            <a:off x="6616512" y="341766"/>
            <a:ext cx="1713127" cy="2630034"/>
          </a:xfrm>
          <a:prstGeom prst="rect">
            <a:avLst/>
          </a:prstGeom>
        </p:spPr>
      </p:pic>
      <p:sp>
        <p:nvSpPr>
          <p:cNvPr id="6" name="AutoShape 18" descr="data:image/jpeg;base64,/9j/4AAQSkZJRgABAQAAAQABAAD/2wCEAAkGBxQTEhUUExIVFhQUFBUUFBgWFRwWFRUUFRYWFhQUFRUYHSggGBolHBQXITEhJSkrLi4uGCAzODMsNygtLi0BCgoKDg0OFhAQFCwlHBwwLCw3LDcsLDY0MC4sLDI3LjcsNyszMSwsLzQtNzQsLDQsLDQsLCwsLCw0LCwsKywsLP/AABEIAKwBJQMBIgACEQEDEQH/xAAcAAABBQEBAQAAAAAAAAAAAAAAAwQFBgcCAQj/xABKEAACAQIDBAYGBwQHBwUBAAABAgMAEQQSIQUxQVEGE2FxgZEHIjJCobEUUnKSwdHwM2Ky4RUXI0NTgpMIFkSDosLSJFVjhZRU/8QAGAEBAQEBAQAAAAAAAAAAAAAAAAECBAP/xAAjEQEAAwEAAQEJAAAAAAAAAAAAAQIRA6EEEhMhQUJxgdHw/9oADAMBAAIRAxEAPwDcaKKKAooooCiiigKKKKAooooCiiigKKKKAoopDHYyOFGkldY41F2ZyFUd5NAvRWXba9NmEjYrBE81veZhCh7swLeaikoPTfhihZoghFhlMpYkkX9XJGdNN5tQatRWQN6esOP+ElPcw/ECuH9PkNjbAzE20vIoBPImxsPOg2KisFxfp6xDfssFHH2u7S+QGSmT+mfEMbsk4H1YpoI1P3sK7jwag+h6K+dpfSwre1gsW3/200fwiVBR/WrF/wC1sft4+Z/4gaD6Jor5wxPpGJF12fhIwd2cyyt8GWq3L0mmZy/XSISb2jZkVexVU6Cg+s6K+bdkekqRM3XyYtxYZerkCWOtyddeFS8fpUh4ybRHij/OQUG8s2oHP4C2/wCXnXVYdhPSpAWN8ZjI7aKXwyPcWBJOWQ2179wpxjvS2kQUxY36Rc2ZThzGUFr5iWUAjhob0G00VnHR70hviUDI+DZiSOqaYRTC37rvqO0aa0pN6VoYpmhmgkEkZAkEZEmW9je5ygixB9UnSg0OimeydqRYmJZoHDxtuI014hgdVYcQdRTygKKKKAooooCiiigKKKKAooooCiiigKKKKAooooCme1dqQ4aMyzyLGg0u3Encqgasx4AXJqr9MvSDDhC0UIE2IGjLe0cXbK44/uD1jpfKDesY23tqbEydbPKZHsQDuVAd6xpuRd27U2FyTrQXPpt6UcTJeLABYU3GZ9ZT9hLEJ3m57qynG4aaY3nxTynfeR3fXn6xq89H+hkk1nnLRR7wv9447j7A7xfs41cYuieDAA+jobcWuxPeSdaDDBstR7/kv869+gL9Y+X86uHTpYFn6mCJIxELOVFs0jWNv8ot4k1XYIgWsTp360DMYROZ+H5V0MOn73mPyrUOheHjn6xXwUARQhR+o3ls2Zcz3zbhuPGrNJsLCAEthYAALkmJLADed1BhXUpyPmPyo6pOR8/5VYOmWAEckbqixiePrQirkCAuwRco3HJkv+9mqvUHQVPqf9Vc2T6nxNXXoj0ITFYfrpJXXMzBAmXcpyktmB1zA+XbVX6V4SKCdoYZGkCaOzW9viotvtoD23HCgjmkzHd89KVXCLbW9/A/hXmDh4mnuSgZ/Ql/QpF8KtyLfrnUqkRNJ4nD7j4flQRRwYrlsD21fOimz8A8Z+lHLIHIF5GUMpAIIt23HlVtw/QzZ0qZo0zKbgMsznX7xF+8UGHYjBlRfeKSgVr2S9+w276uvSfo0+Fkyt6yH9m9tGHI8mHEeNVLEQlGuNLHTsPI0Fq6CdNMZs2UsIzNE9utiPvW3MrLfK452Om/hb6V6ObcixuHTEQ5sr71cZXRhoyOvAg+HEEgg18q4SfMLjxHI/lV99G3Sw4Oazk9RKQJR9U7hKBzHHmOdhQfQFFeKwIBBuCLgjcQdxFe0BRRRQFFFFAUUUUBRRRQFFFFAUUVDdLtvLgsLJO1rrYIDuLtoo5nnYcqCVnmVFLuwVVBZmYgKoGpJJ0ArIOmnpJefNFgmaOHc04ussvMQ8Y0/f8AaPDLvNa2/wBJ8XjEUYp/7MHMsSrkDHerSge0RwU6DfvqJ2Zg3xMyxIbFt7bwqjVmP632oE8Lh3kbq4kudSbaKo3szsdAOJJqy9E9ghsRHKjdYkWYySZf7J5LZVSC+rBSSS+64FqsWF6GYVLXRn3XDsSpt9ZRYHuOlWBFAAAAAAsABYAcgOFB7TPbO0Bh4JJm3RoWtzbcq+JIHjT21VnpdKGeCE+wC+Kn5dThlzWbsLlR4UGW7RUiRg5u97yHiZW9aS/aGJHhUr0Cjf6ZC63A6zIe0NDMx8AI/iKgp5SxZm1ZiWbvY3NXT0ddXFeaeaKNRmESvKqsWfKHcgncBGFH2moK50l2xLPiJS8jZRI6ouY5VVWIUBd24anjUdhsY6G6sbEFWXMcrodGRhxUi4pzt+AJPIVkjkRpHZGjdXBVmJF7G4NjxqNvQXH0j49JxhJk9mSFzbiCGW6ntBuPCqWTS7ysyKhPqoXKX4Z8ubwuoPnSMi2F7g9x/CgkMZtYnBRYe+iSzOw4MGEZjJ56tL8KiMNHmauJGp5hrBdCLnfru7DQSMMWgq7bHwiy7LnDKCYnd0NtVsiMbHhfUVUsBs7EYgEYaPPlUF2uAq8LXY2v2b9Rzp/DsbaESMDio4UbRlM+rX9U+ooN9KBvDHrXeKw90bmBceGv4U3+gzRs569JY4miVyAwzGXP+zDC7Bcmp0tdd96moYsxA56edBDYeO4q7dAsYsZkjd1VWs65iFGYeq2p4kZfu1T4NNDw/Rp5FOnFl8xQahtDAw4mMxuysrbiGBKngyngRWK9IdklASRqjGOTsZTlzd19O49lWFcZEN7r8/lTXEbWwuWRGkWzg2HetiNe2/nQUWCQxvcdzDmOI76sMdrB1N1OoP641CSEMd4Jyi+Xdfdpz4V3gcc0JIIzRnevEH6y9vzoPoT0SdJOti+jSH1oheMnjHxX/Lw7D2VodfKGxemn0SZJokYlGvYkKCOKki+hFx419O9HNspjMNFiI7hZUDWO9W3Oh7VYEeFBJUUUUBRRRQFFFVrbvT3AYXMJMSjSIbGOM9ZKGHulV9k/atQWWisU2x6Zp3JGFwyxrwaU5378qkKp8WqnbS6XbQxF+sxUljwU5F+6lhQfRW0tv4XD/t8TDGeTyKp8FJuaq+O9LWzI7hZnlI4RROfIsAD518/Nh2vcpmPabVy8Ep9yw5AgCg2LH+nOFf2WClbl1siRfw5z8Ky/pZ08xGOmEsmUBCeqQXZIh2A2BbmxF+4WAiRgG/w/+oUomzm4qB43+QoI+TacpNySSe3TypzgOkE8LZ4zla1rg2NjY203jQeVPBs3sr0bP7KBVenuP/xWPf8AyoPTraB/vWHdb8QaTGA7K6+hAb7D40EbjNt4mVi7yylja5EjLuFhothXKbYxI3O263A6ctQdKlVwycia6IA3L+vCgiTj8Q29Qe+NB8coPxoTrOKj738qkmRzyHcPzpNsGx3sfO1A11G/Tx/lXJm/fX4U6GzBxr0YBRwoGge/vp5gVzJGeYP2dflTzqkHLw1PkK7XDZj6q8OVuXOgjEgbflOnx7KdQoioCSCxN2321HZ2/hUrBsR25CnJ6N7rtvNvhf8ACggI9qINA1vvgeNSGB2rGpPWZZBpYdbktvvuuT/KpT/dWE+1qed6bnYUMW4A99Bz/TCFSscEJubggSM403Am3xvTL/1Lbs/xHzqaw+JjQbhTuDakLHK7lFIYZlAuDY237teNBW12PiW36d5A+Vdr0dmI1k+JO7vNWXZu19mxQSRrJiZHUHIzj3r7lIAHnpVel24edAi3RkD2nvSTbGjHb4/lSc22b+9TR9qX5nwoLNsjoLiZiDHEixsmZZHkCg9ltT8Kr+MwhVmU71Yqe9TY/EUgMUWKm7DIbr6x0PMDgaco1xQRM8dt1fRPoJ6Q/ScHJGx9eBxccbOND3Eqx771864062rYP9mn9pjfsQfOWi63aiiiiCiiuXawJO4C58KCm+k3bUsWH6nDMyzy2GZbXRCQGsxIyMQbZuF9NbGsjw/RaZdBBm+y6N3+9etI6UknNOZFBB9nXMLAk6i50BFrC5v2Cs4TpXKvv4Ijhm66E2G4EOtqkbs61aK5GT9zyPo7N/8Ayy+Eeb+G9d/0E434ab/88n4LSUXThxvjwrd2NUX8HU33nfvzt9ZryWC6dTE2XBFyP8PGxOb777r3uFN+a33kk1kzGxTxgl/0JB/2Um+yT/gyf6Tj5irCvTyVdDgcQtt1pozbl7w01YdzcLXp/H0znIuuCxfZaWJuwXAlB9nQ7uBFjvCkSYHLvif7jflTZgo9xvut+VXx+luK4YHaGm7RW1XRCbSWPq3DDQNoRlOtIt0mxO76DtS272LnKNU9brPbDe9b1l0YNvoKNdPqH7pr2y/Ub7jflV3/AN6MVvGA2lf2h/Z+qJPeNjJ+zI9w3sfZK7qsuyekbGIZoGhN8oSeVjKTfTcHJvwFyaDIA6E2y6nhlP5UqMITuifwib/xrVtr4l3YB8qBdQQTlN/eDMBembYiIb51/wBRR8zWLXz6Zl0U4RaNm0QzM7JnO7Dy/wCmfypZNgYg/wB2F+3IifBmvV3xm0IzYdcoFxcmRCe3caeYliyhkGZCL51IMdu1lNh4149e96RE+7n+/D25+l52nJ6x4/ahJ0VlO+SEDsZn/gQj406j6ILcZ8QQPeKxaAcTdnBsBru4VI4zbsEQtnzsOEfreGYkKB3E91QO0+kDyqUVQiNodczsORawAHMAdlzTnftedmuR5Trz9NSuRaZt4V6SPtNu+3ypIwjiL9+vzp0wrm3OulxOIV1qTwsVRDYmx0HnXcW2mXeqkeIPnQWKbEhFqBxW22vpzoxW0lkXTQ8j+tag51vQSMm2m+tTSbaxPEmmOUUXoPXxbHcDSZlc8bV6WrktQBVjvY1z1I76C9cl6BTKBwoz0iXrkNQOg1L4WJpGyr4k7gOZpiX0p/i8SYYxGmjEZnYbwTwB/W6gV2pshlXOCHC6tYWIHO3EVqP+zdFaTHfZw1u49cRWN4HaDxte5I94E3DDiDWo+hHbAh2l9HHsYmFlXtMYaeJr9iM60H0LRRRQFM9sS5YXN7bh94hbfGnlYp6TOlEs+048DG7RxYaWNnKmzPJkErNfkqEgLuvmvfSwTXSHGCK8rKwURo17asLHOwXvFu21V+Hpzgjo0i/5k/MU5Ejz4GJ5ZZWd2kBKP1bKFkcIqlRpYBRbdvNRTbHDb8ViV7yknLX1478T8OJtVkPtq9JcE8EnUfRGmIsmYR3uSL2B3m17dtqqgxRACB5VbmqSDXmoFrHs1F6lm6MI3/E3+3g4H5ciCd5+72rmWh6LyAWTGRKN1hh2jHdaOW3L7w51ql/Z+STGpzopivpEeTacStY2jEihXZbbpBoTa++wOnnM4johsgi5wcY7sy/jVAn6EFjczYNz+9HiMx4gDUnWxFuJDDeDXM3Qc20g2c3aJMWt9L6WOtxqOett1ZmdnVXP/cvYx/uE/wBRh/3V7/V/sc/3K/6zf+VUH/c2Qf8ABYM/Zxk43C/vPypWLopIdBs+E6A+rtFxodx1aoLsegOxlOsI/wBZrfxVNYjaECJaBwSLL6r+qv2sugH4A1X9kbKkwsBskcSAGSQls+TT1j1jS3IFuPlUZtfbMeLi6qJpb5gWbIMrAbhqR2a9larm/Ekp0i2ir5jnDEW1vqfAGw04VHwYuNJljdA4bMoTS5tf1gd4IsDf8Kjv6DHF5rcusVAfuoT8a7GCjUWypbjcs5OltSWAPcQRW5vCYT2hJBIoEDvdSDJIbFUHFCRbOx4WGvdciPxmLdkEKZkgUlgl75mO95D7zG3cNw7ZB1QAC+69hoFW+/Ko0HgKbsy1iZ1UdHAaVyWp6pU0TxgAngKyGI50znlubCucROXIC8N3IcyaaYzEhBYan59p7KBQqN7H8BSfWRNpdb9ja/OoWdZH1bXxFh3CmzqRvFBPTQldQbgb+Y7+ztpF5LimmAx5UgE3Xt4fypbFLlbTcdR+I8PyoOGauC1cFq9Ck0AWrwmu+qNe9WKBEmgKTwpbOBXLT0HIw5rvqAONItOa8jDObKGY8lBJ8hQOMIl5ADuHrHuH87VJ4aIsxsmd2ubbwBzPIbhTPZ0BXMWFjbjvtre44cK070ZbBhmX+3uAR1ztewMag5BfgL2Pbc0GXbVwtiTkyMPaW1t+5gOH8xV69CWz2k2phpvdhjmv2kpIgHlKPKk/SFs6P1ZYmBBOQgX0U3W3cDa32qtX+zrs5iZpyPVQdUDwzvlZgO0BB94UG30UUUBXybt7bJG1MTOdf/VT/czPGB921fT3SnHNBgsTMntxYeaRb7syRswv4ivjuKJ3uRrzJPE66k7zQXCfpa30Y4eNlAL5wxbI6XtmVTyNr9mvPSIba2K0KTPu3ZxJ43JqJODfkPMVw2Gbip8r/KgnU6RbQX+8cjtQfgOylR0xxo3hT3oeRHPkT51XApHAjwIrtcS43SMP85/OgsqdP8WN8cJ3+4b62vrm/dHkOVOl9I8/GFOO5rb9Tw5699VVcdJ/iN4m/wA67G0ZPreaIfmtBaV9IDsdcMNf/kI7eA8RyOotVr6P9JopFLF1jy6uruq2v71yfWB57+dZau0ZOJU/8uP/AMa6ONJ32Hcqr/CBQXXpx0z+kAYeAnqQQZH3daw3Kv7gOvaQOA1ZbD2ykI9e57Bv+NVdZBXaGgtWO6WFvYjVftEsfha1QmI2xK3vW7gKapCzblJp9hej+Jk9iFj4W+dAx69zvY+ddq9Sr9EcWou0YHey/nTKbZMq7x8aBXD4oiudp7QJAQHQanv4Cmb3TUjdTSI5213bz3cfy8aB6HyJmO9hfw4Dx3+VNIIi5zHef1pXuJcu9uWp7+X651IRwMSsUYu7/BeJ+flQM3yrpvPHsrhwjixHl/KrbsWFIsRJB1ZzQqhZ7XZiwBtr7A1qe2lsKLFpYIVkAJz2sFO8etpcW3g0GPYmAo1vI8xTtXzQ9qG3gdPxHlSu0sOQGVhZ4yQfDf4caa4I+rIOy/jQERG80o2Ipxs/YOImGZI7L9Z2Ea77E3ci/hen6dH4U/bYxfswIZD3Z2yqD50EG0xrlMzEKoLE6AAXJ7gKsqHBx+xhmlP1p5CdfsR5VI770v8A03iLZYssKcoUWIeai586CKw/RXFMMzR9Uv1p2EQ77Mcx8BTmPYWGT9timcj3cPGGB7pXI/hpOW7G7vc87lj5/wA68uo3KT3n8BQPI8RhI/2WDDkbmxDtKT/y1yp8DSsm3cRbLm6qLX1IkEKHTRcqAX8b1FviiNxt3C3x30xmxeu+5oHJf1X52+daHsZ3XDlQrAPEmgFiy39XKdxuygd/dWZK3qm/E6+FaMkkjYcSOCqrcMwJyjQWN/dIHGgV23gJP6MkMsXVzJd2W3sJnPVg8OC8b899bJ6PMDFDs3CCFbK8Ecp5s8qCR2Y8SSx+W4VkO18VGNkThpppJgyn+1bMCpJClLcRcAk61tvRfC9Vg8LH/h4aFPuRqv4UEnRRRQR3SLDiTCYiNiArwTISdwDRsCT2a18pdT1UaJ71iW7ya+sttYUy4eaMb5IZEHe6Ffxr5HZyVW+8IAb77jQ0HDy236Vx9JHMedN8cPVqPoJnr6OtFQ1dBzzPnQS2ZTvUHvAr0ZPqr5CooTNzroYluygkzGh90eBI+RrhoE4XHcfzvSOElBBzA37Db4EGlrLwYjvGnmCflQJSwkC4Nxx5j8xXEc9qdG6m3y3d4NN5sNc3Ww5jdY9nZQPsJtpo9w+NTeG6fzpuRTbmx/KqvHs+Q7lv3XPyFcnCsN5XzP5UFux3pHxUgtkhH+Vif4hUFiOkMz7yo7l/O9R4wx5r8fyrr6P+98P50Hk+Ld/aYn5eQpXCGylufyH8/lXH0ccz8vzrzEGyhR3fiaBzs1bnMeJvU5siQxq0+Vj1jlAwGiRx2JueGY2H+Q86g42snhV66OsqQRRlgJXTrEXNcOjE5wV4MDr2gn6tA9w2CzStiCSFkjjuTpcxZgzduhXyNe/S40mRJDaWe5CDfHCF9UP++wG7v7g+DZFzL68MQ9ZDbKJuIsASRYbhwBBGunew+hKpN9OmxEU75mbJIVUMxBGodhpZtLmgpHT/AAYWdHAsJUIPenq3+6V8qqOyhq3h+NX/ANI2IEiwsFUZXcXXccwBtbdYZeHOqNhQEBJNixuO7hQPbkgAsbcBqbX10FeADkT302bFDgCfhSTYtuAAoH/WHhYd350RozmyhnPIAsfhuqNGIbiL9+vw3Uum05BoDQWvZXQzETEZmhhW++WUXtzCR5j4G1XXZHoxwIscRtBpD9WJREp7CWzMe8EVka7Yk5mlk25JzPnQfRWzuiexo1yrhsO99CZR1zfelzEeFfNG29mHDYmaAm/VSOgP1lBORvFbHxqTTpHKPePnUbtXGGZs59qwBPMDd4igQQ6VtnQvGxzbIeJrM/WgBQtyoyxi9veuyk241hyPUxsbbMkF8jWBtcGxU23XB0Nu2gvm38Ek7YHBxIqmeSNSE92AEIcxvqbB2vv9Q19CAVjXoo6NTSznaE4INmEAYWYlxZ5SOGnqjdoW0tatjiQgam9B3RRRQFZx0s9EeHxUjSwyth3c3ZQgeIsSSzBLqQTfg1uytHooPkLpNso4XES4aU3aJiCbWDDerAX4qQbdtR2O2eIpGjcZWQ5Tr5EHiCLEEaEEGt49MPQCXFumJwsfWSZermQFQWA1SRcxAJFyDxIy8qx6fohjDJ1ZwmI6zKSFaNgWEaEkIW0ayqbAE7rDlQV84QHcfka5ODPP4V4yBSdSCCQQRYg7iCOdeiQ8CPOg4OFPZXn0duXxFLdc1AxBoDDwMDqNONtflS96Q+kD9CuuvH6NAvm0+VF+VIiQfo10JBQJYcMXF7nidTw7qnduBVkyqbrlUrds7DeLFuO6/jUWJByPhp514COA/XnQd0Vzmov2UHV6QkN2tyt8TXcklhe1IQnW/j5GgeSNpatN6NQxxrHiW1cRRIlmygKouRmvfMbsLDn55fMauvRjZhneGY2KxrY5icqBL52PIZADp20Fixcqxh8osqHPfUXZrmSwI1ygsPMWAqJg2HgWkSWKZzYhyA2ZSeIBYE+Rqe2eUxeCknX9tG3XorbmhzHrAQOSMb026HdFsNBNK03WmOWSOPDqgJZS12/tFAIAXRMxsNO0UFf9ISBEhVTcHO/h6qi/bv8AKqNlJq4+kUqca0UZusZ6sbvd9rUb/WuPCoKPBUEcsVKLhqmIdn9lSOG2Ox3LQV1MFenCbLvV42f0Skf3TVr2X6PybZhQZLF0fLbgakcJ0Fkk3X8q3XZ3QuJN4qfw2y403KKDCcD6IZH3uR4VOYb0Gxn25mrZlUDcK9oMqw3oNwQ9uSVuwED42q1bE9Hez8LYxYZMw95xnbza9vCrXRQcJEBuruiigKKKKAoorw0AzWpnidpIg1au8RCTUHj9klqCkekODB4u5bDxGT/EylZNN12Qgt43rHMf0aKk5SbVuuP6Mk8Kr2M6JtyoMbbZDigYRhw89a0vE9F3Hu1Gz9HXHumgojRfu/CuGjH1auEuwm+qaaybFP1TQVjqVr0QCp59jnlSLbHPKgigtKAU8bZB5Um2ymoEKK7bZ7Ckzh2HOg4xCXX402jP6+FO9RTWSO27d8qBdWuKsfRnabiKfChwgxMZjzNeykkXvbUAgWJFVVXpxBLY3oNkwux/ouGUBiSsaxsF9UliLZkOoZG9Yhhfupjj9tfQlzB7ysCY1b2oza3WMNxtw7RVIwvSOdVyrNIoG4A3AvobX3eFPOjHRmbaUwF2EJN5ZTdja+oUn2m4chx5EONg7NfEM01iQTlXje3tHt1/Grls7obI3u1quxujMEKKiIAqAKo7B+NTcWGVdwFBnWzOgO7MKtOA6KRJwFWOigbQYFF3KKcAV7RQFFFFAUUUUBRRRQFFFFAUUUUBRRRQFeWr2ig4MQPCkmwaHhTiigYPsqM8KbybAjPAVL0UFfk6LRngKaydDozwFWqigpknQeM8BSD9Ak5Cr1RQZ+3o/TlXB9Hicq0Oigzv+rmPlXn9WkR3gVotFBnP9VeHO9a9HokwfFT51otFBnn9UGzzvjPnQvob2ZfWJ/CVwPga0Oigqez/AEcbNhsVwcRI3GQdYe/171ZYcIqgBQABuAFgO4UvRQeBRXtFFAUUUUBRRRQFFFFAUUUUBRRRQFFFcubCg6opv157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975" y="3442040"/>
            <a:ext cx="3185391" cy="21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52400" y="2913235"/>
            <a:ext cx="4913257" cy="3944765"/>
            <a:chOff x="3984000" y="2162348"/>
            <a:chExt cx="4913257" cy="3944765"/>
          </a:xfrm>
        </p:grpSpPr>
        <p:pic>
          <p:nvPicPr>
            <p:cNvPr id="2070" name="Picture 22" descr="http://autoetco.com/wp-content/uploads/2014/08/2014-ford-explorer-black-yzacocet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23"/>
            <a:stretch/>
          </p:blipFill>
          <p:spPr bwMode="auto">
            <a:xfrm>
              <a:off x="3984000" y="3229715"/>
              <a:ext cx="4913257" cy="287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11333" r="53818" b="50000"/>
            <a:stretch/>
          </p:blipFill>
          <p:spPr>
            <a:xfrm rot="559735">
              <a:off x="6783983" y="2162348"/>
              <a:ext cx="1759528" cy="2209800"/>
            </a:xfrm>
            <a:prstGeom prst="rect">
              <a:avLst/>
            </a:prstGeom>
          </p:spPr>
        </p:pic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4" r="59092" b="9280"/>
          <a:stretch/>
        </p:blipFill>
        <p:spPr>
          <a:xfrm>
            <a:off x="816047" y="3045419"/>
            <a:ext cx="997527" cy="1281545"/>
          </a:xfrm>
        </p:spPr>
      </p:pic>
    </p:spTree>
    <p:extLst>
      <p:ext uri="{BB962C8B-B14F-4D97-AF65-F5344CB8AC3E}">
        <p14:creationId xmlns:p14="http://schemas.microsoft.com/office/powerpoint/2010/main" val="22926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8 -0.02821 C -0.06493 -0.02266 -0.05347 -0.0215 -0.0408 -0.02012 C -0.02708 -0.01387 -0.0184 -0.01341 -0.00295 -0.01202 C 0.00972 -0.00948 0.02344 -0.0037 0.0349 0.00416 C 0.04549 0.01133 0.03385 0.00601 0.0441 0.01017 C 0.04861 0.01618 0.05174 0.01965 0.05764 0.02243 C 0.06493 0.03144 0.07517 0.04115 0.0849 0.04462 C 0.09149 0.05295 0.10104 0.05595 0.1092 0.06058 C 0.14288 0.08 0.12639 0.07283 0.18646 0.07514 C 0.1967 0.07676 0.20677 0.07884 0.21684 0.08115 C 0.22101 0.08208 0.23003 0.08416 0.23351 0.08717 C 0.2474 0.09965 0.25885 0.1163 0.27587 0.12139 C 0.28194 0.12948 0.2849 0.12809 0.29253 0.13156 C 0.29931 0.13826 0.30573 0.14104 0.31372 0.14358 C 0.32188 0.14289 0.33003 0.14289 0.33802 0.14173 C 0.34583 0.14058 0.35365 0.13572 0.36076 0.13156 C 0.36753 0.12763 0.37465 0.1267 0.38194 0.12555 C 0.38993 0.12185 0.39375 0.1193 0.40469 0.12555 C 0.40799 0.1274 0.41076 0.13757 0.41076 0.1378 C 0.41198 0.14589 0.41319 0.15376 0.41528 0.16185 C 0.4158 0.18404 0.40608 0.21133 0.41684 0.22844 C 0.43021 0.24971 0.45851 0.21873 0.47292 0.21225 C 0.48472 0.20092 0.47934 0.2037 0.48802 0.20023 C 0.49896 0.18474 0.48108 0.20948 0.49566 0.19214 C 0.50365 0.18289 0.50868 0.1741 0.51823 0.16786 C 0.52378 0.16855 0.52951 0.16832 0.5349 0.16994 C 0.53872 0.1711 0.5408 0.17711 0.5441 0.17988 C 0.54983 0.18474 0.55486 0.18936 0.56076 0.19399 C 0.56649 0.19838 0.5691 0.20324 0.57431 0.21017 C 0.57535 0.21156 0.57743 0.21433 0.57743 0.21457 C 0.58403 0.21364 0.59063 0.21341 0.59705 0.21225 C 0.60677 0.21063 0.62188 0.19121 0.62899 0.18404 C 0.63247 0.18058 0.63438 0.1748 0.63802 0.17179 C 0.64063 0.16971 0.64323 0.16786 0.64566 0.16578 C 0.64878 0.16324 0.65469 0.15769 0.65469 0.15792 C 0.67292 0.16485 0.6776 0.17618 0.68958 0.19399 C 0.69965 0.20902 0.69479 0.19838 0.70017 0.21225 C 0.70069 0.21503 0.70069 0.2178 0.70156 0.22035 C 0.70226 0.22196 0.70399 0.22266 0.70469 0.22428 C 0.70868 0.23445 0.71007 0.24948 0.71233 0.26058 C 0.71458 0.2837 0.71858 0.28694 0.72899 0.30335 C 0.73993 0.32069 0.74965 0.33826 0.76684 0.34358 C 0.78003 0.34289 0.7934 0.34497 0.80625 0.34173 C 0.81111 0.34058 0.81354 0.33156 0.81823 0.32948 C 0.83108 0.31283 0.84931 0.283 0.86684 0.27699 C 0.87153 0.27052 0.87413 0.26959 0.88038 0.26682 C 0.8849 0.26774 0.88958 0.26705 0.8941 0.26867 C 0.89792 0.27006 0.8967 0.27607 0.89861 0.27907 C 0.89983 0.28092 0.90174 0.28162 0.90313 0.283 C 0.90434 0.28416 0.90538 0.28555 0.90625 0.28717 C 0.90729 0.28902 0.90781 0.29156 0.9092 0.29318 C 0.91042 0.29457 0.91372 0.29526 0.91372 0.29549 " pathEditMode="relative" rAng="0" ptsTypes="fffffffffffffffffffffffffffffffffffffffffffffffffffA">
                                      <p:cBhvr>
                                        <p:cTn id="6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31" y="186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8 -0.02821 C -0.06493 -0.02266 -0.05347 -0.02151 -0.0408 -0.02012 C -0.02708 -0.01388 -0.0184 -0.01342 -0.00295 -0.01203 C 0.00972 -0.00948 0.02344 -0.0037 0.0349 0.00416 C 0.04549 0.01132 0.03386 0.00601 0.0441 0.01017 C 0.04861 0.01618 0.05174 0.01965 0.05764 0.02242 C 0.06493 0.03144 0.07518 0.04115 0.0849 0.04462 C 0.0915 0.05294 0.10104 0.05595 0.1092 0.06057 C 0.14288 0.07976 0.12639 0.0726 0.18646 0.07491 C 0.1967 0.07653 0.20677 0.07861 0.21684 0.08092 C 0.22101 0.08184 0.23004 0.08393 0.23351 0.08693 C 0.2474 0.09942 0.25886 0.11606 0.27587 0.12115 C 0.28195 0.12924 0.2849 0.12786 0.29254 0.13132 C 0.29931 0.13803 0.30573 0.1408 0.31372 0.14335 C 0.32188 0.14265 0.33004 0.14265 0.33802 0.1415 C 0.34584 0.14034 0.35365 0.13549 0.36077 0.13132 C 0.36754 0.12739 0.37466 0.12647 0.38195 0.12531 C 0.38993 0.12161 0.39375 0.11907 0.40469 0.12531 C 0.40799 0.12716 0.41077 0.13734 0.41077 0.13757 C 0.41198 0.14566 0.4132 0.15352 0.41528 0.16161 C 0.4158 0.18381 0.40608 0.21109 0.41684 0.2282 C 0.43021 0.24948 0.45851 0.21849 0.47292 0.21202 C 0.48472 0.20069 0.47934 0.20346 0.48802 0.2 C 0.49896 0.1845 0.48108 0.20924 0.49566 0.1919 C 0.50365 0.18265 0.50868 0.17387 0.51823 0.16763 C 0.52379 0.16832 0.52952 0.16809 0.5349 0.16971 C 0.53872 0.17086 0.5408 0.17687 0.5441 0.17965 C 0.54983 0.1845 0.55486 0.18913 0.56077 0.19375 C 0.5665 0.19815 0.5691 0.203 0.57431 0.20994 C 0.57535 0.21132 0.57743 0.2141 0.57743 0.21433 C 0.58403 0.21341 0.59063 0.21317 0.59705 0.21202 C 0.60677 0.2104 0.62188 0.19098 0.629 0.18381 C 0.63247 0.18034 0.63438 0.17456 0.63802 0.17156 C 0.64063 0.16948 0.64323 0.16763 0.64566 0.16554 C 0.64879 0.163 0.65469 0.15745 0.65469 0.15768 C 0.67292 0.16462 0.67761 0.17595 0.68959 0.19375 C 0.69966 0.20878 0.69479 0.19815 0.70018 0.21202 C 0.7007 0.21479 0.7007 0.21757 0.70157 0.22011 C 0.70226 0.22173 0.704 0.22242 0.70469 0.22404 C 0.70868 0.23421 0.71007 0.24924 0.71233 0.26034 C 0.71459 0.28323 0.71858 0.28647 0.729 0.30289 C 0.73993 0.32023 0.74966 0.3378 0.76684 0.34312 C 0.78004 0.34242 0.79341 0.3445 0.80625 0.34127 C 0.81111 0.34011 0.81354 0.33109 0.81823 0.32901 C 0.83108 0.31237 0.84931 0.28254 0.86684 0.27653 C 0.87153 0.27028 0.87413 0.26913 0.88038 0.26658 C 0.8849 0.26728 0.88959 0.26682 0.8941 0.26843 C 0.89792 0.26982 0.8967 0.2756 0.89861 0.27861 C 0.89983 0.28046 0.90174 0.28115 0.90313 0.28254 C 0.90434 0.28369 0.90538 0.28508 0.90625 0.2867 C 0.90729 0.28855 0.90782 0.29109 0.9092 0.29271 C 0.91042 0.2941 0.91372 0.29479 0.91372 0.29502 " pathEditMode="relative" rAng="0" ptsTypes="fffffffffffffffffffffffffffffffffffffffffffffffffffA">
                                      <p:cBhvr>
                                        <p:cTn id="8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31" y="18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990600"/>
            <a:ext cx="8534400" cy="480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Natural monopoly blocks imitation when the size of a </a:t>
            </a:r>
            <a:r>
              <a:rPr lang="en-US" sz="2500" dirty="0" smtClean="0"/>
              <a:t>market cannot </a:t>
            </a:r>
            <a:r>
              <a:rPr lang="en-US" sz="2500" dirty="0"/>
              <a:t>support another player.</a:t>
            </a:r>
            <a:endParaRPr lang="en-US" sz="2500" dirty="0" smtClean="0"/>
          </a:p>
          <a:p>
            <a:pPr marL="18288" indent="0">
              <a:buFont typeface="Wingdings" pitchFamily="2" charset="2"/>
              <a:buNone/>
            </a:pPr>
            <a:endParaRPr lang="en-US" sz="2500" dirty="0" smtClean="0"/>
          </a:p>
          <a:p>
            <a:r>
              <a:rPr lang="en-US" sz="2500" dirty="0"/>
              <a:t>For example, the </a:t>
            </a:r>
            <a:r>
              <a:rPr lang="en-US" sz="2500" dirty="0" smtClean="0"/>
              <a:t>Belgian cinema </a:t>
            </a:r>
            <a:r>
              <a:rPr lang="en-US" sz="2500" dirty="0"/>
              <a:t>company </a:t>
            </a:r>
            <a:r>
              <a:rPr lang="en-US" sz="2500" dirty="0" err="1"/>
              <a:t>Kinepolis</a:t>
            </a:r>
            <a:r>
              <a:rPr lang="en-US" sz="2500" dirty="0"/>
              <a:t> created the first </a:t>
            </a:r>
            <a:r>
              <a:rPr lang="en-US" sz="2500" dirty="0" err="1"/>
              <a:t>megaplex</a:t>
            </a:r>
            <a:r>
              <a:rPr lang="en-US" sz="2500" dirty="0"/>
              <a:t> </a:t>
            </a:r>
            <a:r>
              <a:rPr lang="en-US" sz="2500" dirty="0" smtClean="0"/>
              <a:t>in Europe </a:t>
            </a:r>
            <a:r>
              <a:rPr lang="en-US" sz="2500" dirty="0"/>
              <a:t>in the city of Brussels and has not been imitated </a:t>
            </a:r>
            <a:r>
              <a:rPr lang="en-US" sz="2500" dirty="0" smtClean="0"/>
              <a:t>in more </a:t>
            </a:r>
            <a:r>
              <a:rPr lang="en-US" sz="2500" dirty="0"/>
              <a:t>than fifteen years despite its enormous success. </a:t>
            </a:r>
            <a:r>
              <a:rPr lang="en-US" sz="2500" dirty="0" smtClean="0"/>
              <a:t>The reason </a:t>
            </a:r>
            <a:r>
              <a:rPr lang="en-US" sz="2500" dirty="0"/>
              <a:t>is that the size of </a:t>
            </a:r>
            <a:r>
              <a:rPr lang="en-US" sz="2500" dirty="0" smtClean="0"/>
              <a:t>Brussels (Capital of Belgium) </a:t>
            </a:r>
            <a:r>
              <a:rPr lang="en-US" sz="2500" dirty="0"/>
              <a:t>could not support a </a:t>
            </a:r>
            <a:r>
              <a:rPr lang="en-US" sz="2500" dirty="0" smtClean="0"/>
              <a:t>second </a:t>
            </a:r>
            <a:r>
              <a:rPr lang="en-US" sz="2500" dirty="0" err="1" smtClean="0"/>
              <a:t>megaplex</a:t>
            </a:r>
            <a:r>
              <a:rPr lang="en-US" sz="2500" dirty="0"/>
              <a:t>, which would cause both </a:t>
            </a:r>
            <a:r>
              <a:rPr lang="en-US" sz="2500" dirty="0" err="1"/>
              <a:t>Kinepolis</a:t>
            </a:r>
            <a:r>
              <a:rPr lang="en-US" sz="2500" dirty="0"/>
              <a:t> and its </a:t>
            </a:r>
            <a:r>
              <a:rPr lang="en-US" sz="2500" dirty="0" smtClean="0"/>
              <a:t>imitator to </a:t>
            </a:r>
            <a:r>
              <a:rPr lang="en-US" sz="2500" dirty="0"/>
              <a:t>suffer.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782" y="304800"/>
            <a:ext cx="7543800" cy="914400"/>
          </a:xfrm>
        </p:spPr>
        <p:txBody>
          <a:bodyPr/>
          <a:lstStyle/>
          <a:p>
            <a:r>
              <a:rPr lang="en-US" dirty="0" smtClean="0"/>
              <a:t>Barriers to Imitation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0" name="Picture 22" descr="http://mommasays.net/wp-content/uploads/2011/01/ShareTheSpirit_logo_4c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3" b="50000"/>
          <a:stretch/>
        </p:blipFill>
        <p:spPr bwMode="auto">
          <a:xfrm flipH="1">
            <a:off x="6516414" y="211333"/>
            <a:ext cx="3123359" cy="8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195833" y="1617276"/>
            <a:ext cx="2074128" cy="4775918"/>
            <a:chOff x="1195833" y="1617276"/>
            <a:chExt cx="2074128" cy="4775918"/>
          </a:xfrm>
        </p:grpSpPr>
        <p:pic>
          <p:nvPicPr>
            <p:cNvPr id="7192" name="Picture 24" descr="http://thumbs.dreamstime.com/x/women-holding-cash-hand-4882562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58" r="70367" b="16845"/>
            <a:stretch/>
          </p:blipFill>
          <p:spPr bwMode="auto">
            <a:xfrm>
              <a:off x="1195833" y="3236632"/>
              <a:ext cx="1607277" cy="315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cdn1.mos.techradar.futurecdn.net/art/mobile_phones/iPhone/iphone-580-9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8" r="47741"/>
            <a:stretch/>
          </p:blipFill>
          <p:spPr bwMode="auto">
            <a:xfrm rot="893828">
              <a:off x="2700620" y="2248702"/>
              <a:ext cx="569341" cy="1140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29" t="34478" r="34000"/>
            <a:stretch/>
          </p:blipFill>
          <p:spPr>
            <a:xfrm>
              <a:off x="1479706" y="1617276"/>
              <a:ext cx="1323851" cy="226124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185363" y="1697407"/>
            <a:ext cx="1745686" cy="4576699"/>
            <a:chOff x="-185363" y="1697407"/>
            <a:chExt cx="1745686" cy="4576699"/>
          </a:xfrm>
        </p:grpSpPr>
        <p:grpSp>
          <p:nvGrpSpPr>
            <p:cNvPr id="12" name="Group 11"/>
            <p:cNvGrpSpPr/>
            <p:nvPr/>
          </p:nvGrpSpPr>
          <p:grpSpPr>
            <a:xfrm>
              <a:off x="-185363" y="1697407"/>
              <a:ext cx="1702286" cy="4576699"/>
              <a:chOff x="-185363" y="1697407"/>
              <a:chExt cx="1702286" cy="4576699"/>
            </a:xfrm>
          </p:grpSpPr>
          <p:pic>
            <p:nvPicPr>
              <p:cNvPr id="18" name="Picture 24" descr="http://thumbs.dreamstime.com/x/women-holding-cash-hand-488256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5" t="24958" r="70367" b="16845"/>
              <a:stretch/>
            </p:blipFill>
            <p:spPr bwMode="auto">
              <a:xfrm>
                <a:off x="-66491" y="3117544"/>
                <a:ext cx="1288622" cy="3156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42" t="10855" r="53856" b="33362"/>
              <a:stretch/>
            </p:blipFill>
            <p:spPr>
              <a:xfrm>
                <a:off x="-185363" y="1697407"/>
                <a:ext cx="1702286" cy="3407193"/>
              </a:xfrm>
              <a:prstGeom prst="rect">
                <a:avLst/>
              </a:prstGeom>
            </p:spPr>
          </p:pic>
        </p:grpSp>
        <p:pic>
          <p:nvPicPr>
            <p:cNvPr id="21" name="Picture 16" descr="http://www.androidheadlines.com/wp-content/uploads/2014/04/Samsung-Galaxy-S5-Vs-Sony-Xperia-Z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3" r="56145"/>
            <a:stretch/>
          </p:blipFill>
          <p:spPr bwMode="auto">
            <a:xfrm rot="1739238">
              <a:off x="1119246" y="2740436"/>
              <a:ext cx="441077" cy="1027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7081046" y="1262176"/>
            <a:ext cx="2062954" cy="4758569"/>
            <a:chOff x="6895701" y="1436234"/>
            <a:chExt cx="2062954" cy="4758569"/>
          </a:xfrm>
        </p:grpSpPr>
        <p:pic>
          <p:nvPicPr>
            <p:cNvPr id="7174" name="Picture 6" descr="http://d1euk9k8t2kc51.cloudfront.net/wp-content/uploads/2014/09/modern-devices-collection-michael-001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701" y="2119833"/>
              <a:ext cx="2062954" cy="4074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55" r="22273" b="58931"/>
            <a:stretch/>
          </p:blipFill>
          <p:spPr>
            <a:xfrm>
              <a:off x="7561750" y="1436234"/>
              <a:ext cx="1344529" cy="185938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395549" y="700810"/>
            <a:ext cx="2209800" cy="5223329"/>
            <a:chOff x="3395549" y="700810"/>
            <a:chExt cx="2209800" cy="5223329"/>
          </a:xfrm>
        </p:grpSpPr>
        <p:pic>
          <p:nvPicPr>
            <p:cNvPr id="7178" name="Picture 10" descr="http://us.cdn2.123rf.com/168nwm/cteconsulting/cteconsulting0908/cteconsulting090800023/5292936-laptop-woman-phone.jp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7192" flipH="1">
              <a:off x="3395549" y="1752832"/>
              <a:ext cx="2209800" cy="417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63" t="7712" r="31366" b="50000"/>
            <a:stretch/>
          </p:blipFill>
          <p:spPr>
            <a:xfrm>
              <a:off x="3696416" y="700810"/>
              <a:ext cx="1788494" cy="241673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950204" y="1478903"/>
            <a:ext cx="4053138" cy="5012868"/>
            <a:chOff x="3006072" y="1261238"/>
            <a:chExt cx="4053138" cy="5012868"/>
          </a:xfrm>
        </p:grpSpPr>
        <p:pic>
          <p:nvPicPr>
            <p:cNvPr id="7186" name="Picture 18" descr="http://cache3.asset-cache.net/gc/skd181473sdc-side-view-of-a-man-pushing-a-trolley-gettyimages.jpg?v=1&amp;c=IWSAsset&amp;k=2&amp;d=5EeZ2msxXuv8cfzZGUFW1XC8yuYMTuwwItmLm7MIbXU%3D"/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06"/>
            <a:stretch/>
          </p:blipFill>
          <p:spPr bwMode="auto">
            <a:xfrm>
              <a:off x="3006072" y="1598892"/>
              <a:ext cx="4053138" cy="4675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media4.onsugar.com/files/users/7/71733/29_2007/costco.jpg"/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" t="33750" r="-1141" b="33125"/>
            <a:stretch/>
          </p:blipFill>
          <p:spPr bwMode="auto">
            <a:xfrm>
              <a:off x="3557597" y="4121397"/>
              <a:ext cx="1734124" cy="574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42" t="4346" r="65289" b="75970"/>
            <a:stretch/>
          </p:blipFill>
          <p:spPr>
            <a:xfrm flipH="1">
              <a:off x="4717927" y="1261238"/>
              <a:ext cx="1408023" cy="187799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180876" y="776885"/>
            <a:ext cx="4053138" cy="5694104"/>
            <a:chOff x="4891663" y="846600"/>
            <a:chExt cx="4053138" cy="5694104"/>
          </a:xfrm>
        </p:grpSpPr>
        <p:pic>
          <p:nvPicPr>
            <p:cNvPr id="27" name="Picture 18" descr="http://cache3.asset-cache.net/gc/skd181473sdc-side-view-of-a-man-pushing-a-trolley-gettyimages.jpg?v=1&amp;c=IWSAsset&amp;k=2&amp;d=5EeZ2msxXuv8cfzZGUFW1XC8yuYMTuwwItmLm7MIbXU%3D"/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06"/>
            <a:stretch/>
          </p:blipFill>
          <p:spPr bwMode="auto">
            <a:xfrm>
              <a:off x="4891663" y="1865490"/>
              <a:ext cx="4053138" cy="4675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0" descr="http://media4.onsugar.com/files/users/7/71733/29_2007/costco.jpg"/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" t="33750" r="-1141" b="33125"/>
            <a:stretch/>
          </p:blipFill>
          <p:spPr bwMode="auto">
            <a:xfrm>
              <a:off x="5347800" y="4429537"/>
              <a:ext cx="1734124" cy="574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72" r="56000" b="21863"/>
            <a:stretch/>
          </p:blipFill>
          <p:spPr>
            <a:xfrm rot="20212211">
              <a:off x="6554836" y="846600"/>
              <a:ext cx="1898137" cy="2098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3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2400" y="1948249"/>
            <a:ext cx="8534400" cy="1981200"/>
          </a:xfrm>
        </p:spPr>
        <p:txBody>
          <a:bodyPr>
            <a:normAutofit/>
          </a:bodyPr>
          <a:lstStyle/>
          <a:p>
            <a:r>
              <a:rPr lang="en-US" sz="2800" dirty="0"/>
              <a:t>Patents or legal permits block imitation</a:t>
            </a:r>
            <a:endParaRPr lang="en-US" sz="25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782" y="304800"/>
            <a:ext cx="7543800" cy="914400"/>
          </a:xfrm>
        </p:spPr>
        <p:txBody>
          <a:bodyPr/>
          <a:lstStyle/>
          <a:p>
            <a:r>
              <a:rPr lang="en-US" dirty="0" smtClean="0"/>
              <a:t>Barriers to Imitation</a:t>
            </a:r>
            <a:endParaRPr lang="en-US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22" y="2890420"/>
            <a:ext cx="270022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9" y="457200"/>
            <a:ext cx="270022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57913" y="3776670"/>
            <a:ext cx="2963975" cy="2461319"/>
            <a:chOff x="4459400" y="2754039"/>
            <a:chExt cx="4524375" cy="3757093"/>
          </a:xfrm>
        </p:grpSpPr>
        <p:pic>
          <p:nvPicPr>
            <p:cNvPr id="6" name="Picture 2" descr="http://i2.cdn.turner.com/money/2012/05/10/news/economy/oil_workers/oil-worker-wyoming.to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400" y="3586956"/>
              <a:ext cx="4524375" cy="292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 rot="922117" flipH="1">
              <a:off x="6647753" y="2754039"/>
              <a:ext cx="1327381" cy="1530899"/>
              <a:chOff x="3036639" y="1729654"/>
              <a:chExt cx="3622779" cy="530386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3" r="35334" b="24413"/>
              <a:stretch/>
            </p:blipFill>
            <p:spPr>
              <a:xfrm>
                <a:off x="3657600" y="2713707"/>
                <a:ext cx="3001818" cy="4319814"/>
              </a:xfrm>
              <a:prstGeom prst="rect">
                <a:avLst/>
              </a:prstGeom>
            </p:spPr>
          </p:pic>
          <p:pic>
            <p:nvPicPr>
              <p:cNvPr id="10" name="Picture 1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701"/>
              <a:stretch/>
            </p:blipFill>
            <p:spPr bwMode="auto">
              <a:xfrm rot="20770180">
                <a:off x="3036639" y="1729654"/>
                <a:ext cx="3325740" cy="234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8" y="3192011"/>
            <a:ext cx="270022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514600" y="3287830"/>
            <a:ext cx="2963975" cy="2461319"/>
            <a:chOff x="4459400" y="2754039"/>
            <a:chExt cx="4524375" cy="3757093"/>
          </a:xfrm>
        </p:grpSpPr>
        <p:pic>
          <p:nvPicPr>
            <p:cNvPr id="13" name="Picture 2" descr="http://i2.cdn.turner.com/money/2012/05/10/news/economy/oil_workers/oil-worker-wyoming.to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400" y="3586956"/>
              <a:ext cx="4524375" cy="292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 rot="922117" flipH="1">
              <a:off x="6647753" y="2754039"/>
              <a:ext cx="1327381" cy="1530899"/>
              <a:chOff x="3036639" y="1729654"/>
              <a:chExt cx="3622779" cy="53038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3" r="35334" b="24413"/>
              <a:stretch/>
            </p:blipFill>
            <p:spPr>
              <a:xfrm>
                <a:off x="3657600" y="2713707"/>
                <a:ext cx="3001818" cy="4319814"/>
              </a:xfrm>
              <a:prstGeom prst="rect">
                <a:avLst/>
              </a:prstGeom>
            </p:spPr>
          </p:pic>
          <p:pic>
            <p:nvPicPr>
              <p:cNvPr id="16" name="Picture 1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701"/>
              <a:stretch/>
            </p:blipFill>
            <p:spPr bwMode="auto">
              <a:xfrm rot="20770180">
                <a:off x="3036639" y="1729654"/>
                <a:ext cx="3325740" cy="234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4069421" y="3972836"/>
            <a:ext cx="2963975" cy="2461319"/>
            <a:chOff x="4459400" y="2754039"/>
            <a:chExt cx="4524375" cy="3757093"/>
          </a:xfrm>
        </p:grpSpPr>
        <p:pic>
          <p:nvPicPr>
            <p:cNvPr id="19" name="Picture 2" descr="http://i2.cdn.turner.com/money/2012/05/10/news/economy/oil_workers/oil-worker-wyoming.to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400" y="3586956"/>
              <a:ext cx="4524375" cy="292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 rot="922117" flipH="1">
              <a:off x="6647753" y="2754039"/>
              <a:ext cx="1327381" cy="1530899"/>
              <a:chOff x="3036639" y="1729654"/>
              <a:chExt cx="3622779" cy="530386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3" r="35334" b="24413"/>
              <a:stretch/>
            </p:blipFill>
            <p:spPr>
              <a:xfrm>
                <a:off x="3657600" y="2713707"/>
                <a:ext cx="3001818" cy="4319814"/>
              </a:xfrm>
              <a:prstGeom prst="rect">
                <a:avLst/>
              </a:prstGeom>
            </p:spPr>
          </p:pic>
          <p:pic>
            <p:nvPicPr>
              <p:cNvPr id="22" name="Picture 1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701"/>
              <a:stretch/>
            </p:blipFill>
            <p:spPr bwMode="auto">
              <a:xfrm rot="20770180">
                <a:off x="3036639" y="1729654"/>
                <a:ext cx="3325740" cy="234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388497" y="4140936"/>
            <a:ext cx="2963975" cy="2461319"/>
            <a:chOff x="4459400" y="2754039"/>
            <a:chExt cx="4524375" cy="3757093"/>
          </a:xfrm>
        </p:grpSpPr>
        <p:pic>
          <p:nvPicPr>
            <p:cNvPr id="24" name="Picture 2" descr="http://i2.cdn.turner.com/money/2012/05/10/news/economy/oil_workers/oil-worker-wyoming.to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400" y="3586956"/>
              <a:ext cx="4524375" cy="292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 rot="922117" flipH="1">
              <a:off x="6647753" y="2754039"/>
              <a:ext cx="1327381" cy="1530899"/>
              <a:chOff x="3036639" y="1729654"/>
              <a:chExt cx="3622779" cy="530386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3" r="35334" b="24413"/>
              <a:stretch/>
            </p:blipFill>
            <p:spPr>
              <a:xfrm>
                <a:off x="3657600" y="2713707"/>
                <a:ext cx="3001818" cy="4319814"/>
              </a:xfrm>
              <a:prstGeom prst="rect">
                <a:avLst/>
              </a:prstGeom>
            </p:spPr>
          </p:pic>
          <p:pic>
            <p:nvPicPr>
              <p:cNvPr id="27" name="Picture 1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701"/>
              <a:stretch/>
            </p:blipFill>
            <p:spPr bwMode="auto">
              <a:xfrm rot="20770180">
                <a:off x="3036639" y="1729654"/>
                <a:ext cx="3325740" cy="234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08" y="4550921"/>
            <a:ext cx="270022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0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1"/>
            <a:ext cx="8534400" cy="56388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u="sng" dirty="0" smtClean="0"/>
              <a:t>Figure 9-1								</a:t>
            </a:r>
          </a:p>
          <a:p>
            <a:pPr marL="18288" indent="0">
              <a:buNone/>
            </a:pPr>
            <a:endParaRPr lang="en-US" b="1" dirty="0" smtClean="0"/>
          </a:p>
          <a:p>
            <a:pPr marL="18288" indent="0">
              <a:buNone/>
            </a:pPr>
            <a:r>
              <a:rPr lang="en-US" b="1" dirty="0" smtClean="0"/>
              <a:t>Imitation Barriers to blue ocean strategy</a:t>
            </a:r>
          </a:p>
          <a:p>
            <a:pPr lvl="1"/>
            <a:r>
              <a:rPr lang="en-US" dirty="0" smtClean="0"/>
              <a:t>Value innovation does not make sense to a company’s conventional logic</a:t>
            </a:r>
          </a:p>
          <a:p>
            <a:pPr lvl="1"/>
            <a:r>
              <a:rPr lang="en-US" dirty="0" smtClean="0"/>
              <a:t>Blue ocean strategy may conflict with other companies brand image</a:t>
            </a:r>
          </a:p>
          <a:p>
            <a:pPr lvl="1"/>
            <a:r>
              <a:rPr lang="en-US" dirty="0" smtClean="0"/>
              <a:t>Natural monopoly: </a:t>
            </a:r>
            <a:r>
              <a:rPr lang="en-US" dirty="0"/>
              <a:t>T</a:t>
            </a:r>
            <a:r>
              <a:rPr lang="en-US" dirty="0" smtClean="0"/>
              <a:t>he market often cannot support a second player.</a:t>
            </a:r>
          </a:p>
          <a:p>
            <a:pPr lvl="1"/>
            <a:r>
              <a:rPr lang="en-US" dirty="0" smtClean="0"/>
              <a:t>Patents or legal permits block imitation</a:t>
            </a:r>
          </a:p>
          <a:p>
            <a:pPr lvl="1"/>
            <a:r>
              <a:rPr lang="en-US" dirty="0" smtClean="0"/>
              <a:t>High volume leads to rapid cost advantage for the value innovator, discouraging followers from entering the market.</a:t>
            </a:r>
          </a:p>
          <a:p>
            <a:pPr lvl="1"/>
            <a:r>
              <a:rPr lang="en-US" dirty="0" smtClean="0"/>
              <a:t>Network externalities discourage imitation</a:t>
            </a:r>
          </a:p>
          <a:p>
            <a:pPr lvl="1"/>
            <a:r>
              <a:rPr lang="en-US" dirty="0" smtClean="0"/>
              <a:t>Imitation often requires significant political, operational and cultural changes</a:t>
            </a:r>
          </a:p>
          <a:p>
            <a:pPr lvl="1"/>
            <a:r>
              <a:rPr lang="en-US" dirty="0" smtClean="0"/>
              <a:t>Companies that value-innovate earn brand buzz and a loyal customer following that tends to shun imitators.</a:t>
            </a:r>
            <a:endParaRPr lang="en-US" dirty="0"/>
          </a:p>
          <a:p>
            <a:pPr marL="18288" indent="0">
              <a:buNone/>
            </a:pPr>
            <a:r>
              <a:rPr lang="en-US" u="sng" dirty="0" smtClean="0"/>
              <a:t>					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53400" cy="990600"/>
          </a:xfrm>
        </p:spPr>
        <p:txBody>
          <a:bodyPr/>
          <a:lstStyle/>
          <a:p>
            <a:r>
              <a:rPr lang="en-US" sz="4500" dirty="0" smtClean="0"/>
              <a:t>Executing Blue ocean strategy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468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1097</TotalTime>
  <Words>400</Words>
  <Application>Microsoft Office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Elemental</vt:lpstr>
      <vt:lpstr>Blue Ocean Strategy  CHAPTER 9</vt:lpstr>
      <vt:lpstr>Executing Blue ocean strategy</vt:lpstr>
      <vt:lpstr>Barriers to Imitation</vt:lpstr>
      <vt:lpstr>Barriers to Imitation</vt:lpstr>
      <vt:lpstr>PowerPoint Presentation</vt:lpstr>
      <vt:lpstr>Barriers to Imitation</vt:lpstr>
      <vt:lpstr>PowerPoint Presentation</vt:lpstr>
      <vt:lpstr>Barriers to Imitation</vt:lpstr>
      <vt:lpstr>Executing Blue ocean strategy</vt:lpstr>
      <vt:lpstr>High Volume Relationship With Value Innovation</vt:lpstr>
      <vt:lpstr>Cost Savings</vt:lpstr>
      <vt:lpstr>Externalities</vt:lpstr>
      <vt:lpstr>Incentives</vt:lpstr>
      <vt:lpstr>The Cost of Imitation</vt:lpstr>
      <vt:lpstr>Politics</vt:lpstr>
      <vt:lpstr>Value-Innovation</vt:lpstr>
      <vt:lpstr>Innovation Over Imitation</vt:lpstr>
      <vt:lpstr>PowerPoint Presentation</vt:lpstr>
      <vt:lpstr>PowerPoint Presentation</vt:lpstr>
      <vt:lpstr>PowerPoint Presentation</vt:lpstr>
      <vt:lpstr>PowerPoint Presentation</vt:lpstr>
      <vt:lpstr>Concluding Blue Ocean Strategy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cedric</dc:creator>
  <cp:lastModifiedBy>cedric</cp:lastModifiedBy>
  <cp:revision>38</cp:revision>
  <dcterms:created xsi:type="dcterms:W3CDTF">2014-11-10T19:28:21Z</dcterms:created>
  <dcterms:modified xsi:type="dcterms:W3CDTF">2014-11-13T07:39:04Z</dcterms:modified>
</cp:coreProperties>
</file>