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7" r:id="rId7"/>
    <p:sldId id="260" r:id="rId8"/>
    <p:sldId id="261" r:id="rId9"/>
    <p:sldId id="268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9" autoAdjust="0"/>
    <p:restoredTop sz="94660"/>
  </p:normalViewPr>
  <p:slideViewPr>
    <p:cSldViewPr>
      <p:cViewPr varScale="1">
        <p:scale>
          <a:sx n="68" d="100"/>
          <a:sy n="68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5575B-E73D-4FDD-B9CE-B6B55A73508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B93E165-118A-4824-97C2-B6E7FD6B4709}" type="pres">
      <dgm:prSet presAssocID="{ED95575B-E73D-4FDD-B9CE-B6B55A73508D}" presName="Name0" presStyleCnt="0">
        <dgm:presLayoutVars>
          <dgm:dir/>
          <dgm:resizeHandles val="exact"/>
        </dgm:presLayoutVars>
      </dgm:prSet>
      <dgm:spPr/>
    </dgm:pt>
  </dgm:ptLst>
  <dgm:cxnLst>
    <dgm:cxn modelId="{C2D028DD-8D0E-4EC8-8ADB-95714D1A694C}" type="presOf" srcId="{ED95575B-E73D-4FDD-B9CE-B6B55A73508D}" destId="{4B93E165-118A-4824-97C2-B6E7FD6B4709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77F9FC-6ED4-40AE-9C29-181FD8B0489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CFC96EF-55DE-40F8-87F0-4B1004D0B2CD}">
      <dgm:prSet phldrT="[Text]" custT="1"/>
      <dgm:spPr/>
      <dgm:t>
        <a:bodyPr/>
        <a:lstStyle/>
        <a:p>
          <a:r>
            <a:rPr lang="en-US" sz="1400" b="1" dirty="0" smtClean="0"/>
            <a:t>Situation Analysis</a:t>
          </a:r>
          <a:endParaRPr lang="en-US" sz="1400" b="1" dirty="0"/>
        </a:p>
      </dgm:t>
    </dgm:pt>
    <dgm:pt modelId="{1CF65FA3-1B44-4FF4-9861-0B143DC059A7}" type="parTrans" cxnId="{56B411F2-DE4D-4B97-9366-FAB4FF41C768}">
      <dgm:prSet/>
      <dgm:spPr/>
      <dgm:t>
        <a:bodyPr/>
        <a:lstStyle/>
        <a:p>
          <a:endParaRPr lang="en-US"/>
        </a:p>
      </dgm:t>
    </dgm:pt>
    <dgm:pt modelId="{3120EA9F-3C23-4B70-A194-5585206754D6}" type="sibTrans" cxnId="{56B411F2-DE4D-4B97-9366-FAB4FF41C768}">
      <dgm:prSet/>
      <dgm:spPr/>
      <dgm:t>
        <a:bodyPr/>
        <a:lstStyle/>
        <a:p>
          <a:endParaRPr lang="en-US"/>
        </a:p>
      </dgm:t>
    </dgm:pt>
    <dgm:pt modelId="{A6E2A663-83A6-4E62-AF88-DF1DC1A17C3B}">
      <dgm:prSet phldrT="[Text]" custT="1"/>
      <dgm:spPr/>
      <dgm:t>
        <a:bodyPr/>
        <a:lstStyle/>
        <a:p>
          <a:r>
            <a:rPr lang="en-US" sz="1400" b="1" dirty="0" smtClean="0"/>
            <a:t>Strategy Formulation</a:t>
          </a:r>
          <a:endParaRPr lang="en-US" sz="1400" b="1" dirty="0"/>
        </a:p>
      </dgm:t>
    </dgm:pt>
    <dgm:pt modelId="{01CB7339-D2A4-4DA6-9A2B-67DADF19148E}" type="parTrans" cxnId="{3082389B-00D0-4088-8586-3A38D48C3A90}">
      <dgm:prSet/>
      <dgm:spPr/>
      <dgm:t>
        <a:bodyPr/>
        <a:lstStyle/>
        <a:p>
          <a:endParaRPr lang="en-US"/>
        </a:p>
      </dgm:t>
    </dgm:pt>
    <dgm:pt modelId="{75B42133-53A5-4633-822D-60572EBEEE7E}" type="sibTrans" cxnId="{3082389B-00D0-4088-8586-3A38D48C3A90}">
      <dgm:prSet/>
      <dgm:spPr/>
      <dgm:t>
        <a:bodyPr/>
        <a:lstStyle/>
        <a:p>
          <a:endParaRPr lang="en-US"/>
        </a:p>
      </dgm:t>
    </dgm:pt>
    <dgm:pt modelId="{59288390-A1F7-4BA6-9283-A63AC29EE30E}">
      <dgm:prSet phldrT="[Text]" custT="1"/>
      <dgm:spPr/>
      <dgm:t>
        <a:bodyPr/>
        <a:lstStyle/>
        <a:p>
          <a:r>
            <a:rPr lang="en-US" sz="1400" b="1" dirty="0" smtClean="0"/>
            <a:t>Strategy Implementation</a:t>
          </a:r>
          <a:endParaRPr lang="en-US" sz="1400" b="1" dirty="0"/>
        </a:p>
      </dgm:t>
    </dgm:pt>
    <dgm:pt modelId="{8CF9B0E8-B274-4418-92B9-5EEDE62A948B}" type="parTrans" cxnId="{217C5102-DFF3-459E-9737-6636D5A83373}">
      <dgm:prSet/>
      <dgm:spPr/>
      <dgm:t>
        <a:bodyPr/>
        <a:lstStyle/>
        <a:p>
          <a:endParaRPr lang="en-US"/>
        </a:p>
      </dgm:t>
    </dgm:pt>
    <dgm:pt modelId="{86747BBC-536F-4EEC-A1E6-851089EA9F08}" type="sibTrans" cxnId="{217C5102-DFF3-459E-9737-6636D5A83373}">
      <dgm:prSet/>
      <dgm:spPr/>
      <dgm:t>
        <a:bodyPr/>
        <a:lstStyle/>
        <a:p>
          <a:endParaRPr lang="en-US"/>
        </a:p>
      </dgm:t>
    </dgm:pt>
    <dgm:pt modelId="{F360B460-B39A-41AA-B3AB-043E5CF9754C}">
      <dgm:prSet phldrT="[Text]" custT="1"/>
      <dgm:spPr/>
      <dgm:t>
        <a:bodyPr/>
        <a:lstStyle/>
        <a:p>
          <a:r>
            <a:rPr lang="en-US" sz="1400" b="1" dirty="0" smtClean="0"/>
            <a:t>Strategy Evaluation</a:t>
          </a:r>
          <a:endParaRPr lang="en-US" sz="1400" b="1" dirty="0"/>
        </a:p>
      </dgm:t>
    </dgm:pt>
    <dgm:pt modelId="{02506B46-6EF9-4992-81F2-39F9463C47C5}" type="parTrans" cxnId="{31146C26-47FC-4710-B6EA-E72980E9DEF1}">
      <dgm:prSet/>
      <dgm:spPr/>
      <dgm:t>
        <a:bodyPr/>
        <a:lstStyle/>
        <a:p>
          <a:endParaRPr lang="en-US"/>
        </a:p>
      </dgm:t>
    </dgm:pt>
    <dgm:pt modelId="{1FC3B111-D5F5-4F2E-B79F-AD2808779DF5}" type="sibTrans" cxnId="{31146C26-47FC-4710-B6EA-E72980E9DEF1}">
      <dgm:prSet/>
      <dgm:spPr/>
      <dgm:t>
        <a:bodyPr/>
        <a:lstStyle/>
        <a:p>
          <a:endParaRPr lang="en-US"/>
        </a:p>
      </dgm:t>
    </dgm:pt>
    <dgm:pt modelId="{C1FAED1A-D6BC-4983-A3F7-C3FD6CC60FF4}" type="pres">
      <dgm:prSet presAssocID="{1C77F9FC-6ED4-40AE-9C29-181FD8B04891}" presName="Name0" presStyleCnt="0">
        <dgm:presLayoutVars>
          <dgm:dir/>
          <dgm:resizeHandles val="exact"/>
        </dgm:presLayoutVars>
      </dgm:prSet>
      <dgm:spPr/>
    </dgm:pt>
    <dgm:pt modelId="{63A31AF1-C93C-4820-A266-157E22438F00}" type="pres">
      <dgm:prSet presAssocID="{1CFC96EF-55DE-40F8-87F0-4B1004D0B2CD}" presName="node" presStyleLbl="node1" presStyleIdx="0" presStyleCnt="4" custLinFactY="-38192" custLinFactNeighborY="-100000">
        <dgm:presLayoutVars>
          <dgm:bulletEnabled val="1"/>
        </dgm:presLayoutVars>
      </dgm:prSet>
      <dgm:spPr/>
    </dgm:pt>
    <dgm:pt modelId="{B5F75473-C1E8-4C9D-81BE-7B06F57F19EB}" type="pres">
      <dgm:prSet presAssocID="{3120EA9F-3C23-4B70-A194-5585206754D6}" presName="sibTrans" presStyleLbl="sibTrans2D1" presStyleIdx="0" presStyleCnt="3"/>
      <dgm:spPr/>
    </dgm:pt>
    <dgm:pt modelId="{AEEA69CD-200E-4B12-869D-83578BF17D65}" type="pres">
      <dgm:prSet presAssocID="{3120EA9F-3C23-4B70-A194-5585206754D6}" presName="connectorText" presStyleLbl="sibTrans2D1" presStyleIdx="0" presStyleCnt="3"/>
      <dgm:spPr/>
    </dgm:pt>
    <dgm:pt modelId="{BBDC858D-B8D6-4CEC-9710-602AD447B0B2}" type="pres">
      <dgm:prSet presAssocID="{A6E2A663-83A6-4E62-AF88-DF1DC1A17C3B}" presName="node" presStyleLbl="node1" presStyleIdx="1" presStyleCnt="4" custLinFactY="-3819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FDDBA-E957-4203-8ABE-A5FE07D220BD}" type="pres">
      <dgm:prSet presAssocID="{75B42133-53A5-4633-822D-60572EBEEE7E}" presName="sibTrans" presStyleLbl="sibTrans2D1" presStyleIdx="1" presStyleCnt="3"/>
      <dgm:spPr/>
    </dgm:pt>
    <dgm:pt modelId="{B2B6D14A-1F52-4B23-9093-00503BA7DAB2}" type="pres">
      <dgm:prSet presAssocID="{75B42133-53A5-4633-822D-60572EBEEE7E}" presName="connectorText" presStyleLbl="sibTrans2D1" presStyleIdx="1" presStyleCnt="3"/>
      <dgm:spPr/>
    </dgm:pt>
    <dgm:pt modelId="{CE96D7D3-3B69-4D81-9588-E64611DD2EB7}" type="pres">
      <dgm:prSet presAssocID="{59288390-A1F7-4BA6-9283-A63AC29EE30E}" presName="node" presStyleLbl="node1" presStyleIdx="2" presStyleCnt="4" custLinFactY="-38192" custLinFactNeighborY="-100000">
        <dgm:presLayoutVars>
          <dgm:bulletEnabled val="1"/>
        </dgm:presLayoutVars>
      </dgm:prSet>
      <dgm:spPr/>
    </dgm:pt>
    <dgm:pt modelId="{6CFA84D8-EEDD-40B5-871B-041AD0F769E1}" type="pres">
      <dgm:prSet presAssocID="{86747BBC-536F-4EEC-A1E6-851089EA9F08}" presName="sibTrans" presStyleLbl="sibTrans2D1" presStyleIdx="2" presStyleCnt="3"/>
      <dgm:spPr/>
    </dgm:pt>
    <dgm:pt modelId="{E39D56E0-E7C3-404C-B62C-DC47E0E49682}" type="pres">
      <dgm:prSet presAssocID="{86747BBC-536F-4EEC-A1E6-851089EA9F08}" presName="connectorText" presStyleLbl="sibTrans2D1" presStyleIdx="2" presStyleCnt="3"/>
      <dgm:spPr/>
    </dgm:pt>
    <dgm:pt modelId="{ED928437-BEE6-4A43-93C3-25BF7C3F4D3D}" type="pres">
      <dgm:prSet presAssocID="{F360B460-B39A-41AA-B3AB-043E5CF9754C}" presName="node" presStyleLbl="node1" presStyleIdx="3" presStyleCnt="4" custLinFactY="-38192" custLinFactNeighborY="-100000">
        <dgm:presLayoutVars>
          <dgm:bulletEnabled val="1"/>
        </dgm:presLayoutVars>
      </dgm:prSet>
      <dgm:spPr/>
    </dgm:pt>
  </dgm:ptLst>
  <dgm:cxnLst>
    <dgm:cxn modelId="{31146C26-47FC-4710-B6EA-E72980E9DEF1}" srcId="{1C77F9FC-6ED4-40AE-9C29-181FD8B04891}" destId="{F360B460-B39A-41AA-B3AB-043E5CF9754C}" srcOrd="3" destOrd="0" parTransId="{02506B46-6EF9-4992-81F2-39F9463C47C5}" sibTransId="{1FC3B111-D5F5-4F2E-B79F-AD2808779DF5}"/>
    <dgm:cxn modelId="{56B411F2-DE4D-4B97-9366-FAB4FF41C768}" srcId="{1C77F9FC-6ED4-40AE-9C29-181FD8B04891}" destId="{1CFC96EF-55DE-40F8-87F0-4B1004D0B2CD}" srcOrd="0" destOrd="0" parTransId="{1CF65FA3-1B44-4FF4-9861-0B143DC059A7}" sibTransId="{3120EA9F-3C23-4B70-A194-5585206754D6}"/>
    <dgm:cxn modelId="{4CC3FC6E-3436-437A-B173-72F18A80458C}" type="presOf" srcId="{3120EA9F-3C23-4B70-A194-5585206754D6}" destId="{AEEA69CD-200E-4B12-869D-83578BF17D65}" srcOrd="1" destOrd="0" presId="urn:microsoft.com/office/officeart/2005/8/layout/process1"/>
    <dgm:cxn modelId="{3082389B-00D0-4088-8586-3A38D48C3A90}" srcId="{1C77F9FC-6ED4-40AE-9C29-181FD8B04891}" destId="{A6E2A663-83A6-4E62-AF88-DF1DC1A17C3B}" srcOrd="1" destOrd="0" parTransId="{01CB7339-D2A4-4DA6-9A2B-67DADF19148E}" sibTransId="{75B42133-53A5-4633-822D-60572EBEEE7E}"/>
    <dgm:cxn modelId="{07F83222-8B09-4102-B23B-F0D5386F83FE}" type="presOf" srcId="{3120EA9F-3C23-4B70-A194-5585206754D6}" destId="{B5F75473-C1E8-4C9D-81BE-7B06F57F19EB}" srcOrd="0" destOrd="0" presId="urn:microsoft.com/office/officeart/2005/8/layout/process1"/>
    <dgm:cxn modelId="{B0060EDB-A463-470F-836E-03BC4E2D1D1E}" type="presOf" srcId="{F360B460-B39A-41AA-B3AB-043E5CF9754C}" destId="{ED928437-BEE6-4A43-93C3-25BF7C3F4D3D}" srcOrd="0" destOrd="0" presId="urn:microsoft.com/office/officeart/2005/8/layout/process1"/>
    <dgm:cxn modelId="{87939B8D-C233-4244-9B5B-489CD19D4087}" type="presOf" srcId="{1CFC96EF-55DE-40F8-87F0-4B1004D0B2CD}" destId="{63A31AF1-C93C-4820-A266-157E22438F00}" srcOrd="0" destOrd="0" presId="urn:microsoft.com/office/officeart/2005/8/layout/process1"/>
    <dgm:cxn modelId="{8C4D6C2A-5E98-4316-81A4-7F52AB1BFDF1}" type="presOf" srcId="{86747BBC-536F-4EEC-A1E6-851089EA9F08}" destId="{6CFA84D8-EEDD-40B5-871B-041AD0F769E1}" srcOrd="0" destOrd="0" presId="urn:microsoft.com/office/officeart/2005/8/layout/process1"/>
    <dgm:cxn modelId="{4D87CE92-A39B-4C43-9F15-CE8941E3B8BC}" type="presOf" srcId="{75B42133-53A5-4633-822D-60572EBEEE7E}" destId="{F04FDDBA-E957-4203-8ABE-A5FE07D220BD}" srcOrd="0" destOrd="0" presId="urn:microsoft.com/office/officeart/2005/8/layout/process1"/>
    <dgm:cxn modelId="{A2E57916-DE39-48EF-BA11-CF8BB11304C8}" type="presOf" srcId="{75B42133-53A5-4633-822D-60572EBEEE7E}" destId="{B2B6D14A-1F52-4B23-9093-00503BA7DAB2}" srcOrd="1" destOrd="0" presId="urn:microsoft.com/office/officeart/2005/8/layout/process1"/>
    <dgm:cxn modelId="{7F45A123-9EE1-40B8-9A1B-368F77276718}" type="presOf" srcId="{A6E2A663-83A6-4E62-AF88-DF1DC1A17C3B}" destId="{BBDC858D-B8D6-4CEC-9710-602AD447B0B2}" srcOrd="0" destOrd="0" presId="urn:microsoft.com/office/officeart/2005/8/layout/process1"/>
    <dgm:cxn modelId="{1D81E972-D9BB-493B-891C-7D76F5180048}" type="presOf" srcId="{59288390-A1F7-4BA6-9283-A63AC29EE30E}" destId="{CE96D7D3-3B69-4D81-9588-E64611DD2EB7}" srcOrd="0" destOrd="0" presId="urn:microsoft.com/office/officeart/2005/8/layout/process1"/>
    <dgm:cxn modelId="{217C5102-DFF3-459E-9737-6636D5A83373}" srcId="{1C77F9FC-6ED4-40AE-9C29-181FD8B04891}" destId="{59288390-A1F7-4BA6-9283-A63AC29EE30E}" srcOrd="2" destOrd="0" parTransId="{8CF9B0E8-B274-4418-92B9-5EEDE62A948B}" sibTransId="{86747BBC-536F-4EEC-A1E6-851089EA9F08}"/>
    <dgm:cxn modelId="{D36B5088-BA30-4670-83BE-B4BD3C1FA08A}" type="presOf" srcId="{86747BBC-536F-4EEC-A1E6-851089EA9F08}" destId="{E39D56E0-E7C3-404C-B62C-DC47E0E49682}" srcOrd="1" destOrd="0" presId="urn:microsoft.com/office/officeart/2005/8/layout/process1"/>
    <dgm:cxn modelId="{8872F3E5-FA12-4944-8C6B-32498FB3C7B1}" type="presOf" srcId="{1C77F9FC-6ED4-40AE-9C29-181FD8B04891}" destId="{C1FAED1A-D6BC-4983-A3F7-C3FD6CC60FF4}" srcOrd="0" destOrd="0" presId="urn:microsoft.com/office/officeart/2005/8/layout/process1"/>
    <dgm:cxn modelId="{099E30C5-C139-46DC-AF91-289F9D8B73FA}" type="presParOf" srcId="{C1FAED1A-D6BC-4983-A3F7-C3FD6CC60FF4}" destId="{63A31AF1-C93C-4820-A266-157E22438F00}" srcOrd="0" destOrd="0" presId="urn:microsoft.com/office/officeart/2005/8/layout/process1"/>
    <dgm:cxn modelId="{8E6DF3C4-D89D-44E2-A486-AC67756575E3}" type="presParOf" srcId="{C1FAED1A-D6BC-4983-A3F7-C3FD6CC60FF4}" destId="{B5F75473-C1E8-4C9D-81BE-7B06F57F19EB}" srcOrd="1" destOrd="0" presId="urn:microsoft.com/office/officeart/2005/8/layout/process1"/>
    <dgm:cxn modelId="{890A44BD-02F7-4D7A-80D3-286BCF394232}" type="presParOf" srcId="{B5F75473-C1E8-4C9D-81BE-7B06F57F19EB}" destId="{AEEA69CD-200E-4B12-869D-83578BF17D65}" srcOrd="0" destOrd="0" presId="urn:microsoft.com/office/officeart/2005/8/layout/process1"/>
    <dgm:cxn modelId="{278384E3-970C-4656-AA0A-8B52AB293584}" type="presParOf" srcId="{C1FAED1A-D6BC-4983-A3F7-C3FD6CC60FF4}" destId="{BBDC858D-B8D6-4CEC-9710-602AD447B0B2}" srcOrd="2" destOrd="0" presId="urn:microsoft.com/office/officeart/2005/8/layout/process1"/>
    <dgm:cxn modelId="{20157423-401A-4255-B41A-63EAA72AE4B1}" type="presParOf" srcId="{C1FAED1A-D6BC-4983-A3F7-C3FD6CC60FF4}" destId="{F04FDDBA-E957-4203-8ABE-A5FE07D220BD}" srcOrd="3" destOrd="0" presId="urn:microsoft.com/office/officeart/2005/8/layout/process1"/>
    <dgm:cxn modelId="{AD9788D9-A843-4088-A1F2-87ED01222253}" type="presParOf" srcId="{F04FDDBA-E957-4203-8ABE-A5FE07D220BD}" destId="{B2B6D14A-1F52-4B23-9093-00503BA7DAB2}" srcOrd="0" destOrd="0" presId="urn:microsoft.com/office/officeart/2005/8/layout/process1"/>
    <dgm:cxn modelId="{49EB2991-229F-4282-BA5F-4B56D385BE55}" type="presParOf" srcId="{C1FAED1A-D6BC-4983-A3F7-C3FD6CC60FF4}" destId="{CE96D7D3-3B69-4D81-9588-E64611DD2EB7}" srcOrd="4" destOrd="0" presId="urn:microsoft.com/office/officeart/2005/8/layout/process1"/>
    <dgm:cxn modelId="{1A508278-CBB6-4A7B-A51D-0F77E7114BE6}" type="presParOf" srcId="{C1FAED1A-D6BC-4983-A3F7-C3FD6CC60FF4}" destId="{6CFA84D8-EEDD-40B5-871B-041AD0F769E1}" srcOrd="5" destOrd="0" presId="urn:microsoft.com/office/officeart/2005/8/layout/process1"/>
    <dgm:cxn modelId="{47530F03-100D-47AE-BAE4-81EEF88673F9}" type="presParOf" srcId="{6CFA84D8-EEDD-40B5-871B-041AD0F769E1}" destId="{E39D56E0-E7C3-404C-B62C-DC47E0E49682}" srcOrd="0" destOrd="0" presId="urn:microsoft.com/office/officeart/2005/8/layout/process1"/>
    <dgm:cxn modelId="{F50CDBD0-2985-4D0F-B81B-0E65D4B33D31}" type="presParOf" srcId="{C1FAED1A-D6BC-4983-A3F7-C3FD6CC60FF4}" destId="{ED928437-BEE6-4A43-93C3-25BF7C3F4D3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087B32-7F1B-47DB-8193-FB8DFC7DC59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17357DD-A1AC-4D09-B54C-69202BDA1655}">
      <dgm:prSet phldrT="[Text]" phldr="1"/>
      <dgm:spPr/>
      <dgm:t>
        <a:bodyPr/>
        <a:lstStyle/>
        <a:p>
          <a:endParaRPr lang="en-US"/>
        </a:p>
      </dgm:t>
    </dgm:pt>
    <dgm:pt modelId="{6B657CE8-E62B-44BA-9220-A6F6F4D4E795}" type="parTrans" cxnId="{7565201E-8074-451E-8958-B2855D303AE0}">
      <dgm:prSet/>
      <dgm:spPr/>
      <dgm:t>
        <a:bodyPr/>
        <a:lstStyle/>
        <a:p>
          <a:endParaRPr lang="en-US"/>
        </a:p>
      </dgm:t>
    </dgm:pt>
    <dgm:pt modelId="{E2788FFD-8D0A-4654-91D4-8BC8223E56AC}" type="sibTrans" cxnId="{7565201E-8074-451E-8958-B2855D303AE0}">
      <dgm:prSet/>
      <dgm:spPr/>
      <dgm:t>
        <a:bodyPr/>
        <a:lstStyle/>
        <a:p>
          <a:endParaRPr lang="en-US"/>
        </a:p>
      </dgm:t>
    </dgm:pt>
    <dgm:pt modelId="{3EDF47A8-4D29-4104-B597-DC62C002D860}">
      <dgm:prSet phldrT="[Text]" phldr="1"/>
      <dgm:spPr/>
      <dgm:t>
        <a:bodyPr/>
        <a:lstStyle/>
        <a:p>
          <a:endParaRPr lang="en-US"/>
        </a:p>
      </dgm:t>
    </dgm:pt>
    <dgm:pt modelId="{F8C66E3C-4679-4DA6-872B-7B357BC48F04}" type="parTrans" cxnId="{7AD29CBB-88F8-40B1-B5D7-B6882B0FA7D2}">
      <dgm:prSet/>
      <dgm:spPr/>
      <dgm:t>
        <a:bodyPr/>
        <a:lstStyle/>
        <a:p>
          <a:endParaRPr lang="en-US"/>
        </a:p>
      </dgm:t>
    </dgm:pt>
    <dgm:pt modelId="{6B4D785E-B22B-4885-B914-CA00E3B93DBD}" type="sibTrans" cxnId="{7AD29CBB-88F8-40B1-B5D7-B6882B0FA7D2}">
      <dgm:prSet/>
      <dgm:spPr/>
      <dgm:t>
        <a:bodyPr/>
        <a:lstStyle/>
        <a:p>
          <a:endParaRPr lang="en-US"/>
        </a:p>
      </dgm:t>
    </dgm:pt>
    <dgm:pt modelId="{99049B29-544F-4B50-B74D-DF8C4798E4DF}">
      <dgm:prSet phldrT="[Text]" phldr="1"/>
      <dgm:spPr/>
      <dgm:t>
        <a:bodyPr/>
        <a:lstStyle/>
        <a:p>
          <a:endParaRPr lang="en-US"/>
        </a:p>
      </dgm:t>
    </dgm:pt>
    <dgm:pt modelId="{E258ACAF-A669-4FE2-8DBC-1C73EE40AB80}" type="parTrans" cxnId="{4927079A-F4F0-4330-98C7-584D94262433}">
      <dgm:prSet/>
      <dgm:spPr/>
      <dgm:t>
        <a:bodyPr/>
        <a:lstStyle/>
        <a:p>
          <a:endParaRPr lang="en-US"/>
        </a:p>
      </dgm:t>
    </dgm:pt>
    <dgm:pt modelId="{EBB9B6F9-0B0D-4320-9BB5-FA18AD8D38C4}" type="sibTrans" cxnId="{4927079A-F4F0-4330-98C7-584D94262433}">
      <dgm:prSet/>
      <dgm:spPr/>
      <dgm:t>
        <a:bodyPr/>
        <a:lstStyle/>
        <a:p>
          <a:endParaRPr lang="en-US"/>
        </a:p>
      </dgm:t>
    </dgm:pt>
    <dgm:pt modelId="{26840FD3-A8A8-4F91-9411-16783EFB6257}" type="pres">
      <dgm:prSet presAssocID="{54087B32-7F1B-47DB-8193-FB8DFC7DC59D}" presName="cycle" presStyleCnt="0">
        <dgm:presLayoutVars>
          <dgm:dir/>
          <dgm:resizeHandles val="exact"/>
        </dgm:presLayoutVars>
      </dgm:prSet>
      <dgm:spPr/>
    </dgm:pt>
    <dgm:pt modelId="{A6260E44-EA4E-4345-911C-D99098D9410A}" type="pres">
      <dgm:prSet presAssocID="{817357DD-A1AC-4D09-B54C-69202BDA1655}" presName="node" presStyleLbl="node1" presStyleIdx="0" presStyleCnt="3">
        <dgm:presLayoutVars>
          <dgm:bulletEnabled val="1"/>
        </dgm:presLayoutVars>
      </dgm:prSet>
      <dgm:spPr/>
    </dgm:pt>
    <dgm:pt modelId="{E0D06777-A223-4A6E-AA13-E3A2D420873F}" type="pres">
      <dgm:prSet presAssocID="{E2788FFD-8D0A-4654-91D4-8BC8223E56AC}" presName="sibTrans" presStyleLbl="sibTrans2D1" presStyleIdx="0" presStyleCnt="3"/>
      <dgm:spPr/>
    </dgm:pt>
    <dgm:pt modelId="{A6D7F46D-D7CA-4661-A0D8-D7181F6CD4C0}" type="pres">
      <dgm:prSet presAssocID="{E2788FFD-8D0A-4654-91D4-8BC8223E56AC}" presName="connectorText" presStyleLbl="sibTrans2D1" presStyleIdx="0" presStyleCnt="3"/>
      <dgm:spPr/>
    </dgm:pt>
    <dgm:pt modelId="{94EE3EAA-51D5-4068-89B4-8C13849518AC}" type="pres">
      <dgm:prSet presAssocID="{3EDF47A8-4D29-4104-B597-DC62C002D860}" presName="node" presStyleLbl="node1" presStyleIdx="1" presStyleCnt="3">
        <dgm:presLayoutVars>
          <dgm:bulletEnabled val="1"/>
        </dgm:presLayoutVars>
      </dgm:prSet>
      <dgm:spPr/>
    </dgm:pt>
    <dgm:pt modelId="{324E091A-972B-445A-958E-7B6A73654B42}" type="pres">
      <dgm:prSet presAssocID="{6B4D785E-B22B-4885-B914-CA00E3B93DBD}" presName="sibTrans" presStyleLbl="sibTrans2D1" presStyleIdx="1" presStyleCnt="3"/>
      <dgm:spPr/>
    </dgm:pt>
    <dgm:pt modelId="{B8D8A098-C872-4F3F-B4F7-B605EF8F8CC9}" type="pres">
      <dgm:prSet presAssocID="{6B4D785E-B22B-4885-B914-CA00E3B93DBD}" presName="connectorText" presStyleLbl="sibTrans2D1" presStyleIdx="1" presStyleCnt="3"/>
      <dgm:spPr/>
    </dgm:pt>
    <dgm:pt modelId="{E645250D-2DBE-4D2B-91E5-627B7CED05C2}" type="pres">
      <dgm:prSet presAssocID="{99049B29-544F-4B50-B74D-DF8C4798E4DF}" presName="node" presStyleLbl="node1" presStyleIdx="2" presStyleCnt="3">
        <dgm:presLayoutVars>
          <dgm:bulletEnabled val="1"/>
        </dgm:presLayoutVars>
      </dgm:prSet>
      <dgm:spPr/>
    </dgm:pt>
    <dgm:pt modelId="{4B1CC90A-1C88-4968-B0CA-4E1133E1DB90}" type="pres">
      <dgm:prSet presAssocID="{EBB9B6F9-0B0D-4320-9BB5-FA18AD8D38C4}" presName="sibTrans" presStyleLbl="sibTrans2D1" presStyleIdx="2" presStyleCnt="3"/>
      <dgm:spPr/>
    </dgm:pt>
    <dgm:pt modelId="{6A1572A7-1D17-4C73-A240-5FAF5BB05893}" type="pres">
      <dgm:prSet presAssocID="{EBB9B6F9-0B0D-4320-9BB5-FA18AD8D38C4}" presName="connectorText" presStyleLbl="sibTrans2D1" presStyleIdx="2" presStyleCnt="3"/>
      <dgm:spPr/>
    </dgm:pt>
  </dgm:ptLst>
  <dgm:cxnLst>
    <dgm:cxn modelId="{302CDE5F-ADE4-4F80-8745-CB708266ACD2}" type="presOf" srcId="{E2788FFD-8D0A-4654-91D4-8BC8223E56AC}" destId="{A6D7F46D-D7CA-4661-A0D8-D7181F6CD4C0}" srcOrd="1" destOrd="0" presId="urn:microsoft.com/office/officeart/2005/8/layout/cycle2"/>
    <dgm:cxn modelId="{4927079A-F4F0-4330-98C7-584D94262433}" srcId="{54087B32-7F1B-47DB-8193-FB8DFC7DC59D}" destId="{99049B29-544F-4B50-B74D-DF8C4798E4DF}" srcOrd="2" destOrd="0" parTransId="{E258ACAF-A669-4FE2-8DBC-1C73EE40AB80}" sibTransId="{EBB9B6F9-0B0D-4320-9BB5-FA18AD8D38C4}"/>
    <dgm:cxn modelId="{13A9ECAD-DBF3-4EA1-BBC7-46515DBC1E80}" type="presOf" srcId="{99049B29-544F-4B50-B74D-DF8C4798E4DF}" destId="{E645250D-2DBE-4D2B-91E5-627B7CED05C2}" srcOrd="0" destOrd="0" presId="urn:microsoft.com/office/officeart/2005/8/layout/cycle2"/>
    <dgm:cxn modelId="{C65E41C3-CB26-40D3-B3A8-1C6C2BF4CAD8}" type="presOf" srcId="{54087B32-7F1B-47DB-8193-FB8DFC7DC59D}" destId="{26840FD3-A8A8-4F91-9411-16783EFB6257}" srcOrd="0" destOrd="0" presId="urn:microsoft.com/office/officeart/2005/8/layout/cycle2"/>
    <dgm:cxn modelId="{639388C0-A7BA-4274-A6DA-1BFEC62E3FFE}" type="presOf" srcId="{6B4D785E-B22B-4885-B914-CA00E3B93DBD}" destId="{324E091A-972B-445A-958E-7B6A73654B42}" srcOrd="0" destOrd="0" presId="urn:microsoft.com/office/officeart/2005/8/layout/cycle2"/>
    <dgm:cxn modelId="{4382C601-FD3A-4121-B1BA-3D17251C54AC}" type="presOf" srcId="{3EDF47A8-4D29-4104-B597-DC62C002D860}" destId="{94EE3EAA-51D5-4068-89B4-8C13849518AC}" srcOrd="0" destOrd="0" presId="urn:microsoft.com/office/officeart/2005/8/layout/cycle2"/>
    <dgm:cxn modelId="{7565201E-8074-451E-8958-B2855D303AE0}" srcId="{54087B32-7F1B-47DB-8193-FB8DFC7DC59D}" destId="{817357DD-A1AC-4D09-B54C-69202BDA1655}" srcOrd="0" destOrd="0" parTransId="{6B657CE8-E62B-44BA-9220-A6F6F4D4E795}" sibTransId="{E2788FFD-8D0A-4654-91D4-8BC8223E56AC}"/>
    <dgm:cxn modelId="{AC9A39A7-EE09-4030-A7EB-29B35DDA83BE}" type="presOf" srcId="{EBB9B6F9-0B0D-4320-9BB5-FA18AD8D38C4}" destId="{4B1CC90A-1C88-4968-B0CA-4E1133E1DB90}" srcOrd="0" destOrd="0" presId="urn:microsoft.com/office/officeart/2005/8/layout/cycle2"/>
    <dgm:cxn modelId="{84E09725-7DA5-4A27-83AF-F15F793EC713}" type="presOf" srcId="{6B4D785E-B22B-4885-B914-CA00E3B93DBD}" destId="{B8D8A098-C872-4F3F-B4F7-B605EF8F8CC9}" srcOrd="1" destOrd="0" presId="urn:microsoft.com/office/officeart/2005/8/layout/cycle2"/>
    <dgm:cxn modelId="{53CB0B79-B215-4379-98B1-08A2D6485D7C}" type="presOf" srcId="{817357DD-A1AC-4D09-B54C-69202BDA1655}" destId="{A6260E44-EA4E-4345-911C-D99098D9410A}" srcOrd="0" destOrd="0" presId="urn:microsoft.com/office/officeart/2005/8/layout/cycle2"/>
    <dgm:cxn modelId="{7AD29CBB-88F8-40B1-B5D7-B6882B0FA7D2}" srcId="{54087B32-7F1B-47DB-8193-FB8DFC7DC59D}" destId="{3EDF47A8-4D29-4104-B597-DC62C002D860}" srcOrd="1" destOrd="0" parTransId="{F8C66E3C-4679-4DA6-872B-7B357BC48F04}" sibTransId="{6B4D785E-B22B-4885-B914-CA00E3B93DBD}"/>
    <dgm:cxn modelId="{3121DE17-F51D-483F-994C-74A2B8ACF27F}" type="presOf" srcId="{E2788FFD-8D0A-4654-91D4-8BC8223E56AC}" destId="{E0D06777-A223-4A6E-AA13-E3A2D420873F}" srcOrd="0" destOrd="0" presId="urn:microsoft.com/office/officeart/2005/8/layout/cycle2"/>
    <dgm:cxn modelId="{E284EB89-8A8D-4EC4-9CE2-F08B80785283}" type="presOf" srcId="{EBB9B6F9-0B0D-4320-9BB5-FA18AD8D38C4}" destId="{6A1572A7-1D17-4C73-A240-5FAF5BB05893}" srcOrd="1" destOrd="0" presId="urn:microsoft.com/office/officeart/2005/8/layout/cycle2"/>
    <dgm:cxn modelId="{25B2D548-F936-41B5-ACFB-D289C5667C91}" type="presParOf" srcId="{26840FD3-A8A8-4F91-9411-16783EFB6257}" destId="{A6260E44-EA4E-4345-911C-D99098D9410A}" srcOrd="0" destOrd="0" presId="urn:microsoft.com/office/officeart/2005/8/layout/cycle2"/>
    <dgm:cxn modelId="{47627856-0A93-4700-A6AE-13477B55E628}" type="presParOf" srcId="{26840FD3-A8A8-4F91-9411-16783EFB6257}" destId="{E0D06777-A223-4A6E-AA13-E3A2D420873F}" srcOrd="1" destOrd="0" presId="urn:microsoft.com/office/officeart/2005/8/layout/cycle2"/>
    <dgm:cxn modelId="{4C88E33B-99CE-454F-AB87-EB68CA965324}" type="presParOf" srcId="{E0D06777-A223-4A6E-AA13-E3A2D420873F}" destId="{A6D7F46D-D7CA-4661-A0D8-D7181F6CD4C0}" srcOrd="0" destOrd="0" presId="urn:microsoft.com/office/officeart/2005/8/layout/cycle2"/>
    <dgm:cxn modelId="{456EE936-F05A-495C-BFC3-C9EED9B9FB94}" type="presParOf" srcId="{26840FD3-A8A8-4F91-9411-16783EFB6257}" destId="{94EE3EAA-51D5-4068-89B4-8C13849518AC}" srcOrd="2" destOrd="0" presId="urn:microsoft.com/office/officeart/2005/8/layout/cycle2"/>
    <dgm:cxn modelId="{317337EE-6CD1-4106-83F6-D71ED4F3A4D5}" type="presParOf" srcId="{26840FD3-A8A8-4F91-9411-16783EFB6257}" destId="{324E091A-972B-445A-958E-7B6A73654B42}" srcOrd="3" destOrd="0" presId="urn:microsoft.com/office/officeart/2005/8/layout/cycle2"/>
    <dgm:cxn modelId="{E6A64D6B-2039-49AB-AA84-A0A44B48EE98}" type="presParOf" srcId="{324E091A-972B-445A-958E-7B6A73654B42}" destId="{B8D8A098-C872-4F3F-B4F7-B605EF8F8CC9}" srcOrd="0" destOrd="0" presId="urn:microsoft.com/office/officeart/2005/8/layout/cycle2"/>
    <dgm:cxn modelId="{829D2DB3-81C8-4C30-BB56-825FE373F54B}" type="presParOf" srcId="{26840FD3-A8A8-4F91-9411-16783EFB6257}" destId="{E645250D-2DBE-4D2B-91E5-627B7CED05C2}" srcOrd="4" destOrd="0" presId="urn:microsoft.com/office/officeart/2005/8/layout/cycle2"/>
    <dgm:cxn modelId="{B3443798-534B-4982-BB35-23AD31D8B720}" type="presParOf" srcId="{26840FD3-A8A8-4F91-9411-16783EFB6257}" destId="{4B1CC90A-1C88-4968-B0CA-4E1133E1DB90}" srcOrd="5" destOrd="0" presId="urn:microsoft.com/office/officeart/2005/8/layout/cycle2"/>
    <dgm:cxn modelId="{C6E404A3-6503-4A3E-875B-3E74F5ED0B38}" type="presParOf" srcId="{4B1CC90A-1C88-4968-B0CA-4E1133E1DB90}" destId="{6A1572A7-1D17-4C73-A240-5FAF5BB0589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087B32-7F1B-47DB-8193-FB8DFC7DC59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7357DD-A1AC-4D09-B54C-69202BDA1655}">
      <dgm:prSet phldrT="[Text]"/>
      <dgm:spPr>
        <a:solidFill>
          <a:schemeClr val="tx1"/>
        </a:solidFill>
      </dgm:spPr>
      <dgm:t>
        <a:bodyPr/>
        <a:lstStyle/>
        <a:p>
          <a:r>
            <a:rPr lang="en-US" b="0" dirty="0" smtClean="0"/>
            <a:t>Functional</a:t>
          </a:r>
          <a:endParaRPr lang="en-US" b="0" dirty="0"/>
        </a:p>
      </dgm:t>
    </dgm:pt>
    <dgm:pt modelId="{6B657CE8-E62B-44BA-9220-A6F6F4D4E795}" type="parTrans" cxnId="{7565201E-8074-451E-8958-B2855D303AE0}">
      <dgm:prSet/>
      <dgm:spPr/>
      <dgm:t>
        <a:bodyPr/>
        <a:lstStyle/>
        <a:p>
          <a:endParaRPr lang="en-US"/>
        </a:p>
      </dgm:t>
    </dgm:pt>
    <dgm:pt modelId="{E2788FFD-8D0A-4654-91D4-8BC8223E56AC}" type="sibTrans" cxnId="{7565201E-8074-451E-8958-B2855D303AE0}">
      <dgm:prSet/>
      <dgm:spPr/>
      <dgm:t>
        <a:bodyPr/>
        <a:lstStyle/>
        <a:p>
          <a:endParaRPr lang="en-US"/>
        </a:p>
      </dgm:t>
    </dgm:pt>
    <dgm:pt modelId="{3EDF47A8-4D29-4104-B597-DC62C002D860}">
      <dgm:prSet phldrT="[Text]" phldr="1"/>
      <dgm:spPr/>
      <dgm:t>
        <a:bodyPr/>
        <a:lstStyle/>
        <a:p>
          <a:endParaRPr lang="en-US" dirty="0"/>
        </a:p>
      </dgm:t>
    </dgm:pt>
    <dgm:pt modelId="{F8C66E3C-4679-4DA6-872B-7B357BC48F04}" type="parTrans" cxnId="{7AD29CBB-88F8-40B1-B5D7-B6882B0FA7D2}">
      <dgm:prSet/>
      <dgm:spPr/>
      <dgm:t>
        <a:bodyPr/>
        <a:lstStyle/>
        <a:p>
          <a:endParaRPr lang="en-US"/>
        </a:p>
      </dgm:t>
    </dgm:pt>
    <dgm:pt modelId="{6B4D785E-B22B-4885-B914-CA00E3B93DBD}" type="sibTrans" cxnId="{7AD29CBB-88F8-40B1-B5D7-B6882B0FA7D2}">
      <dgm:prSet/>
      <dgm:spPr/>
      <dgm:t>
        <a:bodyPr/>
        <a:lstStyle/>
        <a:p>
          <a:endParaRPr lang="en-US"/>
        </a:p>
      </dgm:t>
    </dgm:pt>
    <dgm:pt modelId="{99049B29-544F-4B50-B74D-DF8C4798E4DF}">
      <dgm:prSet phldrT="[Text]" phldr="1"/>
      <dgm:spPr/>
      <dgm:t>
        <a:bodyPr/>
        <a:lstStyle/>
        <a:p>
          <a:endParaRPr lang="en-US" dirty="0"/>
        </a:p>
      </dgm:t>
    </dgm:pt>
    <dgm:pt modelId="{E258ACAF-A669-4FE2-8DBC-1C73EE40AB80}" type="parTrans" cxnId="{4927079A-F4F0-4330-98C7-584D94262433}">
      <dgm:prSet/>
      <dgm:spPr/>
      <dgm:t>
        <a:bodyPr/>
        <a:lstStyle/>
        <a:p>
          <a:endParaRPr lang="en-US"/>
        </a:p>
      </dgm:t>
    </dgm:pt>
    <dgm:pt modelId="{EBB9B6F9-0B0D-4320-9BB5-FA18AD8D38C4}" type="sibTrans" cxnId="{4927079A-F4F0-4330-98C7-584D94262433}">
      <dgm:prSet/>
      <dgm:spPr/>
      <dgm:t>
        <a:bodyPr/>
        <a:lstStyle/>
        <a:p>
          <a:endParaRPr lang="en-US"/>
        </a:p>
      </dgm:t>
    </dgm:pt>
    <dgm:pt modelId="{26840FD3-A8A8-4F91-9411-16783EFB6257}" type="pres">
      <dgm:prSet presAssocID="{54087B32-7F1B-47DB-8193-FB8DFC7DC59D}" presName="cycle" presStyleCnt="0">
        <dgm:presLayoutVars>
          <dgm:dir/>
          <dgm:resizeHandles val="exact"/>
        </dgm:presLayoutVars>
      </dgm:prSet>
      <dgm:spPr/>
    </dgm:pt>
    <dgm:pt modelId="{A6260E44-EA4E-4345-911C-D99098D9410A}" type="pres">
      <dgm:prSet presAssocID="{817357DD-A1AC-4D09-B54C-69202BDA1655}" presName="node" presStyleLbl="node1" presStyleIdx="0" presStyleCnt="3" custScaleX="211610">
        <dgm:presLayoutVars>
          <dgm:bulletEnabled val="1"/>
        </dgm:presLayoutVars>
      </dgm:prSet>
      <dgm:spPr/>
    </dgm:pt>
    <dgm:pt modelId="{E0D06777-A223-4A6E-AA13-E3A2D420873F}" type="pres">
      <dgm:prSet presAssocID="{E2788FFD-8D0A-4654-91D4-8BC8223E56AC}" presName="sibTrans" presStyleLbl="sibTrans2D1" presStyleIdx="0" presStyleCnt="3"/>
      <dgm:spPr/>
    </dgm:pt>
    <dgm:pt modelId="{A6D7F46D-D7CA-4661-A0D8-D7181F6CD4C0}" type="pres">
      <dgm:prSet presAssocID="{E2788FFD-8D0A-4654-91D4-8BC8223E56AC}" presName="connectorText" presStyleLbl="sibTrans2D1" presStyleIdx="0" presStyleCnt="3"/>
      <dgm:spPr/>
    </dgm:pt>
    <dgm:pt modelId="{94EE3EAA-51D5-4068-89B4-8C13849518AC}" type="pres">
      <dgm:prSet presAssocID="{3EDF47A8-4D29-4104-B597-DC62C002D860}" presName="node" presStyleLbl="node1" presStyleIdx="1" presStyleCnt="3">
        <dgm:presLayoutVars>
          <dgm:bulletEnabled val="1"/>
        </dgm:presLayoutVars>
      </dgm:prSet>
      <dgm:spPr/>
    </dgm:pt>
    <dgm:pt modelId="{324E091A-972B-445A-958E-7B6A73654B42}" type="pres">
      <dgm:prSet presAssocID="{6B4D785E-B22B-4885-B914-CA00E3B93DBD}" presName="sibTrans" presStyleLbl="sibTrans2D1" presStyleIdx="1" presStyleCnt="3"/>
      <dgm:spPr/>
    </dgm:pt>
    <dgm:pt modelId="{B8D8A098-C872-4F3F-B4F7-B605EF8F8CC9}" type="pres">
      <dgm:prSet presAssocID="{6B4D785E-B22B-4885-B914-CA00E3B93DBD}" presName="connectorText" presStyleLbl="sibTrans2D1" presStyleIdx="1" presStyleCnt="3"/>
      <dgm:spPr/>
    </dgm:pt>
    <dgm:pt modelId="{E645250D-2DBE-4D2B-91E5-627B7CED05C2}" type="pres">
      <dgm:prSet presAssocID="{99049B29-544F-4B50-B74D-DF8C4798E4DF}" presName="node" presStyleLbl="node1" presStyleIdx="2" presStyleCnt="3">
        <dgm:presLayoutVars>
          <dgm:bulletEnabled val="1"/>
        </dgm:presLayoutVars>
      </dgm:prSet>
      <dgm:spPr/>
    </dgm:pt>
    <dgm:pt modelId="{4B1CC90A-1C88-4968-B0CA-4E1133E1DB90}" type="pres">
      <dgm:prSet presAssocID="{EBB9B6F9-0B0D-4320-9BB5-FA18AD8D38C4}" presName="sibTrans" presStyleLbl="sibTrans2D1" presStyleIdx="2" presStyleCnt="3"/>
      <dgm:spPr/>
    </dgm:pt>
    <dgm:pt modelId="{6A1572A7-1D17-4C73-A240-5FAF5BB05893}" type="pres">
      <dgm:prSet presAssocID="{EBB9B6F9-0B0D-4320-9BB5-FA18AD8D38C4}" presName="connectorText" presStyleLbl="sibTrans2D1" presStyleIdx="2" presStyleCnt="3"/>
      <dgm:spPr/>
    </dgm:pt>
  </dgm:ptLst>
  <dgm:cxnLst>
    <dgm:cxn modelId="{19F6913F-D5FF-4745-B4EA-F8E5CC5C12CD}" type="presOf" srcId="{EBB9B6F9-0B0D-4320-9BB5-FA18AD8D38C4}" destId="{4B1CC90A-1C88-4968-B0CA-4E1133E1DB90}" srcOrd="0" destOrd="0" presId="urn:microsoft.com/office/officeart/2005/8/layout/cycle2"/>
    <dgm:cxn modelId="{7565201E-8074-451E-8958-B2855D303AE0}" srcId="{54087B32-7F1B-47DB-8193-FB8DFC7DC59D}" destId="{817357DD-A1AC-4D09-B54C-69202BDA1655}" srcOrd="0" destOrd="0" parTransId="{6B657CE8-E62B-44BA-9220-A6F6F4D4E795}" sibTransId="{E2788FFD-8D0A-4654-91D4-8BC8223E56AC}"/>
    <dgm:cxn modelId="{ED855FE1-5EFD-484A-AA7A-706315AE6197}" type="presOf" srcId="{EBB9B6F9-0B0D-4320-9BB5-FA18AD8D38C4}" destId="{6A1572A7-1D17-4C73-A240-5FAF5BB05893}" srcOrd="1" destOrd="0" presId="urn:microsoft.com/office/officeart/2005/8/layout/cycle2"/>
    <dgm:cxn modelId="{7F3BD706-B5A6-4EB1-8AC6-7F0C6BBEB2B5}" type="presOf" srcId="{E2788FFD-8D0A-4654-91D4-8BC8223E56AC}" destId="{E0D06777-A223-4A6E-AA13-E3A2D420873F}" srcOrd="0" destOrd="0" presId="urn:microsoft.com/office/officeart/2005/8/layout/cycle2"/>
    <dgm:cxn modelId="{4927079A-F4F0-4330-98C7-584D94262433}" srcId="{54087B32-7F1B-47DB-8193-FB8DFC7DC59D}" destId="{99049B29-544F-4B50-B74D-DF8C4798E4DF}" srcOrd="2" destOrd="0" parTransId="{E258ACAF-A669-4FE2-8DBC-1C73EE40AB80}" sibTransId="{EBB9B6F9-0B0D-4320-9BB5-FA18AD8D38C4}"/>
    <dgm:cxn modelId="{B17518A0-EFE3-4974-91EE-415F1DED45FC}" type="presOf" srcId="{3EDF47A8-4D29-4104-B597-DC62C002D860}" destId="{94EE3EAA-51D5-4068-89B4-8C13849518AC}" srcOrd="0" destOrd="0" presId="urn:microsoft.com/office/officeart/2005/8/layout/cycle2"/>
    <dgm:cxn modelId="{F1A79F82-7B3A-4037-8BED-81D572EBDE47}" type="presOf" srcId="{6B4D785E-B22B-4885-B914-CA00E3B93DBD}" destId="{B8D8A098-C872-4F3F-B4F7-B605EF8F8CC9}" srcOrd="1" destOrd="0" presId="urn:microsoft.com/office/officeart/2005/8/layout/cycle2"/>
    <dgm:cxn modelId="{0A4FBA57-41CB-47F0-AB2E-1F11195C06B2}" type="presOf" srcId="{817357DD-A1AC-4D09-B54C-69202BDA1655}" destId="{A6260E44-EA4E-4345-911C-D99098D9410A}" srcOrd="0" destOrd="0" presId="urn:microsoft.com/office/officeart/2005/8/layout/cycle2"/>
    <dgm:cxn modelId="{C1D10FAA-6526-454D-A50F-D32E6DF96169}" type="presOf" srcId="{99049B29-544F-4B50-B74D-DF8C4798E4DF}" destId="{E645250D-2DBE-4D2B-91E5-627B7CED05C2}" srcOrd="0" destOrd="0" presId="urn:microsoft.com/office/officeart/2005/8/layout/cycle2"/>
    <dgm:cxn modelId="{E01940C8-CE91-45E8-A6B8-CE68AC211C43}" type="presOf" srcId="{6B4D785E-B22B-4885-B914-CA00E3B93DBD}" destId="{324E091A-972B-445A-958E-7B6A73654B42}" srcOrd="0" destOrd="0" presId="urn:microsoft.com/office/officeart/2005/8/layout/cycle2"/>
    <dgm:cxn modelId="{07AEC260-42FD-4869-8A7D-06BC37E1A487}" type="presOf" srcId="{54087B32-7F1B-47DB-8193-FB8DFC7DC59D}" destId="{26840FD3-A8A8-4F91-9411-16783EFB6257}" srcOrd="0" destOrd="0" presId="urn:microsoft.com/office/officeart/2005/8/layout/cycle2"/>
    <dgm:cxn modelId="{F26DEC92-2881-49A3-9E61-213C7DD5F4F2}" type="presOf" srcId="{E2788FFD-8D0A-4654-91D4-8BC8223E56AC}" destId="{A6D7F46D-D7CA-4661-A0D8-D7181F6CD4C0}" srcOrd="1" destOrd="0" presId="urn:microsoft.com/office/officeart/2005/8/layout/cycle2"/>
    <dgm:cxn modelId="{7AD29CBB-88F8-40B1-B5D7-B6882B0FA7D2}" srcId="{54087B32-7F1B-47DB-8193-FB8DFC7DC59D}" destId="{3EDF47A8-4D29-4104-B597-DC62C002D860}" srcOrd="1" destOrd="0" parTransId="{F8C66E3C-4679-4DA6-872B-7B357BC48F04}" sibTransId="{6B4D785E-B22B-4885-B914-CA00E3B93DBD}"/>
    <dgm:cxn modelId="{DDC6D857-1A68-451D-AECF-E4BFA6644EBC}" type="presParOf" srcId="{26840FD3-A8A8-4F91-9411-16783EFB6257}" destId="{A6260E44-EA4E-4345-911C-D99098D9410A}" srcOrd="0" destOrd="0" presId="urn:microsoft.com/office/officeart/2005/8/layout/cycle2"/>
    <dgm:cxn modelId="{D46ADA5B-24CD-4AF8-9915-102B6F327038}" type="presParOf" srcId="{26840FD3-A8A8-4F91-9411-16783EFB6257}" destId="{E0D06777-A223-4A6E-AA13-E3A2D420873F}" srcOrd="1" destOrd="0" presId="urn:microsoft.com/office/officeart/2005/8/layout/cycle2"/>
    <dgm:cxn modelId="{FF3FA3E2-74AE-431A-95A6-7B3577589B43}" type="presParOf" srcId="{E0D06777-A223-4A6E-AA13-E3A2D420873F}" destId="{A6D7F46D-D7CA-4661-A0D8-D7181F6CD4C0}" srcOrd="0" destOrd="0" presId="urn:microsoft.com/office/officeart/2005/8/layout/cycle2"/>
    <dgm:cxn modelId="{264B66B1-E76C-4BC9-8F74-D50FC396217C}" type="presParOf" srcId="{26840FD3-A8A8-4F91-9411-16783EFB6257}" destId="{94EE3EAA-51D5-4068-89B4-8C13849518AC}" srcOrd="2" destOrd="0" presId="urn:microsoft.com/office/officeart/2005/8/layout/cycle2"/>
    <dgm:cxn modelId="{C147FA51-1115-4A8E-99A7-1692A72FA8E6}" type="presParOf" srcId="{26840FD3-A8A8-4F91-9411-16783EFB6257}" destId="{324E091A-972B-445A-958E-7B6A73654B42}" srcOrd="3" destOrd="0" presId="urn:microsoft.com/office/officeart/2005/8/layout/cycle2"/>
    <dgm:cxn modelId="{D30A940C-4DE5-4A22-B6AE-29368C009782}" type="presParOf" srcId="{324E091A-972B-445A-958E-7B6A73654B42}" destId="{B8D8A098-C872-4F3F-B4F7-B605EF8F8CC9}" srcOrd="0" destOrd="0" presId="urn:microsoft.com/office/officeart/2005/8/layout/cycle2"/>
    <dgm:cxn modelId="{FB5DC9DE-B0C1-42D8-9AAD-04BB9B6D4BF5}" type="presParOf" srcId="{26840FD3-A8A8-4F91-9411-16783EFB6257}" destId="{E645250D-2DBE-4D2B-91E5-627B7CED05C2}" srcOrd="4" destOrd="0" presId="urn:microsoft.com/office/officeart/2005/8/layout/cycle2"/>
    <dgm:cxn modelId="{358DE8FF-E6EC-43E4-8C6A-DC47CB9D5BC2}" type="presParOf" srcId="{26840FD3-A8A8-4F91-9411-16783EFB6257}" destId="{4B1CC90A-1C88-4968-B0CA-4E1133E1DB90}" srcOrd="5" destOrd="0" presId="urn:microsoft.com/office/officeart/2005/8/layout/cycle2"/>
    <dgm:cxn modelId="{0BA2111E-0CEE-436E-A109-B0C3AA20E2DA}" type="presParOf" srcId="{4B1CC90A-1C88-4968-B0CA-4E1133E1DB90}" destId="{6A1572A7-1D17-4C73-A240-5FAF5BB0589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A31AF1-C93C-4820-A266-157E22438F00}">
      <dsp:nvSpPr>
        <dsp:cNvPr id="0" name=""/>
        <dsp:cNvSpPr/>
      </dsp:nvSpPr>
      <dsp:spPr>
        <a:xfrm>
          <a:off x="3884" y="736602"/>
          <a:ext cx="1698352" cy="1019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Situation Analysis</a:t>
          </a:r>
          <a:endParaRPr lang="en-US" sz="1400" b="1" kern="1200" dirty="0"/>
        </a:p>
      </dsp:txBody>
      <dsp:txXfrm>
        <a:off x="3884" y="736602"/>
        <a:ext cx="1698352" cy="1019011"/>
      </dsp:txXfrm>
    </dsp:sp>
    <dsp:sp modelId="{B5F75473-C1E8-4C9D-81BE-7B06F57F19EB}">
      <dsp:nvSpPr>
        <dsp:cNvPr id="0" name=""/>
        <dsp:cNvSpPr/>
      </dsp:nvSpPr>
      <dsp:spPr>
        <a:xfrm>
          <a:off x="1872071" y="1035512"/>
          <a:ext cx="360050" cy="421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1872071" y="1035512"/>
        <a:ext cx="360050" cy="421191"/>
      </dsp:txXfrm>
    </dsp:sp>
    <dsp:sp modelId="{BBDC858D-B8D6-4CEC-9710-602AD447B0B2}">
      <dsp:nvSpPr>
        <dsp:cNvPr id="0" name=""/>
        <dsp:cNvSpPr/>
      </dsp:nvSpPr>
      <dsp:spPr>
        <a:xfrm>
          <a:off x="2381577" y="736602"/>
          <a:ext cx="1698352" cy="1019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Strategy Formulation</a:t>
          </a:r>
          <a:endParaRPr lang="en-US" sz="1400" b="1" kern="1200" dirty="0"/>
        </a:p>
      </dsp:txBody>
      <dsp:txXfrm>
        <a:off x="2381577" y="736602"/>
        <a:ext cx="1698352" cy="1019011"/>
      </dsp:txXfrm>
    </dsp:sp>
    <dsp:sp modelId="{F04FDDBA-E957-4203-8ABE-A5FE07D220BD}">
      <dsp:nvSpPr>
        <dsp:cNvPr id="0" name=""/>
        <dsp:cNvSpPr/>
      </dsp:nvSpPr>
      <dsp:spPr>
        <a:xfrm>
          <a:off x="4249764" y="1035512"/>
          <a:ext cx="360050" cy="421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249764" y="1035512"/>
        <a:ext cx="360050" cy="421191"/>
      </dsp:txXfrm>
    </dsp:sp>
    <dsp:sp modelId="{CE96D7D3-3B69-4D81-9588-E64611DD2EB7}">
      <dsp:nvSpPr>
        <dsp:cNvPr id="0" name=""/>
        <dsp:cNvSpPr/>
      </dsp:nvSpPr>
      <dsp:spPr>
        <a:xfrm>
          <a:off x="4759270" y="736602"/>
          <a:ext cx="1698352" cy="1019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Strategy Implementation</a:t>
          </a:r>
          <a:endParaRPr lang="en-US" sz="1400" b="1" kern="1200" dirty="0"/>
        </a:p>
      </dsp:txBody>
      <dsp:txXfrm>
        <a:off x="4759270" y="736602"/>
        <a:ext cx="1698352" cy="1019011"/>
      </dsp:txXfrm>
    </dsp:sp>
    <dsp:sp modelId="{6CFA84D8-EEDD-40B5-871B-041AD0F769E1}">
      <dsp:nvSpPr>
        <dsp:cNvPr id="0" name=""/>
        <dsp:cNvSpPr/>
      </dsp:nvSpPr>
      <dsp:spPr>
        <a:xfrm>
          <a:off x="6627457" y="1035512"/>
          <a:ext cx="360050" cy="4211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627457" y="1035512"/>
        <a:ext cx="360050" cy="421191"/>
      </dsp:txXfrm>
    </dsp:sp>
    <dsp:sp modelId="{ED928437-BEE6-4A43-93C3-25BF7C3F4D3D}">
      <dsp:nvSpPr>
        <dsp:cNvPr id="0" name=""/>
        <dsp:cNvSpPr/>
      </dsp:nvSpPr>
      <dsp:spPr>
        <a:xfrm>
          <a:off x="7136963" y="736602"/>
          <a:ext cx="1698352" cy="1019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Strategy Evaluation</a:t>
          </a:r>
          <a:endParaRPr lang="en-US" sz="1400" b="1" kern="1200" dirty="0"/>
        </a:p>
      </dsp:txBody>
      <dsp:txXfrm>
        <a:off x="7136963" y="736602"/>
        <a:ext cx="1698352" cy="10190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60E44-EA4E-4345-911C-D99098D9410A}">
      <dsp:nvSpPr>
        <dsp:cNvPr id="0" name=""/>
        <dsp:cNvSpPr/>
      </dsp:nvSpPr>
      <dsp:spPr>
        <a:xfrm>
          <a:off x="648630" y="345"/>
          <a:ext cx="683939" cy="683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48630" y="345"/>
        <a:ext cx="683939" cy="683939"/>
      </dsp:txXfrm>
    </dsp:sp>
    <dsp:sp modelId="{E0D06777-A223-4A6E-AA13-E3A2D420873F}">
      <dsp:nvSpPr>
        <dsp:cNvPr id="0" name=""/>
        <dsp:cNvSpPr/>
      </dsp:nvSpPr>
      <dsp:spPr>
        <a:xfrm rot="3600000">
          <a:off x="1153846" y="667517"/>
          <a:ext cx="182287" cy="2308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3600000">
        <a:off x="1153846" y="667517"/>
        <a:ext cx="182287" cy="230829"/>
      </dsp:txXfrm>
    </dsp:sp>
    <dsp:sp modelId="{94EE3EAA-51D5-4068-89B4-8C13849518AC}">
      <dsp:nvSpPr>
        <dsp:cNvPr id="0" name=""/>
        <dsp:cNvSpPr/>
      </dsp:nvSpPr>
      <dsp:spPr>
        <a:xfrm>
          <a:off x="1162569" y="890514"/>
          <a:ext cx="683939" cy="683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162569" y="890514"/>
        <a:ext cx="683939" cy="683939"/>
      </dsp:txXfrm>
    </dsp:sp>
    <dsp:sp modelId="{324E091A-972B-445A-958E-7B6A73654B42}">
      <dsp:nvSpPr>
        <dsp:cNvPr id="0" name=""/>
        <dsp:cNvSpPr/>
      </dsp:nvSpPr>
      <dsp:spPr>
        <a:xfrm rot="10800000">
          <a:off x="904615" y="1117069"/>
          <a:ext cx="182287" cy="2308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904615" y="1117069"/>
        <a:ext cx="182287" cy="230829"/>
      </dsp:txXfrm>
    </dsp:sp>
    <dsp:sp modelId="{E645250D-2DBE-4D2B-91E5-627B7CED05C2}">
      <dsp:nvSpPr>
        <dsp:cNvPr id="0" name=""/>
        <dsp:cNvSpPr/>
      </dsp:nvSpPr>
      <dsp:spPr>
        <a:xfrm>
          <a:off x="134690" y="890514"/>
          <a:ext cx="683939" cy="683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34690" y="890514"/>
        <a:ext cx="683939" cy="683939"/>
      </dsp:txXfrm>
    </dsp:sp>
    <dsp:sp modelId="{4B1CC90A-1C88-4968-B0CA-4E1133E1DB90}">
      <dsp:nvSpPr>
        <dsp:cNvPr id="0" name=""/>
        <dsp:cNvSpPr/>
      </dsp:nvSpPr>
      <dsp:spPr>
        <a:xfrm rot="18000000">
          <a:off x="639906" y="676453"/>
          <a:ext cx="182287" cy="2308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8000000">
        <a:off x="639906" y="676453"/>
        <a:ext cx="182287" cy="2308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60E44-EA4E-4345-911C-D99098D9410A}">
      <dsp:nvSpPr>
        <dsp:cNvPr id="0" name=""/>
        <dsp:cNvSpPr/>
      </dsp:nvSpPr>
      <dsp:spPr>
        <a:xfrm>
          <a:off x="762001" y="261"/>
          <a:ext cx="1447796" cy="684181"/>
        </a:xfrm>
        <a:prstGeom prst="ellipse">
          <a:avLst/>
        </a:prstGeom>
        <a:solidFill>
          <a:schemeClr val="tx1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Functional</a:t>
          </a:r>
          <a:endParaRPr lang="en-US" sz="1600" b="0" kern="1200" dirty="0"/>
        </a:p>
      </dsp:txBody>
      <dsp:txXfrm>
        <a:off x="762001" y="261"/>
        <a:ext cx="1447796" cy="684181"/>
      </dsp:txXfrm>
    </dsp:sp>
    <dsp:sp modelId="{E0D06777-A223-4A6E-AA13-E3A2D420873F}">
      <dsp:nvSpPr>
        <dsp:cNvPr id="0" name=""/>
        <dsp:cNvSpPr/>
      </dsp:nvSpPr>
      <dsp:spPr>
        <a:xfrm rot="3600000">
          <a:off x="1669587" y="684871"/>
          <a:ext cx="161448" cy="2309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3600000">
        <a:off x="1669587" y="684871"/>
        <a:ext cx="161448" cy="230911"/>
      </dsp:txXfrm>
    </dsp:sp>
    <dsp:sp modelId="{94EE3EAA-51D5-4068-89B4-8C13849518AC}">
      <dsp:nvSpPr>
        <dsp:cNvPr id="0" name=""/>
        <dsp:cNvSpPr/>
      </dsp:nvSpPr>
      <dsp:spPr>
        <a:xfrm>
          <a:off x="1657706" y="890357"/>
          <a:ext cx="684181" cy="684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657706" y="890357"/>
        <a:ext cx="684181" cy="684181"/>
      </dsp:txXfrm>
    </dsp:sp>
    <dsp:sp modelId="{324E091A-972B-445A-958E-7B6A73654B42}">
      <dsp:nvSpPr>
        <dsp:cNvPr id="0" name=""/>
        <dsp:cNvSpPr/>
      </dsp:nvSpPr>
      <dsp:spPr>
        <a:xfrm rot="10800000">
          <a:off x="1399996" y="1116992"/>
          <a:ext cx="182114" cy="2309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399996" y="1116992"/>
        <a:ext cx="182114" cy="230911"/>
      </dsp:txXfrm>
    </dsp:sp>
    <dsp:sp modelId="{E645250D-2DBE-4D2B-91E5-627B7CED05C2}">
      <dsp:nvSpPr>
        <dsp:cNvPr id="0" name=""/>
        <dsp:cNvSpPr/>
      </dsp:nvSpPr>
      <dsp:spPr>
        <a:xfrm>
          <a:off x="629912" y="890357"/>
          <a:ext cx="684181" cy="684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629912" y="890357"/>
        <a:ext cx="684181" cy="684181"/>
      </dsp:txXfrm>
    </dsp:sp>
    <dsp:sp modelId="{4B1CC90A-1C88-4968-B0CA-4E1133E1DB90}">
      <dsp:nvSpPr>
        <dsp:cNvPr id="0" name=""/>
        <dsp:cNvSpPr/>
      </dsp:nvSpPr>
      <dsp:spPr>
        <a:xfrm rot="18000000">
          <a:off x="1136194" y="692785"/>
          <a:ext cx="161448" cy="2309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8000000">
        <a:off x="1136194" y="692785"/>
        <a:ext cx="161448" cy="230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63F41A-CCB9-4070-B737-08D0C3C5EEE7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C9105-B3C8-4F91-9CAE-F1AC488F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Milos</a:t>
            </a:r>
            <a:r>
              <a:rPr lang="en-US" dirty="0" smtClean="0"/>
              <a:t> </a:t>
            </a:r>
            <a:r>
              <a:rPr lang="en-US" dirty="0" err="1" smtClean="0"/>
              <a:t>Kustudija</a:t>
            </a:r>
            <a:endParaRPr lang="en-US" dirty="0" smtClean="0"/>
          </a:p>
          <a:p>
            <a:r>
              <a:rPr lang="en-US" dirty="0" smtClean="0"/>
              <a:t>Matt </a:t>
            </a:r>
            <a:r>
              <a:rPr lang="en-US" dirty="0" err="1" smtClean="0"/>
              <a:t>zaney</a:t>
            </a:r>
            <a:endParaRPr lang="en-US" dirty="0" smtClean="0"/>
          </a:p>
          <a:p>
            <a:r>
              <a:rPr lang="en-US" dirty="0" smtClean="0"/>
              <a:t>Dustin pace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Strategies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</a:t>
            </a:r>
            <a:r>
              <a:rPr lang="en-US" dirty="0" smtClean="0"/>
              <a:t>Strategies – The </a:t>
            </a:r>
            <a:r>
              <a:rPr lang="en-US" dirty="0" smtClean="0"/>
              <a:t>Support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Two main organization’s support processes </a:t>
            </a:r>
            <a:r>
              <a:rPr lang="en-US" dirty="0" smtClean="0"/>
              <a:t>are: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cap="small" dirty="0" smtClean="0"/>
              <a:t> </a:t>
            </a:r>
            <a:r>
              <a:rPr lang="en-US" cap="small" dirty="0" smtClean="0"/>
              <a:t>information </a:t>
            </a:r>
            <a:r>
              <a:rPr lang="en-US" cap="small" dirty="0" smtClean="0"/>
              <a:t>systems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cap="small" dirty="0" smtClean="0"/>
              <a:t>financial-accounting </a:t>
            </a:r>
            <a:r>
              <a:rPr lang="en-US" cap="small" dirty="0" smtClean="0"/>
              <a:t>systems.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1900" dirty="0" smtClean="0"/>
              <a:t>Information </a:t>
            </a:r>
            <a:r>
              <a:rPr lang="en-US" sz="1900" dirty="0" smtClean="0"/>
              <a:t>system is a system for collecting, processing, storing, and disseminating any and all the information that managers need to operate a business.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1900" dirty="0" smtClean="0"/>
              <a:t>Financial-accounting </a:t>
            </a:r>
            <a:r>
              <a:rPr lang="en-US" sz="1900" dirty="0" smtClean="0"/>
              <a:t>systems provides strategic decision makers with critical information for planning the organization’s </a:t>
            </a:r>
            <a:r>
              <a:rPr lang="en-US" sz="1900" dirty="0" smtClean="0"/>
              <a:t>future financial strategies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Strategic decisions here involve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5798403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cap="small" dirty="0" smtClean="0">
                <a:solidFill>
                  <a:schemeClr val="accent1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Evaluating Financial Performance</a:t>
            </a:r>
          </a:p>
          <a:p>
            <a:pPr>
              <a:buFont typeface="Arial" pitchFamily="34" charset="0"/>
              <a:buChar char="•"/>
            </a:pPr>
            <a:r>
              <a:rPr lang="en-US" sz="1600" b="1" cap="small" dirty="0" smtClean="0">
                <a:solidFill>
                  <a:schemeClr val="accent1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Financial Forecasting/Budgeting</a:t>
            </a:r>
          </a:p>
          <a:p>
            <a:pPr>
              <a:buFont typeface="Arial" pitchFamily="34" charset="0"/>
              <a:buChar char="•"/>
            </a:pPr>
            <a:r>
              <a:rPr lang="en-US" sz="1600" b="1" cap="small" dirty="0" smtClean="0">
                <a:solidFill>
                  <a:schemeClr val="accent1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Optimum Financing Mix</a:t>
            </a:r>
            <a:endParaRPr lang="en-US" sz="1600" b="1" cap="small" dirty="0">
              <a:solidFill>
                <a:schemeClr val="accent1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20" name="U-Turn Arrow 19"/>
          <p:cNvSpPr/>
          <p:nvPr/>
        </p:nvSpPr>
        <p:spPr>
          <a:xfrm>
            <a:off x="4876800" y="5334000"/>
            <a:ext cx="1600200" cy="533400"/>
          </a:xfrm>
          <a:prstGeom prst="uturnArrow">
            <a:avLst>
              <a:gd name="adj1" fmla="val 8730"/>
              <a:gd name="adj2" fmla="val 25000"/>
              <a:gd name="adj3" fmla="val 25000"/>
              <a:gd name="adj4" fmla="val 22619"/>
              <a:gd name="adj5" fmla="val 70696"/>
            </a:avLst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the Various Functional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Implementation is done through the various work processes and activities unique to each functional area.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Implementing these strategies very simply means doing them.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Wisely </a:t>
            </a:r>
            <a:r>
              <a:rPr lang="en-US" dirty="0" smtClean="0"/>
              <a:t>coordination of functional strategies is key to managing strategically.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Strategies and Making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Strategy evaluation at the functional level </a:t>
            </a:r>
            <a:r>
              <a:rPr lang="en-US" dirty="0" smtClean="0"/>
              <a:t>involves: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using specific performance measures, quantitative and qualitative, for each functional area.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Performance </a:t>
            </a:r>
            <a:r>
              <a:rPr lang="en-US" dirty="0" smtClean="0"/>
              <a:t>must be compared with strategic goals established in </a:t>
            </a:r>
            <a:r>
              <a:rPr lang="en-US" i="1" dirty="0" smtClean="0"/>
              <a:t>each</a:t>
            </a:r>
            <a:r>
              <a:rPr lang="en-US" dirty="0" smtClean="0"/>
              <a:t> functional area.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Strategy </a:t>
            </a:r>
            <a:r>
              <a:rPr lang="en-US" dirty="0" smtClean="0"/>
              <a:t>evaluation involves looking at what was done, what was supposed to be done, assessing any variances, and trying to determine what happened.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Coordinating with Other Organizational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Functional strategies play an important role </a:t>
            </a:r>
            <a:r>
              <a:rPr lang="en-US" dirty="0" smtClean="0"/>
              <a:t>in: </a:t>
            </a:r>
          </a:p>
          <a:p>
            <a:pPr lvl="3">
              <a:buFont typeface="Wingdings" pitchFamily="2" charset="2"/>
              <a:buChar char="q"/>
            </a:pPr>
            <a:r>
              <a:rPr lang="en-US" dirty="0" smtClean="0"/>
              <a:t>Executing </a:t>
            </a:r>
            <a:r>
              <a:rPr lang="en-US" dirty="0" smtClean="0"/>
              <a:t>vision, missions, and goals.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Functional </a:t>
            </a:r>
            <a:r>
              <a:rPr lang="en-US" dirty="0" smtClean="0"/>
              <a:t>strategies must be coordinated with each other but also with the other organizational strategies.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Strategic coordination and interdependency reflects the fact that an organization is a system with interrelated and interdependent parts.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Management in </a:t>
            </a:r>
            <a:r>
              <a:rPr lang="en-US" dirty="0" smtClean="0"/>
              <a:t>Action: Functional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52400" y="1447800"/>
          <a:ext cx="883920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28600" y="3810000"/>
          <a:ext cx="19812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191000" y="3810000"/>
          <a:ext cx="29718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6743700" y="45339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219200" y="5867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951706" y="5600700"/>
            <a:ext cx="534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5486400" y="563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3200400" y="563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Management in Action: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Functional strategies are developed taking into account the organization’s overall vision, mission(s), and corporate and competitive strategies.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Specific </a:t>
            </a:r>
            <a:r>
              <a:rPr lang="en-US" dirty="0" smtClean="0"/>
              <a:t>functional strategies should support:</a:t>
            </a:r>
          </a:p>
          <a:p>
            <a:pPr>
              <a:buFont typeface="Wingdings" pitchFamily="2" charset="2"/>
              <a:buChar char="§"/>
            </a:pPr>
            <a:r>
              <a:rPr lang="en-US" cap="small" dirty="0" smtClean="0"/>
              <a:t>Business-level strategies</a:t>
            </a:r>
          </a:p>
          <a:p>
            <a:pPr>
              <a:buFont typeface="Wingdings" pitchFamily="2" charset="2"/>
              <a:buChar char="§"/>
            </a:pPr>
            <a:r>
              <a:rPr lang="en-US" cap="small" dirty="0" smtClean="0"/>
              <a:t>Corporate-level strategies</a:t>
            </a:r>
            <a:endParaRPr lang="en-US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the SWOT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Availability of information about positive/negative aspects of both the external and internal environment.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Strategic </a:t>
            </a:r>
            <a:r>
              <a:rPr lang="en-US" dirty="0" smtClean="0"/>
              <a:t>issues are </a:t>
            </a:r>
            <a:r>
              <a:rPr lang="en-US" dirty="0" smtClean="0"/>
              <a:t>clear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Decision </a:t>
            </a:r>
            <a:r>
              <a:rPr lang="en-US" dirty="0" smtClean="0"/>
              <a:t>makers know how to address sustainable competitive advantage and high level of performance.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Needs the Functional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Organization’s functional strategies are defined as goal-directed plans and actions of the organization's functional areas.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Organization’s </a:t>
            </a:r>
            <a:r>
              <a:rPr lang="en-US" dirty="0" smtClean="0"/>
              <a:t>main functional concerns: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Product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People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Support process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Three Functional Concerns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3654552"/>
            <a:ext cx="4419600" cy="274624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900" b="1" cap="small" dirty="0" smtClean="0"/>
              <a:t>Product Strategies</a:t>
            </a:r>
          </a:p>
          <a:p>
            <a:pPr marL="1062990" lvl="2" indent="-514350"/>
            <a:r>
              <a:rPr lang="en-US" sz="1400" dirty="0" smtClean="0"/>
              <a:t>Design</a:t>
            </a:r>
          </a:p>
          <a:p>
            <a:pPr marL="1062990" lvl="2" indent="-514350"/>
            <a:r>
              <a:rPr lang="en-US" sz="1400" dirty="0" smtClean="0"/>
              <a:t>Production – Operations</a:t>
            </a:r>
          </a:p>
          <a:p>
            <a:pPr marL="1062990" lvl="2" indent="-514350"/>
            <a:r>
              <a:rPr lang="en-US" sz="1400" dirty="0" smtClean="0"/>
              <a:t>Marketing</a:t>
            </a:r>
          </a:p>
          <a:p>
            <a:pPr marL="788670" lvl="1" indent="-514350"/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900" b="1" cap="small" dirty="0" smtClean="0"/>
              <a:t>People Strategies</a:t>
            </a:r>
          </a:p>
          <a:p>
            <a:pPr marL="1062990" lvl="2" indent="-514350"/>
            <a:r>
              <a:rPr lang="en-US" sz="1400" dirty="0" smtClean="0"/>
              <a:t>HR</a:t>
            </a:r>
          </a:p>
          <a:p>
            <a:pPr marL="788670" lvl="1" indent="-514350"/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900" b="1" cap="small" dirty="0" smtClean="0"/>
              <a:t>Support Process Strategies</a:t>
            </a:r>
          </a:p>
          <a:p>
            <a:pPr marL="1062990" lvl="2" indent="-514350"/>
            <a:r>
              <a:rPr lang="en-US" sz="1400" dirty="0" smtClean="0"/>
              <a:t>Information Systems (IS)</a:t>
            </a:r>
          </a:p>
          <a:p>
            <a:pPr marL="1062990" lvl="2" indent="-514350"/>
            <a:r>
              <a:rPr lang="en-US" sz="1400" dirty="0" smtClean="0"/>
              <a:t>Financial – Accounting Systems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1752600"/>
            <a:ext cx="12192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Inputs</a:t>
            </a:r>
            <a:endParaRPr lang="en-US" sz="11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667000"/>
            <a:ext cx="12192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Resources</a:t>
            </a:r>
            <a:endParaRPr lang="en-US" sz="11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057400" y="1752600"/>
            <a:ext cx="22098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Organizational Capabilities Used to Transform</a:t>
            </a:r>
            <a:endParaRPr lang="en-US" sz="11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400800" y="2667000"/>
            <a:ext cx="12192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1100" b="1" dirty="0" smtClean="0"/>
              <a:t>Customers</a:t>
            </a:r>
          </a:p>
          <a:p>
            <a:pPr algn="ctr">
              <a:buFont typeface="Arial" pitchFamily="34" charset="0"/>
              <a:buChar char="•"/>
            </a:pPr>
            <a:r>
              <a:rPr lang="en-US" sz="1100" b="1" dirty="0" smtClean="0"/>
              <a:t>Clients</a:t>
            </a:r>
            <a:endParaRPr lang="en-US" sz="11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648200" y="2667000"/>
            <a:ext cx="12192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1100" b="1" dirty="0" smtClean="0"/>
              <a:t>Goods</a:t>
            </a:r>
          </a:p>
          <a:p>
            <a:pPr algn="ctr">
              <a:buFont typeface="Arial" pitchFamily="34" charset="0"/>
              <a:buChar char="•"/>
            </a:pPr>
            <a:r>
              <a:rPr lang="en-US" sz="1100" b="1" dirty="0" smtClean="0"/>
              <a:t>Services</a:t>
            </a:r>
            <a:endParaRPr lang="en-US" sz="11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648200" y="1752600"/>
            <a:ext cx="12192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Outputs</a:t>
            </a:r>
            <a:endParaRPr lang="en-US" sz="11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057400" y="2667000"/>
            <a:ext cx="2209800" cy="533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Three Functional Concerns</a:t>
            </a:r>
            <a:endParaRPr lang="en-US" sz="1100" b="1" dirty="0"/>
          </a:p>
        </p:txBody>
      </p:sp>
      <p:cxnSp>
        <p:nvCxnSpPr>
          <p:cNvPr id="14" name="Straight Connector 13"/>
          <p:cNvCxnSpPr>
            <a:stCxn id="5" idx="2"/>
            <a:endCxn id="6" idx="0"/>
          </p:cNvCxnSpPr>
          <p:nvPr/>
        </p:nvCxnSpPr>
        <p:spPr>
          <a:xfrm rot="5400000">
            <a:off x="723900" y="24765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2"/>
            <a:endCxn id="12" idx="0"/>
          </p:cNvCxnSpPr>
          <p:nvPr/>
        </p:nvCxnSpPr>
        <p:spPr>
          <a:xfrm rot="5400000">
            <a:off x="2971800" y="24765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2"/>
            <a:endCxn id="9" idx="0"/>
          </p:cNvCxnSpPr>
          <p:nvPr/>
        </p:nvCxnSpPr>
        <p:spPr>
          <a:xfrm rot="5400000">
            <a:off x="5067300" y="24765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7" idx="1"/>
          </p:cNvCxnSpPr>
          <p:nvPr/>
        </p:nvCxnSpPr>
        <p:spPr>
          <a:xfrm>
            <a:off x="1524000" y="2019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  <a:endCxn id="12" idx="1"/>
          </p:cNvCxnSpPr>
          <p:nvPr/>
        </p:nvCxnSpPr>
        <p:spPr>
          <a:xfrm>
            <a:off x="1524000" y="2933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  <a:endCxn id="9" idx="1"/>
          </p:cNvCxnSpPr>
          <p:nvPr/>
        </p:nvCxnSpPr>
        <p:spPr>
          <a:xfrm>
            <a:off x="4267200" y="2933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11" idx="1"/>
          </p:cNvCxnSpPr>
          <p:nvPr/>
        </p:nvCxnSpPr>
        <p:spPr>
          <a:xfrm>
            <a:off x="4267200" y="2019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  <a:endCxn id="8" idx="1"/>
          </p:cNvCxnSpPr>
          <p:nvPr/>
        </p:nvCxnSpPr>
        <p:spPr>
          <a:xfrm>
            <a:off x="5867400" y="2933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ft Brace 50"/>
          <p:cNvSpPr/>
          <p:nvPr/>
        </p:nvSpPr>
        <p:spPr>
          <a:xfrm rot="5400000">
            <a:off x="2819400" y="1828801"/>
            <a:ext cx="457202" cy="3200400"/>
          </a:xfrm>
          <a:prstGeom prst="leftBrace">
            <a:avLst>
              <a:gd name="adj1" fmla="val 54724"/>
              <a:gd name="adj2" fmla="val 478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467600" y="1524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Fig 5.2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Strategies- The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000" dirty="0" smtClean="0"/>
              <a:t>Three main tasks associated with the product: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u="sng" cap="small" dirty="0" smtClean="0"/>
              <a:t>Design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en-US" sz="2000" dirty="0" smtClean="0"/>
              <a:t>Usually part of the organization’s R&amp;D functional area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en-US" u="sng" cap="small" dirty="0" smtClean="0"/>
              <a:t>Production-operation</a:t>
            </a:r>
            <a:endParaRPr lang="en-US" u="sng" cap="small" dirty="0" smtClean="0"/>
          </a:p>
          <a:p>
            <a:pPr marL="788670" lvl="1" indent="-514350">
              <a:buFont typeface="Arial" pitchFamily="34" charset="0"/>
              <a:buChar char="•"/>
            </a:pPr>
            <a:r>
              <a:rPr lang="en-US" sz="2000" dirty="0" smtClean="0"/>
              <a:t>Process of creating and providing goods and services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en-US" u="sng" cap="small" dirty="0" smtClean="0"/>
              <a:t>Marketing</a:t>
            </a:r>
            <a:r>
              <a:rPr lang="en-US" dirty="0" smtClean="0"/>
              <a:t> </a:t>
            </a:r>
            <a:endParaRPr lang="en-US" dirty="0" smtClean="0"/>
          </a:p>
          <a:p>
            <a:pPr marL="788670" lvl="1" indent="-514350">
              <a:buFont typeface="Arial" pitchFamily="34" charset="0"/>
              <a:buChar char="•"/>
            </a:pPr>
            <a:r>
              <a:rPr lang="en-US" sz="2000" dirty="0" smtClean="0"/>
              <a:t>Directed at effectively and efficiently managing the two C’s (customers and competitors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 smtClean="0"/>
              <a:t>Strategies – The </a:t>
            </a:r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HR strategies, like </a:t>
            </a:r>
            <a:r>
              <a:rPr lang="en-US" u="sng" dirty="0" smtClean="0"/>
              <a:t>high performance work practices</a:t>
            </a:r>
            <a:r>
              <a:rPr lang="en-US" dirty="0" smtClean="0"/>
              <a:t>, contribute in getting competitive advantage.</a:t>
            </a:r>
            <a:endParaRPr lang="en-US" u="sng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HR </a:t>
            </a:r>
            <a:r>
              <a:rPr lang="en-US" dirty="0" smtClean="0"/>
              <a:t>strategies must closely align with other strategies  in order to assure that: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Right number of skilled people are in the right place.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R</a:t>
            </a:r>
            <a:r>
              <a:rPr lang="en-US" sz="2000" dirty="0" smtClean="0"/>
              <a:t>ight </a:t>
            </a:r>
            <a:r>
              <a:rPr lang="en-US" sz="2000" dirty="0" smtClean="0"/>
              <a:t>time and the </a:t>
            </a:r>
            <a:r>
              <a:rPr lang="en-US" sz="2000" dirty="0" smtClean="0"/>
              <a:t>org’s </a:t>
            </a:r>
            <a:r>
              <a:rPr lang="en-US" sz="2000" dirty="0" smtClean="0"/>
              <a:t>workforce </a:t>
            </a:r>
            <a:r>
              <a:rPr lang="en-US" sz="2000" dirty="0" smtClean="0"/>
              <a:t>being </a:t>
            </a:r>
            <a:r>
              <a:rPr lang="en-US" sz="2000" dirty="0" smtClean="0"/>
              <a:t>used effectively and efficiently.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Strategic </a:t>
            </a:r>
            <a:r>
              <a:rPr lang="en-US" dirty="0" smtClean="0"/>
              <a:t>choices in the HR area involve getting people into the organization, making sure they have a knowledge,  and motivating high levels of effort.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ttitude survey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35543">
            <a:off x="-38382" y="3514710"/>
            <a:ext cx="1772182" cy="1222194"/>
          </a:xfrm>
          <a:prstGeom prst="rect">
            <a:avLst/>
          </a:prstGeom>
        </p:spPr>
      </p:pic>
      <p:pic>
        <p:nvPicPr>
          <p:cNvPr id="5" name="Picture 4" descr="contingent pay.jpg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3276600" y="1600200"/>
            <a:ext cx="2082800" cy="156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team-trans.png"/>
          <p:cNvPicPr>
            <a:picLocks noChangeAspect="1"/>
          </p:cNvPicPr>
          <p:nvPr/>
        </p:nvPicPr>
        <p:blipFill>
          <a:blip r:embed="rId4" cstate="print">
            <a:biLevel thresh="50000"/>
          </a:blip>
          <a:stretch>
            <a:fillRect/>
          </a:stretch>
        </p:blipFill>
        <p:spPr>
          <a:xfrm>
            <a:off x="152400" y="1433512"/>
            <a:ext cx="2038071" cy="13858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High – Performance Work Practices</a:t>
            </a:r>
            <a:endParaRPr lang="en-US" dirty="0"/>
          </a:p>
        </p:txBody>
      </p:sp>
      <p:pic>
        <p:nvPicPr>
          <p:cNvPr id="6" name="Picture 5" descr="suggestion box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33600" y="3200400"/>
            <a:ext cx="1676400" cy="1440749"/>
          </a:xfrm>
          <a:prstGeom prst="rect">
            <a:avLst/>
          </a:prstGeom>
        </p:spPr>
      </p:pic>
      <p:pic>
        <p:nvPicPr>
          <p:cNvPr id="7" name="Picture 6" descr="info sharing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1447800"/>
            <a:ext cx="2603600" cy="1524000"/>
          </a:xfrm>
          <a:prstGeom prst="rect">
            <a:avLst/>
          </a:prstGeom>
        </p:spPr>
      </p:pic>
      <p:pic>
        <p:nvPicPr>
          <p:cNvPr id="8" name="Picture 7" descr="quality.gif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181938">
            <a:off x="425557" y="5342508"/>
            <a:ext cx="1578825" cy="990601"/>
          </a:xfrm>
          <a:prstGeom prst="rect">
            <a:avLst/>
          </a:prstGeom>
        </p:spPr>
      </p:pic>
      <p:pic>
        <p:nvPicPr>
          <p:cNvPr id="9" name="Picture 8" descr="job rotation tires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43200" y="4953000"/>
            <a:ext cx="1905000" cy="1219200"/>
          </a:xfrm>
          <a:prstGeom prst="rect">
            <a:avLst/>
          </a:prstGeom>
        </p:spPr>
      </p:pic>
      <p:pic>
        <p:nvPicPr>
          <p:cNvPr id="12" name="Picture 11" descr="prob solving group cartoon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89AB90"/>
              </a:clrFrom>
              <a:clrTo>
                <a:srgbClr val="89AB90">
                  <a:alpha val="0"/>
                </a:srgbClr>
              </a:clrTo>
            </a:clrChange>
            <a:biLevel thresh="50000"/>
          </a:blip>
          <a:stretch>
            <a:fillRect/>
          </a:stretch>
        </p:blipFill>
        <p:spPr>
          <a:xfrm>
            <a:off x="5105400" y="3958167"/>
            <a:ext cx="3823252" cy="244263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2400" y="2819400"/>
            <a:ext cx="2743200" cy="276999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cap="small" normalizeH="1" dirty="0" smtClean="0">
                <a:solidFill>
                  <a:schemeClr val="tx1"/>
                </a:solidFill>
              </a:rPr>
              <a:t>Self Directed Work Teams</a:t>
            </a:r>
            <a:endParaRPr lang="en-US" sz="1200" b="1" cap="small" normalizeH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572000"/>
            <a:ext cx="1828800" cy="276999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cap="small" normalizeH="1" dirty="0" smtClean="0">
                <a:solidFill>
                  <a:schemeClr val="tx1"/>
                </a:solidFill>
              </a:rPr>
              <a:t>Attitude Surveys</a:t>
            </a:r>
            <a:endParaRPr lang="en-US" sz="1200" b="1" cap="small" normalizeH="1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3075801"/>
            <a:ext cx="2286000" cy="276999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cap="small" normalizeH="1" dirty="0" smtClean="0">
                <a:solidFill>
                  <a:schemeClr val="tx1"/>
                </a:solidFill>
              </a:rPr>
              <a:t>Contingent Pay</a:t>
            </a:r>
            <a:endParaRPr lang="en-US" sz="1200" b="1" cap="small" normalizeH="1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91400" y="2514600"/>
            <a:ext cx="1828800" cy="46166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cap="small" normalizeH="1" dirty="0" smtClean="0">
                <a:solidFill>
                  <a:schemeClr val="tx1"/>
                </a:solidFill>
              </a:rPr>
              <a:t>Information Sharing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1200" y="4114800"/>
            <a:ext cx="2514600" cy="46166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cap="all" dirty="0" smtClean="0">
                <a:solidFill>
                  <a:schemeClr val="tx1"/>
                </a:solidFill>
              </a:rPr>
              <a:t>Employee Suggestions Implemented</a:t>
            </a:r>
            <a:endParaRPr lang="en-US" sz="1200" b="1" cap="all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381000" y="6172200"/>
            <a:ext cx="3352800" cy="276999"/>
          </a:xfrm>
          <a:prstGeom prst="rect">
            <a:avLst/>
          </a:prstGeom>
          <a:noFill/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cap="small" normalizeH="1" dirty="0" smtClean="0">
                <a:solidFill>
                  <a:schemeClr val="tx1"/>
                </a:solidFill>
              </a:rPr>
              <a:t>Total Quality Mgmt Programs</a:t>
            </a:r>
            <a:endParaRPr lang="en-US" sz="1200" b="1" cap="small" normalizeH="1" dirty="0" smtClean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6400" y="6477000"/>
            <a:ext cx="3352800" cy="276999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cap="small" normalizeH="1" dirty="0" smtClean="0">
                <a:solidFill>
                  <a:schemeClr val="tx1"/>
                </a:solidFill>
              </a:rPr>
              <a:t>Problem Solving Groups</a:t>
            </a:r>
            <a:endParaRPr lang="en-US" sz="1200" b="1" cap="small" normalizeH="1" dirty="0" smtClean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6600" y="5562600"/>
            <a:ext cx="1295400" cy="276999"/>
          </a:xfrm>
          <a:prstGeom prst="rect">
            <a:avLst/>
          </a:prstGeom>
          <a:noFill/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cap="small" normalizeH="1" dirty="0" smtClean="0">
                <a:solidFill>
                  <a:schemeClr val="tx1"/>
                </a:solidFill>
              </a:rPr>
              <a:t>Job Rotation</a:t>
            </a:r>
            <a:endParaRPr lang="en-US" sz="1200" b="1" cap="small" normalizeH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371</TotalTime>
  <Words>571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Functional Strategies</vt:lpstr>
      <vt:lpstr>Strategic Management in Action: Functional</vt:lpstr>
      <vt:lpstr>Strategic Management in Action: Process </vt:lpstr>
      <vt:lpstr>What Happens After the SWOT Analysis?</vt:lpstr>
      <vt:lpstr>Organization Needs the Functional Strategies</vt:lpstr>
      <vt:lpstr>The Three Functional Concerns of Organizations</vt:lpstr>
      <vt:lpstr>Functional Strategies- The Product</vt:lpstr>
      <vt:lpstr>Functional Strategies – The People</vt:lpstr>
      <vt:lpstr>Examples of High – Performance Work Practices</vt:lpstr>
      <vt:lpstr>Functional Strategies – The Support Process</vt:lpstr>
      <vt:lpstr>Implementing the Various Functional Strategies</vt:lpstr>
      <vt:lpstr>Evaluating Strategies and Making Changes</vt:lpstr>
      <vt:lpstr>Coordinating with Other Organizational Strategies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Strategies</dc:title>
  <dc:creator>Kustudija Milos</dc:creator>
  <cp:lastModifiedBy>Pace</cp:lastModifiedBy>
  <cp:revision>34</cp:revision>
  <dcterms:created xsi:type="dcterms:W3CDTF">2010-06-09T03:05:12Z</dcterms:created>
  <dcterms:modified xsi:type="dcterms:W3CDTF">2010-06-09T09:33:02Z</dcterms:modified>
</cp:coreProperties>
</file>