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7" r:id="rId4"/>
    <p:sldId id="269" r:id="rId5"/>
    <p:sldId id="274" r:id="rId6"/>
    <p:sldId id="275" r:id="rId7"/>
    <p:sldId id="260" r:id="rId8"/>
    <p:sldId id="281" r:id="rId9"/>
    <p:sldId id="282" r:id="rId10"/>
    <p:sldId id="270" r:id="rId11"/>
    <p:sldId id="272" r:id="rId12"/>
    <p:sldId id="273" r:id="rId13"/>
    <p:sldId id="264" r:id="rId14"/>
    <p:sldId id="271" r:id="rId15"/>
    <p:sldId id="280" r:id="rId16"/>
    <p:sldId id="279" r:id="rId17"/>
    <p:sldId id="278" r:id="rId18"/>
    <p:sldId id="276"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9" d="100"/>
          <a:sy n="69" d="100"/>
        </p:scale>
        <p:origin x="-52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645F8CD4-0A02-40F2-92C7-DC7E709FC66F}" type="datetimeFigureOut">
              <a:rPr lang="en-US" smtClean="0"/>
              <a:pPr/>
              <a:t>4/12/2010</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3F82C9C-C1F9-472A-B4D1-2A4286AED1D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5F8CD4-0A02-40F2-92C7-DC7E709FC66F}" type="datetimeFigureOut">
              <a:rPr lang="en-US" smtClean="0"/>
              <a:pPr/>
              <a:t>4/12/2010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82C9C-C1F9-472A-B4D1-2A4286AED1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5F8CD4-0A02-40F2-92C7-DC7E709FC66F}" type="datetimeFigureOut">
              <a:rPr lang="en-US" smtClean="0"/>
              <a:pPr/>
              <a:t>4/12/2010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82C9C-C1F9-472A-B4D1-2A4286AED1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645F8CD4-0A02-40F2-92C7-DC7E709FC66F}" type="datetimeFigureOut">
              <a:rPr lang="en-US" smtClean="0"/>
              <a:pPr/>
              <a:t>4/12/2010</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53F82C9C-C1F9-472A-B4D1-2A4286AED1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645F8CD4-0A02-40F2-92C7-DC7E709FC66F}" type="datetimeFigureOut">
              <a:rPr lang="en-US" smtClean="0"/>
              <a:pPr/>
              <a:t>4/12/2010</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53F82C9C-C1F9-472A-B4D1-2A4286AED1D5}"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645F8CD4-0A02-40F2-92C7-DC7E709FC66F}" type="datetimeFigureOut">
              <a:rPr lang="en-US" smtClean="0"/>
              <a:pPr/>
              <a:t>4/12/2010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53F82C9C-C1F9-472A-B4D1-2A4286AED1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645F8CD4-0A02-40F2-92C7-DC7E709FC66F}" type="datetimeFigureOut">
              <a:rPr lang="en-US" smtClean="0"/>
              <a:pPr/>
              <a:t>4/12/2010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53F82C9C-C1F9-472A-B4D1-2A4286AED1D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45F8CD4-0A02-40F2-92C7-DC7E709FC66F}" type="datetimeFigureOut">
              <a:rPr lang="en-US" smtClean="0"/>
              <a:pPr/>
              <a:t>4/12/2010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F82C9C-C1F9-472A-B4D1-2A4286AED1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645F8CD4-0A02-40F2-92C7-DC7E709FC66F}" type="datetimeFigureOut">
              <a:rPr lang="en-US" smtClean="0"/>
              <a:pPr/>
              <a:t>4/12/2010</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53F82C9C-C1F9-472A-B4D1-2A4286AED1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645F8CD4-0A02-40F2-92C7-DC7E709FC66F}" type="datetimeFigureOut">
              <a:rPr lang="en-US" smtClean="0"/>
              <a:pPr/>
              <a:t>4/12/2010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53F82C9C-C1F9-472A-B4D1-2A4286AED1D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645F8CD4-0A02-40F2-92C7-DC7E709FC66F}" type="datetimeFigureOut">
              <a:rPr lang="en-US" smtClean="0"/>
              <a:pPr/>
              <a:t>4/12/2010</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53F82C9C-C1F9-472A-B4D1-2A4286AED1D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lin ang="16200000" scaled="1"/>
          <a:tileRect/>
        </a:gradFill>
        <a:effectLst/>
      </p:bgPr>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45F8CD4-0A02-40F2-92C7-DC7E709FC66F}" type="datetimeFigureOut">
              <a:rPr lang="en-US" smtClean="0"/>
              <a:pPr/>
              <a:t>4/12/2010</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3F82C9C-C1F9-472A-B4D1-2A4286AED1D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6172200" cy="1942306"/>
          </a:xfrm>
          <a:ln>
            <a:noFill/>
          </a:ln>
        </p:spPr>
        <p:txBody>
          <a:bodyPr>
            <a:normAutofit/>
          </a:bodyPr>
          <a:lstStyle/>
          <a:p>
            <a:pPr algn="ctr"/>
            <a:r>
              <a:rPr lang="en-US" sz="6000" b="1" dirty="0" smtClean="0">
                <a:ln w="6350">
                  <a:solidFill>
                    <a:schemeClr val="accent6">
                      <a:lumMod val="50000"/>
                    </a:schemeClr>
                  </a:solidFill>
                </a:ln>
                <a:solidFill>
                  <a:schemeClr val="accent6">
                    <a:lumMod val="75000"/>
                  </a:schemeClr>
                </a:solidFill>
              </a:rPr>
              <a:t>Blue Ocean Strategy</a:t>
            </a:r>
            <a:endParaRPr lang="en-US" sz="6000" b="1" dirty="0">
              <a:ln w="6350">
                <a:solidFill>
                  <a:schemeClr val="accent6">
                    <a:lumMod val="50000"/>
                  </a:schemeClr>
                </a:solidFill>
              </a:ln>
              <a:solidFill>
                <a:schemeClr val="accent6">
                  <a:lumMod val="75000"/>
                </a:schemeClr>
              </a:solidFill>
            </a:endParaRPr>
          </a:p>
        </p:txBody>
      </p:sp>
      <p:sp>
        <p:nvSpPr>
          <p:cNvPr id="3" name="Subtitle 2"/>
          <p:cNvSpPr>
            <a:spLocks noGrp="1"/>
          </p:cNvSpPr>
          <p:nvPr>
            <p:ph type="subTitle" idx="4294967295"/>
          </p:nvPr>
        </p:nvSpPr>
        <p:spPr>
          <a:xfrm>
            <a:off x="685800" y="3886200"/>
            <a:ext cx="6400800" cy="609600"/>
          </a:xfrm>
          <a:noFill/>
        </p:spPr>
        <p:txBody>
          <a:bodyPr/>
          <a:lstStyle/>
          <a:p>
            <a:pPr>
              <a:buClr>
                <a:schemeClr val="accent6">
                  <a:lumMod val="75000"/>
                </a:schemeClr>
              </a:buClr>
            </a:pPr>
            <a:r>
              <a:rPr lang="en-US" dirty="0" smtClean="0"/>
              <a:t>Team 4</a:t>
            </a:r>
          </a:p>
          <a:p>
            <a:endParaRPr lang="en-US" dirty="0"/>
          </a:p>
        </p:txBody>
      </p:sp>
      <p:sp>
        <p:nvSpPr>
          <p:cNvPr id="5" name="TextBox 4"/>
          <p:cNvSpPr txBox="1"/>
          <p:nvPr/>
        </p:nvSpPr>
        <p:spPr>
          <a:xfrm>
            <a:off x="1219200" y="4800600"/>
            <a:ext cx="2362200" cy="1200329"/>
          </a:xfrm>
          <a:prstGeom prst="rect">
            <a:avLst/>
          </a:prstGeom>
          <a:noFill/>
        </p:spPr>
        <p:txBody>
          <a:bodyPr wrap="square" rtlCol="0">
            <a:spAutoFit/>
          </a:bodyPr>
          <a:lstStyle/>
          <a:p>
            <a:pPr algn="ctr"/>
            <a:r>
              <a:rPr lang="en-US" dirty="0" smtClean="0"/>
              <a:t>Rachel Rose</a:t>
            </a:r>
          </a:p>
          <a:p>
            <a:pPr algn="ctr"/>
            <a:r>
              <a:rPr lang="en-US" dirty="0" smtClean="0"/>
              <a:t>Michael Dickerson</a:t>
            </a:r>
          </a:p>
          <a:p>
            <a:pPr algn="ctr"/>
            <a:r>
              <a:rPr lang="en-US" dirty="0" smtClean="0"/>
              <a:t>Chris </a:t>
            </a:r>
            <a:r>
              <a:rPr lang="en-US" dirty="0" err="1" smtClean="0"/>
              <a:t>Carruthers</a:t>
            </a:r>
            <a:endParaRPr lang="en-US" dirty="0" smtClean="0"/>
          </a:p>
          <a:p>
            <a:pPr algn="ctr"/>
            <a:r>
              <a:rPr lang="en-US" dirty="0" smtClean="0"/>
              <a:t>Yao </a:t>
            </a:r>
            <a:r>
              <a:rPr lang="en-US" dirty="0" err="1" smtClean="0"/>
              <a:t>Hai</a:t>
            </a:r>
            <a:endParaRPr lang="en-US" dirty="0"/>
          </a:p>
        </p:txBody>
      </p:sp>
      <p:sp>
        <p:nvSpPr>
          <p:cNvPr id="6" name="TextBox 5"/>
          <p:cNvSpPr txBox="1"/>
          <p:nvPr/>
        </p:nvSpPr>
        <p:spPr>
          <a:xfrm>
            <a:off x="4114800" y="4800600"/>
            <a:ext cx="2667000" cy="1200329"/>
          </a:xfrm>
          <a:prstGeom prst="rect">
            <a:avLst/>
          </a:prstGeom>
          <a:noFill/>
        </p:spPr>
        <p:txBody>
          <a:bodyPr wrap="square" rtlCol="0">
            <a:spAutoFit/>
          </a:bodyPr>
          <a:lstStyle/>
          <a:p>
            <a:pPr algn="ctr"/>
            <a:r>
              <a:rPr lang="en-US" dirty="0" smtClean="0"/>
              <a:t>Adam </a:t>
            </a:r>
            <a:r>
              <a:rPr lang="en-US" dirty="0" err="1" smtClean="0"/>
              <a:t>Kogler</a:t>
            </a:r>
            <a:endParaRPr lang="en-US" dirty="0" smtClean="0"/>
          </a:p>
          <a:p>
            <a:pPr algn="ctr"/>
            <a:r>
              <a:rPr lang="en-US" dirty="0" smtClean="0"/>
              <a:t>Michael </a:t>
            </a:r>
            <a:r>
              <a:rPr lang="en-US" dirty="0" err="1" smtClean="0"/>
              <a:t>Ostrowsky</a:t>
            </a:r>
            <a:endParaRPr lang="en-US" dirty="0" smtClean="0"/>
          </a:p>
          <a:p>
            <a:pPr algn="ctr"/>
            <a:r>
              <a:rPr lang="en-US" dirty="0" smtClean="0"/>
              <a:t>Matt Porter</a:t>
            </a:r>
          </a:p>
          <a:p>
            <a:pPr algn="ctr"/>
            <a:r>
              <a:rPr lang="en-US" dirty="0" smtClean="0"/>
              <a:t>Ryan Martin</a:t>
            </a:r>
            <a:endParaRPr lang="en-US" dirty="0"/>
          </a:p>
        </p:txBody>
      </p:sp>
      <p:sp>
        <p:nvSpPr>
          <p:cNvPr id="7" name="TextBox 6"/>
          <p:cNvSpPr txBox="1"/>
          <p:nvPr/>
        </p:nvSpPr>
        <p:spPr>
          <a:xfrm>
            <a:off x="4495800" y="2819400"/>
            <a:ext cx="4038600" cy="707886"/>
          </a:xfrm>
          <a:prstGeom prst="rect">
            <a:avLst/>
          </a:prstGeom>
          <a:noFill/>
        </p:spPr>
        <p:txBody>
          <a:bodyPr wrap="square" rtlCol="0">
            <a:spAutoFit/>
          </a:bodyPr>
          <a:lstStyle/>
          <a:p>
            <a:pPr algn="ctr"/>
            <a:r>
              <a:rPr lang="en-US" sz="4000" dirty="0" smtClean="0"/>
              <a:t>An Overview</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w="6350">
                  <a:noFill/>
                </a:ln>
                <a:solidFill>
                  <a:schemeClr val="accent6">
                    <a:lumMod val="50000"/>
                  </a:schemeClr>
                </a:solidFill>
              </a:rPr>
              <a:t>Visualize Strategy</a:t>
            </a:r>
            <a:endParaRPr lang="en-US" dirty="0"/>
          </a:p>
        </p:txBody>
      </p:sp>
      <p:sp>
        <p:nvSpPr>
          <p:cNvPr id="3" name="Content Placeholder 2"/>
          <p:cNvSpPr>
            <a:spLocks noGrp="1"/>
          </p:cNvSpPr>
          <p:nvPr>
            <p:ph idx="1"/>
          </p:nvPr>
        </p:nvSpPr>
        <p:spPr>
          <a:xfrm>
            <a:off x="457200" y="1882808"/>
            <a:ext cx="4953000" cy="4572000"/>
          </a:xfrm>
        </p:spPr>
        <p:txBody>
          <a:bodyPr/>
          <a:lstStyle/>
          <a:p>
            <a:pPr>
              <a:buClr>
                <a:schemeClr val="accent6">
                  <a:lumMod val="50000"/>
                </a:schemeClr>
              </a:buClr>
            </a:pPr>
            <a:r>
              <a:rPr lang="en-US" dirty="0" smtClean="0"/>
              <a:t>1. Visual Awakening </a:t>
            </a:r>
          </a:p>
          <a:p>
            <a:pPr>
              <a:buClr>
                <a:schemeClr val="accent6">
                  <a:lumMod val="50000"/>
                </a:schemeClr>
              </a:buClr>
            </a:pPr>
            <a:r>
              <a:rPr lang="en-US" dirty="0" smtClean="0"/>
              <a:t>2. Visual Exploration</a:t>
            </a:r>
          </a:p>
          <a:p>
            <a:pPr>
              <a:buClr>
                <a:schemeClr val="accent6">
                  <a:lumMod val="50000"/>
                </a:schemeClr>
              </a:buClr>
            </a:pPr>
            <a:r>
              <a:rPr lang="en-US" dirty="0" smtClean="0"/>
              <a:t>3.Visual Strategy Fair</a:t>
            </a:r>
          </a:p>
          <a:p>
            <a:pPr>
              <a:buClr>
                <a:schemeClr val="accent6">
                  <a:lumMod val="50000"/>
                </a:schemeClr>
              </a:buClr>
            </a:pPr>
            <a:r>
              <a:rPr lang="en-US" dirty="0" smtClean="0"/>
              <a:t>4. Visual Communication</a:t>
            </a:r>
            <a:endParaRPr lang="en-US" dirty="0"/>
          </a:p>
        </p:txBody>
      </p:sp>
      <p:pic>
        <p:nvPicPr>
          <p:cNvPr id="4" name="Picture 3" descr="wake.jpg"/>
          <p:cNvPicPr>
            <a:picLocks noChangeAspect="1"/>
          </p:cNvPicPr>
          <p:nvPr/>
        </p:nvPicPr>
        <p:blipFill>
          <a:blip r:embed="rId2" cstate="print"/>
          <a:stretch>
            <a:fillRect/>
          </a:stretch>
        </p:blipFill>
        <p:spPr>
          <a:xfrm>
            <a:off x="4953000" y="2133600"/>
            <a:ext cx="3810000" cy="356616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w="6350">
                  <a:noFill/>
                </a:ln>
                <a:solidFill>
                  <a:schemeClr val="accent6">
                    <a:lumMod val="50000"/>
                  </a:schemeClr>
                </a:solidFill>
              </a:rPr>
              <a:t>3 Tiers of Non-Customers</a:t>
            </a:r>
            <a:endParaRPr lang="en-US" dirty="0"/>
          </a:p>
        </p:txBody>
      </p:sp>
      <p:pic>
        <p:nvPicPr>
          <p:cNvPr id="4" name="Content Placeholder 5" descr="BOS.JPG"/>
          <p:cNvPicPr>
            <a:picLocks noGrp="1" noChangeAspect="1"/>
          </p:cNvPicPr>
          <p:nvPr>
            <p:ph idx="1"/>
          </p:nvPr>
        </p:nvPicPr>
        <p:blipFill>
          <a:blip r:embed="rId2" cstate="print"/>
          <a:stretch>
            <a:fillRect/>
          </a:stretch>
        </p:blipFill>
        <p:spPr>
          <a:xfrm>
            <a:off x="457200" y="1524000"/>
            <a:ext cx="7848600" cy="4860624"/>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6350">
                  <a:noFill/>
                </a:ln>
                <a:solidFill>
                  <a:schemeClr val="accent6">
                    <a:lumMod val="50000"/>
                  </a:schemeClr>
                </a:solidFill>
              </a:rPr>
              <a:t>3 Tiers of Non-Customers</a:t>
            </a:r>
            <a:endParaRPr lang="en-US" dirty="0"/>
          </a:p>
        </p:txBody>
      </p:sp>
      <p:sp>
        <p:nvSpPr>
          <p:cNvPr id="3" name="Content Placeholder 2"/>
          <p:cNvSpPr>
            <a:spLocks noGrp="1"/>
          </p:cNvSpPr>
          <p:nvPr>
            <p:ph idx="1"/>
          </p:nvPr>
        </p:nvSpPr>
        <p:spPr/>
        <p:txBody>
          <a:bodyPr>
            <a:normAutofit lnSpcReduction="10000"/>
          </a:bodyPr>
          <a:lstStyle/>
          <a:p>
            <a:pPr>
              <a:buClr>
                <a:schemeClr val="accent6">
                  <a:lumMod val="50000"/>
                </a:schemeClr>
              </a:buClr>
            </a:pPr>
            <a:r>
              <a:rPr lang="en-GB" b="1" dirty="0" smtClean="0">
                <a:latin typeface="Tahoma" pitchFamily="34" charset="0"/>
              </a:rPr>
              <a:t>Reach beyond existing demand and </a:t>
            </a:r>
            <a:r>
              <a:rPr lang="en-GB" b="1" i="1" dirty="0" smtClean="0">
                <a:latin typeface="Tahoma" pitchFamily="34" charset="0"/>
              </a:rPr>
              <a:t>go for Non-Customers.</a:t>
            </a:r>
            <a:r>
              <a:rPr lang="en-GB" b="1" dirty="0" smtClean="0">
                <a:latin typeface="Tahoma" pitchFamily="34" charset="0"/>
              </a:rPr>
              <a:t> </a:t>
            </a:r>
          </a:p>
          <a:p>
            <a:pPr>
              <a:buClr>
                <a:schemeClr val="accent6">
                  <a:lumMod val="50000"/>
                </a:schemeClr>
              </a:buClr>
            </a:pPr>
            <a:r>
              <a:rPr lang="en-GB" b="1" dirty="0" smtClean="0">
                <a:latin typeface="Tahoma" pitchFamily="34" charset="0"/>
              </a:rPr>
              <a:t>Fossil Inc. </a:t>
            </a:r>
          </a:p>
          <a:p>
            <a:pPr lvl="1">
              <a:buClr>
                <a:schemeClr val="accent6">
                  <a:lumMod val="50000"/>
                </a:schemeClr>
              </a:buClr>
            </a:pPr>
            <a:r>
              <a:rPr lang="en-GB" b="1" dirty="0" smtClean="0">
                <a:latin typeface="Tahoma" pitchFamily="34" charset="0"/>
              </a:rPr>
              <a:t>1</a:t>
            </a:r>
            <a:r>
              <a:rPr lang="en-GB" b="1" baseline="30000" dirty="0" smtClean="0">
                <a:latin typeface="Tahoma" pitchFamily="34" charset="0"/>
              </a:rPr>
              <a:t>st</a:t>
            </a:r>
            <a:r>
              <a:rPr lang="en-GB" b="1" dirty="0" smtClean="0">
                <a:latin typeface="Tahoma" pitchFamily="34" charset="0"/>
              </a:rPr>
              <a:t> Tier Non Customers – Consumers wearing retro-styled products, but attain them from competitors, such as Guess </a:t>
            </a:r>
          </a:p>
          <a:p>
            <a:pPr lvl="1">
              <a:buClr>
                <a:schemeClr val="accent6">
                  <a:lumMod val="50000"/>
                </a:schemeClr>
              </a:buClr>
            </a:pPr>
            <a:r>
              <a:rPr lang="en-GB" b="1" dirty="0" smtClean="0">
                <a:latin typeface="Tahoma" pitchFamily="34" charset="0"/>
              </a:rPr>
              <a:t>2</a:t>
            </a:r>
            <a:r>
              <a:rPr lang="en-GB" b="1" baseline="30000" dirty="0" smtClean="0">
                <a:latin typeface="Tahoma" pitchFamily="34" charset="0"/>
              </a:rPr>
              <a:t>nd</a:t>
            </a:r>
            <a:r>
              <a:rPr lang="en-GB" b="1" dirty="0" smtClean="0">
                <a:latin typeface="Tahoma" pitchFamily="34" charset="0"/>
              </a:rPr>
              <a:t> Tier Non Customers – Consumers that decide Fossil is too cheap or pricey (e.g. Rolex customers)</a:t>
            </a:r>
          </a:p>
          <a:p>
            <a:pPr lvl="1">
              <a:buClr>
                <a:schemeClr val="accent6">
                  <a:lumMod val="50000"/>
                </a:schemeClr>
              </a:buClr>
            </a:pPr>
            <a:r>
              <a:rPr lang="en-GB" b="1" dirty="0" smtClean="0">
                <a:latin typeface="Tahoma" pitchFamily="34" charset="0"/>
              </a:rPr>
              <a:t>3</a:t>
            </a:r>
            <a:r>
              <a:rPr lang="en-GB" b="1" baseline="30000" dirty="0" smtClean="0">
                <a:latin typeface="Tahoma" pitchFamily="34" charset="0"/>
              </a:rPr>
              <a:t>rd</a:t>
            </a:r>
            <a:r>
              <a:rPr lang="en-GB" b="1" dirty="0" smtClean="0">
                <a:latin typeface="Tahoma" pitchFamily="34" charset="0"/>
              </a:rPr>
              <a:t> Tier Non Customers – Consumers that have no need for watches</a:t>
            </a:r>
            <a:endParaRPr lang="en-US" dirty="0" smtClean="0"/>
          </a:p>
          <a:p>
            <a:endParaRPr lang="en-US" dirty="0"/>
          </a:p>
        </p:txBody>
      </p:sp>
      <p:pic>
        <p:nvPicPr>
          <p:cNvPr id="4" name="Picture 3" descr="foss.jpg"/>
          <p:cNvPicPr>
            <a:picLocks noChangeAspect="1"/>
          </p:cNvPicPr>
          <p:nvPr/>
        </p:nvPicPr>
        <p:blipFill>
          <a:blip r:embed="rId2" cstate="print"/>
          <a:stretch>
            <a:fillRect/>
          </a:stretch>
        </p:blipFill>
        <p:spPr>
          <a:xfrm>
            <a:off x="5486400" y="2362200"/>
            <a:ext cx="1543050" cy="94126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n w="6350">
                  <a:noFill/>
                </a:ln>
                <a:solidFill>
                  <a:schemeClr val="accent6">
                    <a:lumMod val="50000"/>
                  </a:schemeClr>
                </a:solidFill>
              </a:rPr>
              <a:t>Sequence of Blue Ocean Strategy</a:t>
            </a:r>
            <a:endParaRPr lang="en-US" dirty="0"/>
          </a:p>
        </p:txBody>
      </p:sp>
      <p:sp>
        <p:nvSpPr>
          <p:cNvPr id="3" name="Content Placeholder 2"/>
          <p:cNvSpPr>
            <a:spLocks noGrp="1"/>
          </p:cNvSpPr>
          <p:nvPr>
            <p:ph idx="1"/>
          </p:nvPr>
        </p:nvSpPr>
        <p:spPr/>
        <p:txBody>
          <a:bodyPr>
            <a:normAutofit fontScale="77500" lnSpcReduction="20000"/>
          </a:bodyPr>
          <a:lstStyle/>
          <a:p>
            <a:pPr>
              <a:buClr>
                <a:schemeClr val="accent6">
                  <a:lumMod val="50000"/>
                </a:schemeClr>
              </a:buClr>
              <a:buNone/>
            </a:pPr>
            <a:r>
              <a:rPr lang="en-US" sz="3200" dirty="0" smtClean="0"/>
              <a:t>How can we decide if we have a BOS idea?</a:t>
            </a:r>
          </a:p>
          <a:p>
            <a:pPr>
              <a:buClr>
                <a:schemeClr val="accent6">
                  <a:lumMod val="50000"/>
                </a:schemeClr>
              </a:buClr>
              <a:buNone/>
            </a:pPr>
            <a:r>
              <a:rPr lang="en-US" sz="3200" dirty="0" smtClean="0"/>
              <a:t>1) </a:t>
            </a:r>
            <a:r>
              <a:rPr lang="en-US" sz="3200" b="1" dirty="0" smtClean="0"/>
              <a:t>Business Utility- </a:t>
            </a:r>
            <a:r>
              <a:rPr lang="en-US" sz="3200" dirty="0" smtClean="0"/>
              <a:t>Are we offering something that can provide exceptional utility to potential buyers?</a:t>
            </a:r>
          </a:p>
          <a:p>
            <a:pPr>
              <a:buClr>
                <a:schemeClr val="accent6">
                  <a:lumMod val="50000"/>
                </a:schemeClr>
              </a:buClr>
              <a:buNone/>
            </a:pPr>
            <a:r>
              <a:rPr lang="en-US" sz="3200" dirty="0" smtClean="0"/>
              <a:t>2) </a:t>
            </a:r>
            <a:r>
              <a:rPr lang="en-US" sz="3200" b="1" dirty="0" smtClean="0"/>
              <a:t>Price</a:t>
            </a:r>
            <a:r>
              <a:rPr lang="en-US" sz="3200" dirty="0" smtClean="0"/>
              <a:t>- Is it priced to draw in a large share of potential buyers?</a:t>
            </a:r>
            <a:endParaRPr lang="en-US" dirty="0" smtClean="0"/>
          </a:p>
          <a:p>
            <a:pPr>
              <a:buClr>
                <a:schemeClr val="accent6">
                  <a:lumMod val="50000"/>
                </a:schemeClr>
              </a:buClr>
              <a:buNone/>
            </a:pPr>
            <a:r>
              <a:rPr lang="en-US" sz="3200" dirty="0" smtClean="0"/>
              <a:t>3) </a:t>
            </a:r>
            <a:r>
              <a:rPr lang="en-US" sz="3200" b="1" dirty="0" smtClean="0"/>
              <a:t>Cos</a:t>
            </a:r>
            <a:r>
              <a:rPr lang="en-US" sz="3200" dirty="0" smtClean="0"/>
              <a:t>t- Can it be produced cheaply enough to make a sufficient profit given its price?</a:t>
            </a:r>
          </a:p>
          <a:p>
            <a:pPr>
              <a:buClr>
                <a:schemeClr val="accent6">
                  <a:lumMod val="50000"/>
                </a:schemeClr>
              </a:buClr>
              <a:buNone/>
            </a:pPr>
            <a:r>
              <a:rPr lang="en-US" sz="3200" dirty="0" smtClean="0"/>
              <a:t>4)</a:t>
            </a:r>
            <a:r>
              <a:rPr lang="en-US" sz="3200" b="1" dirty="0" smtClean="0"/>
              <a:t>Adoption</a:t>
            </a:r>
            <a:r>
              <a:rPr lang="en-US" sz="3200" dirty="0" smtClean="0"/>
              <a:t>- Will retailers and partners be receptive to the new product offering?</a:t>
            </a:r>
          </a:p>
          <a:p>
            <a:pPr>
              <a:buClr>
                <a:schemeClr val="accent6">
                  <a:lumMod val="50000"/>
                </a:schemeClr>
              </a:buClr>
              <a:buNone/>
            </a:pPr>
            <a:r>
              <a:rPr lang="en-US" sz="3200" dirty="0" smtClean="0"/>
              <a:t>If you answered YES to all of these questions, you may have found a BOS idea!</a:t>
            </a:r>
          </a:p>
          <a:p>
            <a:pPr>
              <a:buClr>
                <a:schemeClr val="accent6">
                  <a:lumMod val="50000"/>
                </a:schemeClr>
              </a:buCl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n w="6350">
                  <a:noFill/>
                </a:ln>
                <a:solidFill>
                  <a:schemeClr val="accent6">
                    <a:lumMod val="50000"/>
                  </a:schemeClr>
                </a:solidFill>
              </a:rPr>
              <a:t>Sequence of Blue Ocean Strategy</a:t>
            </a:r>
            <a:endParaRPr lang="en-US" dirty="0"/>
          </a:p>
        </p:txBody>
      </p:sp>
      <p:sp>
        <p:nvSpPr>
          <p:cNvPr id="3" name="Content Placeholder 2"/>
          <p:cNvSpPr>
            <a:spLocks noGrp="1"/>
          </p:cNvSpPr>
          <p:nvPr>
            <p:ph idx="1"/>
          </p:nvPr>
        </p:nvSpPr>
        <p:spPr>
          <a:xfrm>
            <a:off x="457200" y="1882808"/>
            <a:ext cx="6400800" cy="4572000"/>
          </a:xfrm>
        </p:spPr>
        <p:txBody>
          <a:bodyPr>
            <a:normAutofit fontScale="70000" lnSpcReduction="20000"/>
          </a:bodyPr>
          <a:lstStyle/>
          <a:p>
            <a:pPr>
              <a:buClr>
                <a:schemeClr val="accent6">
                  <a:lumMod val="50000"/>
                </a:schemeClr>
              </a:buClr>
              <a:buNone/>
            </a:pPr>
            <a:r>
              <a:rPr lang="en-US" sz="3200" dirty="0" smtClean="0"/>
              <a:t>Fossil followed the correct BOS sequence:</a:t>
            </a:r>
          </a:p>
          <a:p>
            <a:pPr>
              <a:buClr>
                <a:schemeClr val="accent6">
                  <a:lumMod val="50000"/>
                </a:schemeClr>
              </a:buClr>
              <a:buNone/>
            </a:pPr>
            <a:endParaRPr lang="en-US" sz="3200" dirty="0" smtClean="0"/>
          </a:p>
          <a:p>
            <a:pPr marL="521208" indent="-457200">
              <a:buClr>
                <a:schemeClr val="accent6">
                  <a:lumMod val="50000"/>
                </a:schemeClr>
              </a:buClr>
              <a:buAutoNum type="arabicParenR"/>
            </a:pPr>
            <a:r>
              <a:rPr lang="en-US" sz="3200" dirty="0" smtClean="0"/>
              <a:t>Watches with a vintage look and feel were not being produced, but vintage styling was popular.</a:t>
            </a:r>
          </a:p>
          <a:p>
            <a:pPr marL="521208" indent="-457200">
              <a:buClr>
                <a:schemeClr val="accent6">
                  <a:lumMod val="50000"/>
                </a:schemeClr>
              </a:buClr>
              <a:buAutoNum type="arabicParenR"/>
            </a:pPr>
            <a:r>
              <a:rPr lang="en-US" sz="3200" dirty="0" smtClean="0"/>
              <a:t>Priced to allow a large number of consumers to afford to wear Fossil watches and accessories. </a:t>
            </a:r>
          </a:p>
          <a:p>
            <a:pPr marL="521208" indent="-457200">
              <a:buClr>
                <a:schemeClr val="accent6">
                  <a:lumMod val="50000"/>
                </a:schemeClr>
              </a:buClr>
              <a:buAutoNum type="arabicParenR"/>
            </a:pPr>
            <a:r>
              <a:rPr lang="en-US" sz="3200" dirty="0" smtClean="0"/>
              <a:t>Less use of high-tech and precious metals, allows Fossil to earn a profit on reasonably priced items.</a:t>
            </a:r>
          </a:p>
          <a:p>
            <a:pPr marL="521208" indent="-457200">
              <a:buClr>
                <a:schemeClr val="accent6">
                  <a:lumMod val="50000"/>
                </a:schemeClr>
              </a:buClr>
              <a:buAutoNum type="arabicParenR"/>
            </a:pPr>
            <a:r>
              <a:rPr lang="en-US" sz="3200" dirty="0" smtClean="0"/>
              <a:t>Idea was not offensive of controversial. Retailers and advertisers embrace the Fossil brand</a:t>
            </a:r>
          </a:p>
          <a:p>
            <a:pPr>
              <a:buClr>
                <a:schemeClr val="accent6">
                  <a:lumMod val="50000"/>
                </a:schemeClr>
              </a:buClr>
              <a:buNone/>
            </a:pPr>
            <a:endParaRPr lang="en-US" dirty="0"/>
          </a:p>
        </p:txBody>
      </p:sp>
      <p:pic>
        <p:nvPicPr>
          <p:cNvPr id="4" name="Picture 3" descr="wtch.jpg"/>
          <p:cNvPicPr>
            <a:picLocks noChangeAspect="1"/>
          </p:cNvPicPr>
          <p:nvPr/>
        </p:nvPicPr>
        <p:blipFill>
          <a:blip r:embed="rId2" cstate="print"/>
          <a:stretch>
            <a:fillRect/>
          </a:stretch>
        </p:blipFill>
        <p:spPr>
          <a:xfrm flipH="1">
            <a:off x="6629400" y="2362200"/>
            <a:ext cx="2268896" cy="37147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6350">
                  <a:noFill/>
                </a:ln>
                <a:solidFill>
                  <a:schemeClr val="accent6">
                    <a:lumMod val="50000"/>
                  </a:schemeClr>
                </a:solidFill>
              </a:rPr>
              <a:t>Organizational Hurdles</a:t>
            </a:r>
            <a:endParaRPr lang="en-US" dirty="0">
              <a:ln w="6350">
                <a:noFill/>
              </a:ln>
              <a:solidFill>
                <a:schemeClr val="accent6">
                  <a:lumMod val="50000"/>
                </a:schemeClr>
              </a:solidFill>
            </a:endParaRPr>
          </a:p>
        </p:txBody>
      </p:sp>
      <p:sp>
        <p:nvSpPr>
          <p:cNvPr id="3" name="Content Placeholder 2"/>
          <p:cNvSpPr>
            <a:spLocks noGrp="1"/>
          </p:cNvSpPr>
          <p:nvPr>
            <p:ph idx="1"/>
          </p:nvPr>
        </p:nvSpPr>
        <p:spPr/>
        <p:txBody>
          <a:bodyPr/>
          <a:lstStyle/>
          <a:p>
            <a:pPr>
              <a:buClr>
                <a:schemeClr val="accent6">
                  <a:lumMod val="50000"/>
                </a:schemeClr>
              </a:buClr>
            </a:pPr>
            <a:r>
              <a:rPr lang="en-US" dirty="0" smtClean="0"/>
              <a:t>Cognitive Hurdle:</a:t>
            </a:r>
          </a:p>
          <a:p>
            <a:pPr lvl="1">
              <a:buClr>
                <a:schemeClr val="accent6">
                  <a:lumMod val="50000"/>
                </a:schemeClr>
              </a:buClr>
            </a:pPr>
            <a:r>
              <a:rPr lang="en-US" dirty="0" smtClean="0"/>
              <a:t>Organization content with status quo</a:t>
            </a:r>
          </a:p>
          <a:p>
            <a:pPr>
              <a:buClr>
                <a:schemeClr val="accent6">
                  <a:lumMod val="50000"/>
                </a:schemeClr>
              </a:buClr>
            </a:pPr>
            <a:r>
              <a:rPr lang="en-US" dirty="0" smtClean="0"/>
              <a:t>Resource Hurdle:</a:t>
            </a:r>
          </a:p>
          <a:p>
            <a:pPr lvl="1">
              <a:buClr>
                <a:schemeClr val="accent6">
                  <a:lumMod val="50000"/>
                </a:schemeClr>
              </a:buClr>
            </a:pPr>
            <a:r>
              <a:rPr lang="en-US" dirty="0" smtClean="0"/>
              <a:t>Limited resources</a:t>
            </a:r>
          </a:p>
          <a:p>
            <a:pPr>
              <a:buClr>
                <a:schemeClr val="accent6">
                  <a:lumMod val="50000"/>
                </a:schemeClr>
              </a:buClr>
            </a:pPr>
            <a:r>
              <a:rPr lang="en-US" dirty="0" smtClean="0"/>
              <a:t>Motivational Hurdle:</a:t>
            </a:r>
          </a:p>
          <a:p>
            <a:pPr lvl="1">
              <a:buClr>
                <a:schemeClr val="accent6">
                  <a:lumMod val="50000"/>
                </a:schemeClr>
              </a:buClr>
            </a:pPr>
            <a:r>
              <a:rPr lang="en-US" dirty="0" smtClean="0"/>
              <a:t>Unmotivated Staff</a:t>
            </a:r>
          </a:p>
          <a:p>
            <a:pPr>
              <a:buClr>
                <a:schemeClr val="accent6">
                  <a:lumMod val="50000"/>
                </a:schemeClr>
              </a:buClr>
            </a:pPr>
            <a:r>
              <a:rPr lang="en-US" dirty="0" smtClean="0"/>
              <a:t>Political Hurdle:</a:t>
            </a:r>
          </a:p>
          <a:p>
            <a:pPr lvl="1">
              <a:buClr>
                <a:schemeClr val="accent6">
                  <a:lumMod val="50000"/>
                </a:schemeClr>
              </a:buClr>
            </a:pPr>
            <a:r>
              <a:rPr lang="en-US" dirty="0" smtClean="0"/>
              <a:t>Opposition from powerful vested interests</a:t>
            </a:r>
          </a:p>
          <a:p>
            <a:pPr lvl="1"/>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6350">
                  <a:noFill/>
                </a:ln>
                <a:solidFill>
                  <a:schemeClr val="accent6">
                    <a:lumMod val="50000"/>
                  </a:schemeClr>
                </a:solidFill>
              </a:rPr>
              <a:t>Hurdles</a:t>
            </a:r>
            <a:endParaRPr lang="en-US" dirty="0">
              <a:ln w="6350">
                <a:noFill/>
              </a:ln>
              <a:solidFill>
                <a:schemeClr val="accent6">
                  <a:lumMod val="50000"/>
                </a:schemeClr>
              </a:solidFill>
            </a:endParaRPr>
          </a:p>
        </p:txBody>
      </p:sp>
      <p:sp>
        <p:nvSpPr>
          <p:cNvPr id="3" name="Content Placeholder 2"/>
          <p:cNvSpPr>
            <a:spLocks noGrp="1"/>
          </p:cNvSpPr>
          <p:nvPr>
            <p:ph idx="1"/>
          </p:nvPr>
        </p:nvSpPr>
        <p:spPr>
          <a:xfrm>
            <a:off x="457200" y="1600200"/>
            <a:ext cx="8229600" cy="5105400"/>
          </a:xfrm>
        </p:spPr>
        <p:txBody>
          <a:bodyPr>
            <a:normAutofit fontScale="32500" lnSpcReduction="20000"/>
          </a:bodyPr>
          <a:lstStyle/>
          <a:p>
            <a:pPr>
              <a:buClr>
                <a:schemeClr val="accent6">
                  <a:lumMod val="50000"/>
                </a:schemeClr>
              </a:buClr>
            </a:pPr>
            <a:r>
              <a:rPr lang="en-US" sz="5800" dirty="0" smtClean="0"/>
              <a:t>A cognitive hurdle</a:t>
            </a:r>
          </a:p>
          <a:p>
            <a:pPr lvl="1">
              <a:buClr>
                <a:schemeClr val="accent6">
                  <a:lumMod val="50000"/>
                </a:schemeClr>
              </a:buClr>
            </a:pPr>
            <a:r>
              <a:rPr lang="en-US" sz="5800" dirty="0" smtClean="0"/>
              <a:t>Waking employees up to the need for a strategic shift. Red oceans may not be the paths to future profitable growth, but they feel comfortable to people and may have even served an organization well until now, so why rock the boat? </a:t>
            </a:r>
          </a:p>
          <a:p>
            <a:pPr>
              <a:buClr>
                <a:schemeClr val="accent6">
                  <a:lumMod val="50000"/>
                </a:schemeClr>
              </a:buClr>
            </a:pPr>
            <a:endParaRPr lang="en-US" sz="5800" dirty="0" smtClean="0"/>
          </a:p>
          <a:p>
            <a:pPr>
              <a:buClr>
                <a:schemeClr val="accent6">
                  <a:lumMod val="50000"/>
                </a:schemeClr>
              </a:buClr>
            </a:pPr>
            <a:r>
              <a:rPr lang="en-US" sz="5800" dirty="0" smtClean="0"/>
              <a:t>Limited resources </a:t>
            </a:r>
          </a:p>
          <a:p>
            <a:pPr lvl="1">
              <a:buClr>
                <a:schemeClr val="accent6">
                  <a:lumMod val="50000"/>
                </a:schemeClr>
              </a:buClr>
            </a:pPr>
            <a:r>
              <a:rPr lang="en-US" sz="5800" dirty="0" smtClean="0"/>
              <a:t>The greater the shift in strategy, the greater it is assumed are the resources needed to execute it. But many companies find resources in notoriously short supply </a:t>
            </a:r>
          </a:p>
          <a:p>
            <a:pPr>
              <a:buClr>
                <a:schemeClr val="accent6">
                  <a:lumMod val="50000"/>
                </a:schemeClr>
              </a:buClr>
            </a:pPr>
            <a:endParaRPr lang="en-US" sz="5800" dirty="0" smtClean="0"/>
          </a:p>
          <a:p>
            <a:pPr>
              <a:buClr>
                <a:schemeClr val="accent6">
                  <a:lumMod val="50000"/>
                </a:schemeClr>
              </a:buClr>
            </a:pPr>
            <a:r>
              <a:rPr lang="en-US" sz="5800" dirty="0" smtClean="0"/>
              <a:t>Motivation</a:t>
            </a:r>
          </a:p>
          <a:p>
            <a:pPr lvl="1">
              <a:buClr>
                <a:schemeClr val="accent6">
                  <a:lumMod val="50000"/>
                </a:schemeClr>
              </a:buClr>
            </a:pPr>
            <a:r>
              <a:rPr lang="en-US" sz="5800" dirty="0" smtClean="0"/>
              <a:t>How do you motivate key players to move fast and tenaciously to carry out a break from the status quo? </a:t>
            </a:r>
          </a:p>
          <a:p>
            <a:pPr>
              <a:buClr>
                <a:schemeClr val="accent6">
                  <a:lumMod val="50000"/>
                </a:schemeClr>
              </a:buClr>
            </a:pPr>
            <a:endParaRPr lang="en-US" sz="5800" dirty="0" smtClean="0"/>
          </a:p>
          <a:p>
            <a:pPr>
              <a:buClr>
                <a:schemeClr val="accent6">
                  <a:lumMod val="50000"/>
                </a:schemeClr>
              </a:buClr>
            </a:pPr>
            <a:r>
              <a:rPr lang="en-US" sz="5800" dirty="0" smtClean="0"/>
              <a:t>Politics</a:t>
            </a:r>
          </a:p>
          <a:p>
            <a:pPr lvl="1">
              <a:buClr>
                <a:schemeClr val="accent6">
                  <a:lumMod val="50000"/>
                </a:schemeClr>
              </a:buClr>
            </a:pPr>
            <a:r>
              <a:rPr lang="en-US" sz="5800" dirty="0" smtClean="0"/>
              <a:t>As one manager put it, “In our organization you get shot down before you stand up.” </a:t>
            </a:r>
          </a:p>
          <a:p>
            <a:pPr>
              <a:buClr>
                <a:schemeClr val="accent6">
                  <a:lumMod val="50000"/>
                </a:schemeClr>
              </a:buCl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6350">
                  <a:noFill/>
                </a:ln>
                <a:solidFill>
                  <a:schemeClr val="accent6">
                    <a:lumMod val="50000"/>
                  </a:schemeClr>
                </a:solidFill>
              </a:rPr>
              <a:t>Tipping Point</a:t>
            </a:r>
            <a:endParaRPr lang="en-US" dirty="0">
              <a:ln w="6350">
                <a:noFill/>
              </a:ln>
              <a:solidFill>
                <a:schemeClr val="accent6">
                  <a:lumMod val="50000"/>
                </a:schemeClr>
              </a:solidFill>
            </a:endParaRPr>
          </a:p>
        </p:txBody>
      </p:sp>
      <p:sp>
        <p:nvSpPr>
          <p:cNvPr id="3" name="Content Placeholder 2"/>
          <p:cNvSpPr>
            <a:spLocks noGrp="1"/>
          </p:cNvSpPr>
          <p:nvPr>
            <p:ph idx="1"/>
          </p:nvPr>
        </p:nvSpPr>
        <p:spPr/>
        <p:txBody>
          <a:bodyPr>
            <a:normAutofit fontScale="40000" lnSpcReduction="20000"/>
          </a:bodyPr>
          <a:lstStyle/>
          <a:p>
            <a:pPr>
              <a:buClr>
                <a:schemeClr val="accent6">
                  <a:lumMod val="50000"/>
                </a:schemeClr>
              </a:buClr>
            </a:pPr>
            <a:r>
              <a:rPr lang="en-US" sz="4400" dirty="0" smtClean="0"/>
              <a:t>Conventional wisdom asserts that the greater the change, the greater the resources and time you will need to bring about results</a:t>
            </a:r>
          </a:p>
          <a:p>
            <a:pPr>
              <a:buClr>
                <a:schemeClr val="accent6">
                  <a:lumMod val="50000"/>
                </a:schemeClr>
              </a:buClr>
            </a:pPr>
            <a:endParaRPr lang="en-US" sz="4400" dirty="0" smtClean="0"/>
          </a:p>
          <a:p>
            <a:pPr>
              <a:buClr>
                <a:schemeClr val="accent6">
                  <a:lumMod val="50000"/>
                </a:schemeClr>
              </a:buClr>
            </a:pPr>
            <a:r>
              <a:rPr lang="en-US" sz="4400" dirty="0" smtClean="0"/>
              <a:t>By single-mindedly focusing on points of disproportionate influence, tipping point leaders can topple the four hurdles that limit execution of blue ocean strategy. They can do this fast and at low cost.</a:t>
            </a:r>
            <a:endParaRPr lang="en-US" sz="4400" dirty="0"/>
          </a:p>
          <a:p>
            <a:pPr>
              <a:buClr>
                <a:schemeClr val="accent6">
                  <a:lumMod val="50000"/>
                </a:schemeClr>
              </a:buClr>
            </a:pPr>
            <a:endParaRPr lang="en-US" sz="3700" dirty="0" smtClean="0"/>
          </a:p>
          <a:p>
            <a:pPr>
              <a:buClr>
                <a:schemeClr val="accent6">
                  <a:lumMod val="50000"/>
                </a:schemeClr>
              </a:buClr>
            </a:pPr>
            <a:endParaRPr lang="en-US" sz="3300" dirty="0"/>
          </a:p>
          <a:p>
            <a:pPr>
              <a:buClr>
                <a:schemeClr val="accent6">
                  <a:lumMod val="50000"/>
                </a:schemeClr>
              </a:buClr>
            </a:pPr>
            <a:r>
              <a:rPr lang="en-US" sz="3300" dirty="0" smtClean="0"/>
              <a:t>The key questions answered by tipping point leaders are as follows: </a:t>
            </a:r>
          </a:p>
          <a:p>
            <a:pPr>
              <a:buClr>
                <a:schemeClr val="accent6">
                  <a:lumMod val="50000"/>
                </a:schemeClr>
              </a:buClr>
              <a:buNone/>
            </a:pPr>
            <a:endParaRPr lang="en-US" sz="3300" dirty="0" smtClean="0"/>
          </a:p>
          <a:p>
            <a:pPr lvl="1">
              <a:buClr>
                <a:schemeClr val="accent6">
                  <a:lumMod val="50000"/>
                </a:schemeClr>
              </a:buClr>
            </a:pPr>
            <a:r>
              <a:rPr lang="en-US" sz="3300" dirty="0" smtClean="0"/>
              <a:t>What factors or acts exercise a disproportionately positive influence on breaking the status quo?</a:t>
            </a:r>
            <a:endParaRPr lang="en-US" sz="3300" dirty="0"/>
          </a:p>
          <a:p>
            <a:pPr lvl="1">
              <a:buClr>
                <a:schemeClr val="accent6">
                  <a:lumMod val="50000"/>
                </a:schemeClr>
              </a:buClr>
            </a:pPr>
            <a:r>
              <a:rPr lang="en-US" sz="3300" dirty="0" smtClean="0"/>
              <a:t> On getting the maximum bang out of each buck of resources?</a:t>
            </a:r>
          </a:p>
          <a:p>
            <a:pPr lvl="1">
              <a:buClr>
                <a:schemeClr val="accent6">
                  <a:lumMod val="50000"/>
                </a:schemeClr>
              </a:buClr>
            </a:pPr>
            <a:r>
              <a:rPr lang="en-US" sz="3300" dirty="0" smtClean="0"/>
              <a:t> On motivating key players to aggressively move forward with change?</a:t>
            </a:r>
          </a:p>
          <a:p>
            <a:pPr lvl="1">
              <a:buClr>
                <a:schemeClr val="accent6">
                  <a:lumMod val="50000"/>
                </a:schemeClr>
              </a:buClr>
            </a:pPr>
            <a:r>
              <a:rPr lang="en-US" sz="3300" dirty="0" smtClean="0"/>
              <a:t> And on knocking down political roadblocks that often trip up even the best strategies? </a:t>
            </a:r>
          </a:p>
          <a:p>
            <a:pPr lvl="1">
              <a:buClr>
                <a:schemeClr val="accent6">
                  <a:lumMod val="50000"/>
                </a:schemeClr>
              </a:buClr>
              <a:buNone/>
            </a:pPr>
            <a:endParaRPr lang="en-US" sz="3300" dirty="0"/>
          </a:p>
          <a:p>
            <a:pPr lvl="1">
              <a:buClr>
                <a:schemeClr val="accent6">
                  <a:lumMod val="50000"/>
                </a:schemeClr>
              </a:buClr>
              <a:buNone/>
            </a:pPr>
            <a:r>
              <a:rPr lang="en-US" sz="3300" dirty="0" smtClean="0"/>
              <a:t>	</a:t>
            </a:r>
            <a:endParaRPr lang="en-US" sz="3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6350">
                  <a:noFill/>
                </a:ln>
                <a:solidFill>
                  <a:schemeClr val="accent6">
                    <a:lumMod val="50000"/>
                  </a:schemeClr>
                </a:solidFill>
              </a:rPr>
              <a:t>Executing Strategy</a:t>
            </a:r>
            <a:endParaRPr lang="en-US" dirty="0"/>
          </a:p>
        </p:txBody>
      </p:sp>
      <p:sp>
        <p:nvSpPr>
          <p:cNvPr id="3" name="Content Placeholder 2"/>
          <p:cNvSpPr>
            <a:spLocks noGrp="1"/>
          </p:cNvSpPr>
          <p:nvPr>
            <p:ph idx="1"/>
          </p:nvPr>
        </p:nvSpPr>
        <p:spPr/>
        <p:txBody>
          <a:bodyPr/>
          <a:lstStyle/>
          <a:p>
            <a:pPr>
              <a:buClr>
                <a:schemeClr val="accent6">
                  <a:lumMod val="50000"/>
                </a:schemeClr>
              </a:buClr>
            </a:pPr>
            <a:r>
              <a:rPr lang="en-US" dirty="0" smtClean="0"/>
              <a:t>Getting all employees to buy in to a system</a:t>
            </a:r>
          </a:p>
          <a:p>
            <a:pPr lvl="1">
              <a:buClr>
                <a:schemeClr val="accent6">
                  <a:lumMod val="50000"/>
                </a:schemeClr>
              </a:buClr>
            </a:pPr>
            <a:r>
              <a:rPr lang="en-US" dirty="0" smtClean="0"/>
              <a:t>Three E’s</a:t>
            </a:r>
          </a:p>
          <a:p>
            <a:pPr lvl="2">
              <a:buClr>
                <a:schemeClr val="accent6">
                  <a:lumMod val="50000"/>
                </a:schemeClr>
              </a:buClr>
            </a:pPr>
            <a:r>
              <a:rPr lang="en-US" dirty="0" smtClean="0"/>
              <a:t>Engagement</a:t>
            </a:r>
          </a:p>
          <a:p>
            <a:pPr lvl="3">
              <a:buClr>
                <a:schemeClr val="accent6">
                  <a:lumMod val="50000"/>
                </a:schemeClr>
              </a:buClr>
            </a:pPr>
            <a:r>
              <a:rPr lang="en-US" dirty="0" smtClean="0"/>
              <a:t>Involving all individuals affected by the decision</a:t>
            </a:r>
          </a:p>
          <a:p>
            <a:pPr lvl="2">
              <a:buClr>
                <a:schemeClr val="accent6">
                  <a:lumMod val="50000"/>
                </a:schemeClr>
              </a:buClr>
            </a:pPr>
            <a:r>
              <a:rPr lang="en-US" dirty="0" smtClean="0"/>
              <a:t>Explanation</a:t>
            </a:r>
          </a:p>
          <a:p>
            <a:pPr lvl="3">
              <a:buClr>
                <a:schemeClr val="accent6">
                  <a:lumMod val="50000"/>
                </a:schemeClr>
              </a:buClr>
            </a:pPr>
            <a:r>
              <a:rPr lang="en-US" dirty="0" smtClean="0"/>
              <a:t>All employees should know not just what the decision is, but how and why it was made</a:t>
            </a:r>
          </a:p>
          <a:p>
            <a:pPr lvl="2">
              <a:buClr>
                <a:schemeClr val="accent6">
                  <a:lumMod val="50000"/>
                </a:schemeClr>
              </a:buClr>
            </a:pPr>
            <a:r>
              <a:rPr lang="en-US" dirty="0" smtClean="0"/>
              <a:t>Expectation Clarity</a:t>
            </a:r>
          </a:p>
          <a:p>
            <a:pPr lvl="3">
              <a:buClr>
                <a:schemeClr val="accent6">
                  <a:lumMod val="50000"/>
                </a:schemeClr>
              </a:buClr>
            </a:pPr>
            <a:r>
              <a:rPr lang="en-US" dirty="0" smtClean="0"/>
              <a:t>The rules and penalties should be clearly stated to all of the employees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n w="6350">
                  <a:noFill/>
                </a:ln>
                <a:solidFill>
                  <a:schemeClr val="accent6">
                    <a:lumMod val="50000"/>
                  </a:schemeClr>
                </a:solidFill>
              </a:rPr>
              <a:t>Executing Strategy</a:t>
            </a:r>
            <a:endParaRPr lang="en-US" dirty="0"/>
          </a:p>
        </p:txBody>
      </p:sp>
      <p:sp>
        <p:nvSpPr>
          <p:cNvPr id="3" name="Content Placeholder 2"/>
          <p:cNvSpPr>
            <a:spLocks noGrp="1"/>
          </p:cNvSpPr>
          <p:nvPr>
            <p:ph idx="1"/>
          </p:nvPr>
        </p:nvSpPr>
        <p:spPr/>
        <p:txBody>
          <a:bodyPr>
            <a:normAutofit fontScale="85000" lnSpcReduction="20000"/>
          </a:bodyPr>
          <a:lstStyle/>
          <a:p>
            <a:pPr>
              <a:buClr>
                <a:schemeClr val="accent6">
                  <a:lumMod val="50000"/>
                </a:schemeClr>
              </a:buClr>
            </a:pPr>
            <a:r>
              <a:rPr lang="en-US" dirty="0" smtClean="0"/>
              <a:t>Fossil three focus model</a:t>
            </a:r>
          </a:p>
          <a:p>
            <a:pPr lvl="1">
              <a:buClr>
                <a:schemeClr val="accent6">
                  <a:lumMod val="50000"/>
                </a:schemeClr>
              </a:buClr>
            </a:pPr>
            <a:r>
              <a:rPr lang="en-US" dirty="0" smtClean="0"/>
              <a:t>Engagement</a:t>
            </a:r>
          </a:p>
          <a:p>
            <a:pPr lvl="2">
              <a:buClr>
                <a:schemeClr val="accent6">
                  <a:lumMod val="50000"/>
                </a:schemeClr>
              </a:buClr>
            </a:pPr>
            <a:r>
              <a:rPr lang="en-US" dirty="0" smtClean="0"/>
              <a:t>Fossil has all of management take part in the decision making process to ensure that they not only address the correct issues but that the management buys into the problems</a:t>
            </a:r>
          </a:p>
          <a:p>
            <a:pPr lvl="1">
              <a:buClr>
                <a:schemeClr val="accent6">
                  <a:lumMod val="50000"/>
                </a:schemeClr>
              </a:buClr>
            </a:pPr>
            <a:r>
              <a:rPr lang="en-US" dirty="0" smtClean="0"/>
              <a:t>Explanation</a:t>
            </a:r>
          </a:p>
          <a:p>
            <a:pPr lvl="2">
              <a:buClr>
                <a:schemeClr val="accent6">
                  <a:lumMod val="50000"/>
                </a:schemeClr>
              </a:buClr>
            </a:pPr>
            <a:r>
              <a:rPr lang="en-US" dirty="0" smtClean="0"/>
              <a:t>Management then brings the issues back to their teams with an understanding of how the decision was made and why they should concentrate on it</a:t>
            </a:r>
          </a:p>
          <a:p>
            <a:pPr lvl="1">
              <a:buClr>
                <a:schemeClr val="accent6">
                  <a:lumMod val="50000"/>
                </a:schemeClr>
              </a:buClr>
            </a:pPr>
            <a:r>
              <a:rPr lang="en-US" dirty="0" smtClean="0"/>
              <a:t>Expectation Clarity</a:t>
            </a:r>
          </a:p>
          <a:p>
            <a:pPr lvl="2">
              <a:buClr>
                <a:schemeClr val="accent6">
                  <a:lumMod val="50000"/>
                </a:schemeClr>
              </a:buClr>
            </a:pPr>
            <a:r>
              <a:rPr lang="en-US" dirty="0" smtClean="0"/>
              <a:t>Fossil employees are graded on their ability to reach certain goals throughout the current year. The goals are weighted to focus more on the three problems they wish to focus 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n w="6350">
                  <a:noFill/>
                </a:ln>
                <a:solidFill>
                  <a:srgbClr val="FF0000"/>
                </a:solidFill>
              </a:rPr>
              <a:t>Red Oceans</a:t>
            </a:r>
            <a:endParaRPr lang="en-US" b="1" dirty="0">
              <a:ln w="6350">
                <a:noFill/>
              </a:ln>
              <a:solidFill>
                <a:srgbClr val="FF0000"/>
              </a:solidFill>
            </a:endParaRPr>
          </a:p>
        </p:txBody>
      </p:sp>
      <p:sp>
        <p:nvSpPr>
          <p:cNvPr id="3" name="Content Placeholder 2"/>
          <p:cNvSpPr>
            <a:spLocks noGrp="1"/>
          </p:cNvSpPr>
          <p:nvPr>
            <p:ph idx="1"/>
          </p:nvPr>
        </p:nvSpPr>
        <p:spPr>
          <a:xfrm>
            <a:off x="457200" y="1882808"/>
            <a:ext cx="7924800" cy="4572000"/>
          </a:xfrm>
        </p:spPr>
        <p:txBody>
          <a:bodyPr>
            <a:normAutofit/>
          </a:bodyPr>
          <a:lstStyle/>
          <a:p>
            <a:pPr>
              <a:buClr>
                <a:srgbClr val="FF0000"/>
              </a:buClr>
            </a:pPr>
            <a:r>
              <a:rPr lang="en-US" dirty="0" smtClean="0"/>
              <a:t>Red Oceans</a:t>
            </a:r>
          </a:p>
          <a:p>
            <a:pPr lvl="1">
              <a:buClr>
                <a:srgbClr val="FF0000"/>
              </a:buClr>
              <a:buFont typeface="Wingdings 2" pitchFamily="18" charset="2"/>
              <a:buChar char="á"/>
            </a:pPr>
            <a:r>
              <a:rPr lang="en-US" dirty="0" smtClean="0"/>
              <a:t>Compete in existing market space</a:t>
            </a:r>
          </a:p>
          <a:p>
            <a:pPr lvl="1">
              <a:buClr>
                <a:srgbClr val="FF0000"/>
              </a:buClr>
              <a:buFont typeface="Wingdings 2" pitchFamily="18" charset="2"/>
              <a:buChar char="á"/>
            </a:pPr>
            <a:r>
              <a:rPr lang="en-US" dirty="0" smtClean="0"/>
              <a:t>Beat the competition</a:t>
            </a:r>
          </a:p>
          <a:p>
            <a:pPr lvl="1">
              <a:buClr>
                <a:srgbClr val="FF0000"/>
              </a:buClr>
              <a:buFont typeface="Wingdings 2" pitchFamily="18" charset="2"/>
              <a:buChar char="á"/>
            </a:pPr>
            <a:r>
              <a:rPr lang="en-US" dirty="0" smtClean="0"/>
              <a:t>Exploit existing demand</a:t>
            </a:r>
          </a:p>
          <a:p>
            <a:pPr lvl="1">
              <a:buClr>
                <a:srgbClr val="FF0000"/>
              </a:buClr>
              <a:buFont typeface="Wingdings 2" pitchFamily="18" charset="2"/>
              <a:buChar char="á"/>
            </a:pPr>
            <a:r>
              <a:rPr lang="en-US" dirty="0" smtClean="0"/>
              <a:t>Make the value/cost trade off</a:t>
            </a:r>
          </a:p>
          <a:p>
            <a:pPr lvl="1">
              <a:buClr>
                <a:srgbClr val="FF0000"/>
              </a:buClr>
              <a:buFont typeface="Wingdings 2" pitchFamily="18" charset="2"/>
              <a:buChar char="á"/>
            </a:pPr>
            <a:r>
              <a:rPr lang="en-US" dirty="0" smtClean="0"/>
              <a:t>Align the whole system of a  company’s activities with its strategic choice of differentiation </a:t>
            </a:r>
            <a:r>
              <a:rPr lang="en-US" u="sng" dirty="0" smtClean="0"/>
              <a:t>or</a:t>
            </a:r>
            <a:r>
              <a:rPr lang="en-US" dirty="0" smtClean="0"/>
              <a:t> low cost</a:t>
            </a:r>
            <a:endParaRPr lang="en-US" dirty="0"/>
          </a:p>
        </p:txBody>
      </p:sp>
      <p:sp>
        <p:nvSpPr>
          <p:cNvPr id="1030" name="Freeform 6"/>
          <p:cNvSpPr>
            <a:spLocks/>
          </p:cNvSpPr>
          <p:nvPr/>
        </p:nvSpPr>
        <p:spPr bwMode="auto">
          <a:xfrm rot="5400000">
            <a:off x="-395438" y="3413833"/>
            <a:ext cx="1819743" cy="981111"/>
          </a:xfrm>
          <a:custGeom>
            <a:avLst/>
            <a:gdLst/>
            <a:ahLst/>
            <a:cxnLst>
              <a:cxn ang="0">
                <a:pos x="1816" y="164"/>
              </a:cxn>
              <a:cxn ang="0">
                <a:pos x="1951" y="297"/>
              </a:cxn>
              <a:cxn ang="0">
                <a:pos x="2082" y="409"/>
              </a:cxn>
              <a:cxn ang="0">
                <a:pos x="2178" y="524"/>
              </a:cxn>
              <a:cxn ang="0">
                <a:pos x="2232" y="673"/>
              </a:cxn>
              <a:cxn ang="0">
                <a:pos x="2281" y="859"/>
              </a:cxn>
              <a:cxn ang="0">
                <a:pos x="2243" y="888"/>
              </a:cxn>
              <a:cxn ang="0">
                <a:pos x="2149" y="954"/>
              </a:cxn>
              <a:cxn ang="0">
                <a:pos x="2057" y="1224"/>
              </a:cxn>
              <a:cxn ang="0">
                <a:pos x="1956" y="1206"/>
              </a:cxn>
              <a:cxn ang="0">
                <a:pos x="1798" y="1142"/>
              </a:cxn>
              <a:cxn ang="0">
                <a:pos x="1621" y="1152"/>
              </a:cxn>
              <a:cxn ang="0">
                <a:pos x="1443" y="1181"/>
              </a:cxn>
              <a:cxn ang="0">
                <a:pos x="1236" y="1200"/>
              </a:cxn>
              <a:cxn ang="0">
                <a:pos x="999" y="1203"/>
              </a:cxn>
              <a:cxn ang="0">
                <a:pos x="968" y="1327"/>
              </a:cxn>
              <a:cxn ang="0">
                <a:pos x="888" y="1328"/>
              </a:cxn>
              <a:cxn ang="0">
                <a:pos x="714" y="1189"/>
              </a:cxn>
              <a:cxn ang="0">
                <a:pos x="532" y="1154"/>
              </a:cxn>
              <a:cxn ang="0">
                <a:pos x="362" y="1159"/>
              </a:cxn>
              <a:cxn ang="0">
                <a:pos x="207" y="1186"/>
              </a:cxn>
              <a:cxn ang="0">
                <a:pos x="134" y="1183"/>
              </a:cxn>
              <a:cxn ang="0">
                <a:pos x="166" y="1165"/>
              </a:cxn>
              <a:cxn ang="0">
                <a:pos x="205" y="1139"/>
              </a:cxn>
              <a:cxn ang="0">
                <a:pos x="238" y="1121"/>
              </a:cxn>
              <a:cxn ang="0">
                <a:pos x="283" y="1114"/>
              </a:cxn>
              <a:cxn ang="0">
                <a:pos x="331" y="1107"/>
              </a:cxn>
              <a:cxn ang="0">
                <a:pos x="361" y="1092"/>
              </a:cxn>
              <a:cxn ang="0">
                <a:pos x="354" y="1075"/>
              </a:cxn>
              <a:cxn ang="0">
                <a:pos x="328" y="1059"/>
              </a:cxn>
              <a:cxn ang="0">
                <a:pos x="275" y="1054"/>
              </a:cxn>
              <a:cxn ang="0">
                <a:pos x="220" y="1040"/>
              </a:cxn>
              <a:cxn ang="0">
                <a:pos x="175" y="1031"/>
              </a:cxn>
              <a:cxn ang="0">
                <a:pos x="77" y="970"/>
              </a:cxn>
              <a:cxn ang="0">
                <a:pos x="8" y="916"/>
              </a:cxn>
              <a:cxn ang="0">
                <a:pos x="226" y="857"/>
              </a:cxn>
              <a:cxn ang="0">
                <a:pos x="438" y="817"/>
              </a:cxn>
              <a:cxn ang="0">
                <a:pos x="575" y="787"/>
              </a:cxn>
              <a:cxn ang="0">
                <a:pos x="691" y="768"/>
              </a:cxn>
              <a:cxn ang="0">
                <a:pos x="829" y="749"/>
              </a:cxn>
              <a:cxn ang="0">
                <a:pos x="1032" y="706"/>
              </a:cxn>
              <a:cxn ang="0">
                <a:pos x="1201" y="605"/>
              </a:cxn>
              <a:cxn ang="0">
                <a:pos x="1366" y="542"/>
              </a:cxn>
              <a:cxn ang="0">
                <a:pos x="1380" y="643"/>
              </a:cxn>
              <a:cxn ang="0">
                <a:pos x="1393" y="781"/>
              </a:cxn>
              <a:cxn ang="0">
                <a:pos x="1443" y="809"/>
              </a:cxn>
              <a:cxn ang="0">
                <a:pos x="1616" y="844"/>
              </a:cxn>
              <a:cxn ang="0">
                <a:pos x="1760" y="863"/>
              </a:cxn>
              <a:cxn ang="0">
                <a:pos x="1930" y="849"/>
              </a:cxn>
              <a:cxn ang="0">
                <a:pos x="2019" y="749"/>
              </a:cxn>
              <a:cxn ang="0">
                <a:pos x="2028" y="632"/>
              </a:cxn>
              <a:cxn ang="0">
                <a:pos x="2092" y="637"/>
              </a:cxn>
              <a:cxn ang="0">
                <a:pos x="1943" y="439"/>
              </a:cxn>
              <a:cxn ang="0">
                <a:pos x="1771" y="475"/>
              </a:cxn>
              <a:cxn ang="0">
                <a:pos x="1752" y="435"/>
              </a:cxn>
              <a:cxn ang="0">
                <a:pos x="1743" y="242"/>
              </a:cxn>
              <a:cxn ang="0">
                <a:pos x="1592" y="27"/>
              </a:cxn>
              <a:cxn ang="0">
                <a:pos x="1648" y="33"/>
              </a:cxn>
            </a:cxnLst>
            <a:rect l="0" t="0" r="r" b="b"/>
            <a:pathLst>
              <a:path w="2284" h="1382">
                <a:moveTo>
                  <a:pt x="1679" y="51"/>
                </a:moveTo>
                <a:lnTo>
                  <a:pt x="1695" y="62"/>
                </a:lnTo>
                <a:lnTo>
                  <a:pt x="1712" y="74"/>
                </a:lnTo>
                <a:lnTo>
                  <a:pt x="1728" y="87"/>
                </a:lnTo>
                <a:lnTo>
                  <a:pt x="1744" y="99"/>
                </a:lnTo>
                <a:lnTo>
                  <a:pt x="1759" y="112"/>
                </a:lnTo>
                <a:lnTo>
                  <a:pt x="1774" y="125"/>
                </a:lnTo>
                <a:lnTo>
                  <a:pt x="1788" y="137"/>
                </a:lnTo>
                <a:lnTo>
                  <a:pt x="1803" y="151"/>
                </a:lnTo>
                <a:lnTo>
                  <a:pt x="1816" y="164"/>
                </a:lnTo>
                <a:lnTo>
                  <a:pt x="1830" y="177"/>
                </a:lnTo>
                <a:lnTo>
                  <a:pt x="1844" y="191"/>
                </a:lnTo>
                <a:lnTo>
                  <a:pt x="1858" y="205"/>
                </a:lnTo>
                <a:lnTo>
                  <a:pt x="1872" y="219"/>
                </a:lnTo>
                <a:lnTo>
                  <a:pt x="1884" y="233"/>
                </a:lnTo>
                <a:lnTo>
                  <a:pt x="1898" y="248"/>
                </a:lnTo>
                <a:lnTo>
                  <a:pt x="1912" y="261"/>
                </a:lnTo>
                <a:lnTo>
                  <a:pt x="1925" y="273"/>
                </a:lnTo>
                <a:lnTo>
                  <a:pt x="1937" y="286"/>
                </a:lnTo>
                <a:lnTo>
                  <a:pt x="1951" y="297"/>
                </a:lnTo>
                <a:lnTo>
                  <a:pt x="1965" y="310"/>
                </a:lnTo>
                <a:lnTo>
                  <a:pt x="1980" y="321"/>
                </a:lnTo>
                <a:lnTo>
                  <a:pt x="1994" y="334"/>
                </a:lnTo>
                <a:lnTo>
                  <a:pt x="2009" y="347"/>
                </a:lnTo>
                <a:lnTo>
                  <a:pt x="2023" y="358"/>
                </a:lnTo>
                <a:lnTo>
                  <a:pt x="2035" y="370"/>
                </a:lnTo>
                <a:lnTo>
                  <a:pt x="2049" y="380"/>
                </a:lnTo>
                <a:lnTo>
                  <a:pt x="2061" y="390"/>
                </a:lnTo>
                <a:lnTo>
                  <a:pt x="2072" y="400"/>
                </a:lnTo>
                <a:lnTo>
                  <a:pt x="2082" y="409"/>
                </a:lnTo>
                <a:lnTo>
                  <a:pt x="2092" y="416"/>
                </a:lnTo>
                <a:lnTo>
                  <a:pt x="2100" y="423"/>
                </a:lnTo>
                <a:lnTo>
                  <a:pt x="2105" y="428"/>
                </a:lnTo>
                <a:lnTo>
                  <a:pt x="2118" y="443"/>
                </a:lnTo>
                <a:lnTo>
                  <a:pt x="2131" y="457"/>
                </a:lnTo>
                <a:lnTo>
                  <a:pt x="2142" y="471"/>
                </a:lnTo>
                <a:lnTo>
                  <a:pt x="2153" y="485"/>
                </a:lnTo>
                <a:lnTo>
                  <a:pt x="2162" y="498"/>
                </a:lnTo>
                <a:lnTo>
                  <a:pt x="2170" y="511"/>
                </a:lnTo>
                <a:lnTo>
                  <a:pt x="2178" y="524"/>
                </a:lnTo>
                <a:lnTo>
                  <a:pt x="2184" y="538"/>
                </a:lnTo>
                <a:lnTo>
                  <a:pt x="2191" y="549"/>
                </a:lnTo>
                <a:lnTo>
                  <a:pt x="2196" y="562"/>
                </a:lnTo>
                <a:lnTo>
                  <a:pt x="2202" y="573"/>
                </a:lnTo>
                <a:lnTo>
                  <a:pt x="2207" y="585"/>
                </a:lnTo>
                <a:lnTo>
                  <a:pt x="2211" y="596"/>
                </a:lnTo>
                <a:lnTo>
                  <a:pt x="2215" y="605"/>
                </a:lnTo>
                <a:lnTo>
                  <a:pt x="2217" y="615"/>
                </a:lnTo>
                <a:lnTo>
                  <a:pt x="2219" y="623"/>
                </a:lnTo>
                <a:lnTo>
                  <a:pt x="2232" y="673"/>
                </a:lnTo>
                <a:lnTo>
                  <a:pt x="2238" y="719"/>
                </a:lnTo>
                <a:lnTo>
                  <a:pt x="2239" y="764"/>
                </a:lnTo>
                <a:lnTo>
                  <a:pt x="2237" y="809"/>
                </a:lnTo>
                <a:lnTo>
                  <a:pt x="2243" y="816"/>
                </a:lnTo>
                <a:lnTo>
                  <a:pt x="2249" y="823"/>
                </a:lnTo>
                <a:lnTo>
                  <a:pt x="2256" y="830"/>
                </a:lnTo>
                <a:lnTo>
                  <a:pt x="2263" y="837"/>
                </a:lnTo>
                <a:lnTo>
                  <a:pt x="2269" y="844"/>
                </a:lnTo>
                <a:lnTo>
                  <a:pt x="2275" y="850"/>
                </a:lnTo>
                <a:lnTo>
                  <a:pt x="2281" y="859"/>
                </a:lnTo>
                <a:lnTo>
                  <a:pt x="2284" y="868"/>
                </a:lnTo>
                <a:lnTo>
                  <a:pt x="2283" y="871"/>
                </a:lnTo>
                <a:lnTo>
                  <a:pt x="2279" y="873"/>
                </a:lnTo>
                <a:lnTo>
                  <a:pt x="2277" y="876"/>
                </a:lnTo>
                <a:lnTo>
                  <a:pt x="2272" y="878"/>
                </a:lnTo>
                <a:lnTo>
                  <a:pt x="2267" y="880"/>
                </a:lnTo>
                <a:lnTo>
                  <a:pt x="2261" y="882"/>
                </a:lnTo>
                <a:lnTo>
                  <a:pt x="2254" y="884"/>
                </a:lnTo>
                <a:lnTo>
                  <a:pt x="2246" y="886"/>
                </a:lnTo>
                <a:lnTo>
                  <a:pt x="2243" y="888"/>
                </a:lnTo>
                <a:lnTo>
                  <a:pt x="2237" y="890"/>
                </a:lnTo>
                <a:lnTo>
                  <a:pt x="2229" y="892"/>
                </a:lnTo>
                <a:lnTo>
                  <a:pt x="2221" y="893"/>
                </a:lnTo>
                <a:lnTo>
                  <a:pt x="2211" y="894"/>
                </a:lnTo>
                <a:lnTo>
                  <a:pt x="2202" y="897"/>
                </a:lnTo>
                <a:lnTo>
                  <a:pt x="2193" y="899"/>
                </a:lnTo>
                <a:lnTo>
                  <a:pt x="2184" y="902"/>
                </a:lnTo>
                <a:lnTo>
                  <a:pt x="2173" y="920"/>
                </a:lnTo>
                <a:lnTo>
                  <a:pt x="2162" y="936"/>
                </a:lnTo>
                <a:lnTo>
                  <a:pt x="2149" y="954"/>
                </a:lnTo>
                <a:lnTo>
                  <a:pt x="2135" y="971"/>
                </a:lnTo>
                <a:lnTo>
                  <a:pt x="2119" y="989"/>
                </a:lnTo>
                <a:lnTo>
                  <a:pt x="2101" y="1006"/>
                </a:lnTo>
                <a:lnTo>
                  <a:pt x="2081" y="1022"/>
                </a:lnTo>
                <a:lnTo>
                  <a:pt x="2058" y="1038"/>
                </a:lnTo>
                <a:lnTo>
                  <a:pt x="2058" y="1060"/>
                </a:lnTo>
                <a:lnTo>
                  <a:pt x="2059" y="1108"/>
                </a:lnTo>
                <a:lnTo>
                  <a:pt x="2061" y="1167"/>
                </a:lnTo>
                <a:lnTo>
                  <a:pt x="2063" y="1220"/>
                </a:lnTo>
                <a:lnTo>
                  <a:pt x="2057" y="1224"/>
                </a:lnTo>
                <a:lnTo>
                  <a:pt x="2050" y="1227"/>
                </a:lnTo>
                <a:lnTo>
                  <a:pt x="2042" y="1228"/>
                </a:lnTo>
                <a:lnTo>
                  <a:pt x="2035" y="1227"/>
                </a:lnTo>
                <a:lnTo>
                  <a:pt x="2027" y="1226"/>
                </a:lnTo>
                <a:lnTo>
                  <a:pt x="2019" y="1224"/>
                </a:lnTo>
                <a:lnTo>
                  <a:pt x="2011" y="1222"/>
                </a:lnTo>
                <a:lnTo>
                  <a:pt x="2004" y="1221"/>
                </a:lnTo>
                <a:lnTo>
                  <a:pt x="1988" y="1216"/>
                </a:lnTo>
                <a:lnTo>
                  <a:pt x="1972" y="1212"/>
                </a:lnTo>
                <a:lnTo>
                  <a:pt x="1956" y="1206"/>
                </a:lnTo>
                <a:lnTo>
                  <a:pt x="1940" y="1199"/>
                </a:lnTo>
                <a:lnTo>
                  <a:pt x="1925" y="1192"/>
                </a:lnTo>
                <a:lnTo>
                  <a:pt x="1910" y="1184"/>
                </a:lnTo>
                <a:lnTo>
                  <a:pt x="1894" y="1177"/>
                </a:lnTo>
                <a:lnTo>
                  <a:pt x="1879" y="1170"/>
                </a:lnTo>
                <a:lnTo>
                  <a:pt x="1862" y="1163"/>
                </a:lnTo>
                <a:lnTo>
                  <a:pt x="1846" y="1157"/>
                </a:lnTo>
                <a:lnTo>
                  <a:pt x="1830" y="1151"/>
                </a:lnTo>
                <a:lnTo>
                  <a:pt x="1814" y="1145"/>
                </a:lnTo>
                <a:lnTo>
                  <a:pt x="1798" y="1142"/>
                </a:lnTo>
                <a:lnTo>
                  <a:pt x="1781" y="1138"/>
                </a:lnTo>
                <a:lnTo>
                  <a:pt x="1762" y="1137"/>
                </a:lnTo>
                <a:lnTo>
                  <a:pt x="1744" y="1137"/>
                </a:lnTo>
                <a:lnTo>
                  <a:pt x="1727" y="1139"/>
                </a:lnTo>
                <a:lnTo>
                  <a:pt x="1709" y="1142"/>
                </a:lnTo>
                <a:lnTo>
                  <a:pt x="1692" y="1144"/>
                </a:lnTo>
                <a:lnTo>
                  <a:pt x="1674" y="1145"/>
                </a:lnTo>
                <a:lnTo>
                  <a:pt x="1656" y="1147"/>
                </a:lnTo>
                <a:lnTo>
                  <a:pt x="1639" y="1150"/>
                </a:lnTo>
                <a:lnTo>
                  <a:pt x="1621" y="1152"/>
                </a:lnTo>
                <a:lnTo>
                  <a:pt x="1603" y="1154"/>
                </a:lnTo>
                <a:lnTo>
                  <a:pt x="1586" y="1158"/>
                </a:lnTo>
                <a:lnTo>
                  <a:pt x="1568" y="1160"/>
                </a:lnTo>
                <a:lnTo>
                  <a:pt x="1550" y="1162"/>
                </a:lnTo>
                <a:lnTo>
                  <a:pt x="1533" y="1166"/>
                </a:lnTo>
                <a:lnTo>
                  <a:pt x="1515" y="1168"/>
                </a:lnTo>
                <a:lnTo>
                  <a:pt x="1497" y="1171"/>
                </a:lnTo>
                <a:lnTo>
                  <a:pt x="1480" y="1175"/>
                </a:lnTo>
                <a:lnTo>
                  <a:pt x="1463" y="1178"/>
                </a:lnTo>
                <a:lnTo>
                  <a:pt x="1443" y="1181"/>
                </a:lnTo>
                <a:lnTo>
                  <a:pt x="1424" y="1183"/>
                </a:lnTo>
                <a:lnTo>
                  <a:pt x="1405" y="1185"/>
                </a:lnTo>
                <a:lnTo>
                  <a:pt x="1386" y="1189"/>
                </a:lnTo>
                <a:lnTo>
                  <a:pt x="1366" y="1192"/>
                </a:lnTo>
                <a:lnTo>
                  <a:pt x="1346" y="1194"/>
                </a:lnTo>
                <a:lnTo>
                  <a:pt x="1327" y="1197"/>
                </a:lnTo>
                <a:lnTo>
                  <a:pt x="1307" y="1199"/>
                </a:lnTo>
                <a:lnTo>
                  <a:pt x="1283" y="1199"/>
                </a:lnTo>
                <a:lnTo>
                  <a:pt x="1259" y="1200"/>
                </a:lnTo>
                <a:lnTo>
                  <a:pt x="1236" y="1200"/>
                </a:lnTo>
                <a:lnTo>
                  <a:pt x="1212" y="1203"/>
                </a:lnTo>
                <a:lnTo>
                  <a:pt x="1187" y="1204"/>
                </a:lnTo>
                <a:lnTo>
                  <a:pt x="1163" y="1205"/>
                </a:lnTo>
                <a:lnTo>
                  <a:pt x="1140" y="1206"/>
                </a:lnTo>
                <a:lnTo>
                  <a:pt x="1116" y="1207"/>
                </a:lnTo>
                <a:lnTo>
                  <a:pt x="1092" y="1207"/>
                </a:lnTo>
                <a:lnTo>
                  <a:pt x="1069" y="1207"/>
                </a:lnTo>
                <a:lnTo>
                  <a:pt x="1045" y="1207"/>
                </a:lnTo>
                <a:lnTo>
                  <a:pt x="1022" y="1205"/>
                </a:lnTo>
                <a:lnTo>
                  <a:pt x="999" y="1203"/>
                </a:lnTo>
                <a:lnTo>
                  <a:pt x="974" y="1199"/>
                </a:lnTo>
                <a:lnTo>
                  <a:pt x="951" y="1194"/>
                </a:lnTo>
                <a:lnTo>
                  <a:pt x="928" y="1189"/>
                </a:lnTo>
                <a:lnTo>
                  <a:pt x="932" y="1205"/>
                </a:lnTo>
                <a:lnTo>
                  <a:pt x="935" y="1220"/>
                </a:lnTo>
                <a:lnTo>
                  <a:pt x="939" y="1235"/>
                </a:lnTo>
                <a:lnTo>
                  <a:pt x="942" y="1249"/>
                </a:lnTo>
                <a:lnTo>
                  <a:pt x="950" y="1274"/>
                </a:lnTo>
                <a:lnTo>
                  <a:pt x="959" y="1300"/>
                </a:lnTo>
                <a:lnTo>
                  <a:pt x="968" y="1327"/>
                </a:lnTo>
                <a:lnTo>
                  <a:pt x="973" y="1354"/>
                </a:lnTo>
                <a:lnTo>
                  <a:pt x="974" y="1361"/>
                </a:lnTo>
                <a:lnTo>
                  <a:pt x="974" y="1368"/>
                </a:lnTo>
                <a:lnTo>
                  <a:pt x="972" y="1376"/>
                </a:lnTo>
                <a:lnTo>
                  <a:pt x="968" y="1382"/>
                </a:lnTo>
                <a:lnTo>
                  <a:pt x="957" y="1381"/>
                </a:lnTo>
                <a:lnTo>
                  <a:pt x="940" y="1368"/>
                </a:lnTo>
                <a:lnTo>
                  <a:pt x="923" y="1354"/>
                </a:lnTo>
                <a:lnTo>
                  <a:pt x="905" y="1342"/>
                </a:lnTo>
                <a:lnTo>
                  <a:pt x="888" y="1328"/>
                </a:lnTo>
                <a:lnTo>
                  <a:pt x="871" y="1314"/>
                </a:lnTo>
                <a:lnTo>
                  <a:pt x="853" y="1299"/>
                </a:lnTo>
                <a:lnTo>
                  <a:pt x="837" y="1285"/>
                </a:lnTo>
                <a:lnTo>
                  <a:pt x="820" y="1270"/>
                </a:lnTo>
                <a:lnTo>
                  <a:pt x="803" y="1257"/>
                </a:lnTo>
                <a:lnTo>
                  <a:pt x="786" y="1243"/>
                </a:lnTo>
                <a:lnTo>
                  <a:pt x="768" y="1229"/>
                </a:lnTo>
                <a:lnTo>
                  <a:pt x="751" y="1215"/>
                </a:lnTo>
                <a:lnTo>
                  <a:pt x="733" y="1201"/>
                </a:lnTo>
                <a:lnTo>
                  <a:pt x="714" y="1189"/>
                </a:lnTo>
                <a:lnTo>
                  <a:pt x="696" y="1176"/>
                </a:lnTo>
                <a:lnTo>
                  <a:pt x="677" y="1163"/>
                </a:lnTo>
                <a:lnTo>
                  <a:pt x="658" y="1162"/>
                </a:lnTo>
                <a:lnTo>
                  <a:pt x="639" y="1161"/>
                </a:lnTo>
                <a:lnTo>
                  <a:pt x="621" y="1160"/>
                </a:lnTo>
                <a:lnTo>
                  <a:pt x="602" y="1159"/>
                </a:lnTo>
                <a:lnTo>
                  <a:pt x="585" y="1158"/>
                </a:lnTo>
                <a:lnTo>
                  <a:pt x="567" y="1157"/>
                </a:lnTo>
                <a:lnTo>
                  <a:pt x="549" y="1155"/>
                </a:lnTo>
                <a:lnTo>
                  <a:pt x="532" y="1154"/>
                </a:lnTo>
                <a:lnTo>
                  <a:pt x="515" y="1154"/>
                </a:lnTo>
                <a:lnTo>
                  <a:pt x="496" y="1154"/>
                </a:lnTo>
                <a:lnTo>
                  <a:pt x="479" y="1154"/>
                </a:lnTo>
                <a:lnTo>
                  <a:pt x="461" y="1154"/>
                </a:lnTo>
                <a:lnTo>
                  <a:pt x="442" y="1154"/>
                </a:lnTo>
                <a:lnTo>
                  <a:pt x="424" y="1154"/>
                </a:lnTo>
                <a:lnTo>
                  <a:pt x="405" y="1155"/>
                </a:lnTo>
                <a:lnTo>
                  <a:pt x="386" y="1157"/>
                </a:lnTo>
                <a:lnTo>
                  <a:pt x="374" y="1158"/>
                </a:lnTo>
                <a:lnTo>
                  <a:pt x="362" y="1159"/>
                </a:lnTo>
                <a:lnTo>
                  <a:pt x="348" y="1161"/>
                </a:lnTo>
                <a:lnTo>
                  <a:pt x="333" y="1163"/>
                </a:lnTo>
                <a:lnTo>
                  <a:pt x="319" y="1166"/>
                </a:lnTo>
                <a:lnTo>
                  <a:pt x="304" y="1168"/>
                </a:lnTo>
                <a:lnTo>
                  <a:pt x="290" y="1170"/>
                </a:lnTo>
                <a:lnTo>
                  <a:pt x="279" y="1171"/>
                </a:lnTo>
                <a:lnTo>
                  <a:pt x="261" y="1175"/>
                </a:lnTo>
                <a:lnTo>
                  <a:pt x="243" y="1180"/>
                </a:lnTo>
                <a:lnTo>
                  <a:pt x="226" y="1183"/>
                </a:lnTo>
                <a:lnTo>
                  <a:pt x="207" y="1186"/>
                </a:lnTo>
                <a:lnTo>
                  <a:pt x="189" y="1190"/>
                </a:lnTo>
                <a:lnTo>
                  <a:pt x="170" y="1193"/>
                </a:lnTo>
                <a:lnTo>
                  <a:pt x="153" y="1196"/>
                </a:lnTo>
                <a:lnTo>
                  <a:pt x="135" y="1197"/>
                </a:lnTo>
                <a:lnTo>
                  <a:pt x="131" y="1196"/>
                </a:lnTo>
                <a:lnTo>
                  <a:pt x="129" y="1194"/>
                </a:lnTo>
                <a:lnTo>
                  <a:pt x="127" y="1192"/>
                </a:lnTo>
                <a:lnTo>
                  <a:pt x="126" y="1189"/>
                </a:lnTo>
                <a:lnTo>
                  <a:pt x="129" y="1185"/>
                </a:lnTo>
                <a:lnTo>
                  <a:pt x="134" y="1183"/>
                </a:lnTo>
                <a:lnTo>
                  <a:pt x="138" y="1181"/>
                </a:lnTo>
                <a:lnTo>
                  <a:pt x="143" y="1177"/>
                </a:lnTo>
                <a:lnTo>
                  <a:pt x="143" y="1168"/>
                </a:lnTo>
                <a:lnTo>
                  <a:pt x="143" y="1161"/>
                </a:lnTo>
                <a:lnTo>
                  <a:pt x="144" y="1153"/>
                </a:lnTo>
                <a:lnTo>
                  <a:pt x="145" y="1146"/>
                </a:lnTo>
                <a:lnTo>
                  <a:pt x="150" y="1150"/>
                </a:lnTo>
                <a:lnTo>
                  <a:pt x="155" y="1154"/>
                </a:lnTo>
                <a:lnTo>
                  <a:pt x="160" y="1160"/>
                </a:lnTo>
                <a:lnTo>
                  <a:pt x="166" y="1165"/>
                </a:lnTo>
                <a:lnTo>
                  <a:pt x="172" y="1167"/>
                </a:lnTo>
                <a:lnTo>
                  <a:pt x="179" y="1169"/>
                </a:lnTo>
                <a:lnTo>
                  <a:pt x="184" y="1167"/>
                </a:lnTo>
                <a:lnTo>
                  <a:pt x="191" y="1162"/>
                </a:lnTo>
                <a:lnTo>
                  <a:pt x="194" y="1154"/>
                </a:lnTo>
                <a:lnTo>
                  <a:pt x="195" y="1147"/>
                </a:lnTo>
                <a:lnTo>
                  <a:pt x="195" y="1140"/>
                </a:lnTo>
                <a:lnTo>
                  <a:pt x="196" y="1134"/>
                </a:lnTo>
                <a:lnTo>
                  <a:pt x="200" y="1135"/>
                </a:lnTo>
                <a:lnTo>
                  <a:pt x="205" y="1139"/>
                </a:lnTo>
                <a:lnTo>
                  <a:pt x="208" y="1144"/>
                </a:lnTo>
                <a:lnTo>
                  <a:pt x="213" y="1148"/>
                </a:lnTo>
                <a:lnTo>
                  <a:pt x="218" y="1152"/>
                </a:lnTo>
                <a:lnTo>
                  <a:pt x="222" y="1154"/>
                </a:lnTo>
                <a:lnTo>
                  <a:pt x="228" y="1154"/>
                </a:lnTo>
                <a:lnTo>
                  <a:pt x="234" y="1151"/>
                </a:lnTo>
                <a:lnTo>
                  <a:pt x="236" y="1144"/>
                </a:lnTo>
                <a:lnTo>
                  <a:pt x="238" y="1136"/>
                </a:lnTo>
                <a:lnTo>
                  <a:pt x="238" y="1128"/>
                </a:lnTo>
                <a:lnTo>
                  <a:pt x="238" y="1121"/>
                </a:lnTo>
                <a:lnTo>
                  <a:pt x="243" y="1124"/>
                </a:lnTo>
                <a:lnTo>
                  <a:pt x="249" y="1130"/>
                </a:lnTo>
                <a:lnTo>
                  <a:pt x="256" y="1136"/>
                </a:lnTo>
                <a:lnTo>
                  <a:pt x="263" y="1140"/>
                </a:lnTo>
                <a:lnTo>
                  <a:pt x="267" y="1138"/>
                </a:lnTo>
                <a:lnTo>
                  <a:pt x="270" y="1137"/>
                </a:lnTo>
                <a:lnTo>
                  <a:pt x="273" y="1137"/>
                </a:lnTo>
                <a:lnTo>
                  <a:pt x="278" y="1135"/>
                </a:lnTo>
                <a:lnTo>
                  <a:pt x="281" y="1125"/>
                </a:lnTo>
                <a:lnTo>
                  <a:pt x="283" y="1114"/>
                </a:lnTo>
                <a:lnTo>
                  <a:pt x="286" y="1105"/>
                </a:lnTo>
                <a:lnTo>
                  <a:pt x="288" y="1100"/>
                </a:lnTo>
                <a:lnTo>
                  <a:pt x="291" y="1105"/>
                </a:lnTo>
                <a:lnTo>
                  <a:pt x="297" y="1109"/>
                </a:lnTo>
                <a:lnTo>
                  <a:pt x="303" y="1114"/>
                </a:lnTo>
                <a:lnTo>
                  <a:pt x="308" y="1119"/>
                </a:lnTo>
                <a:lnTo>
                  <a:pt x="313" y="1116"/>
                </a:lnTo>
                <a:lnTo>
                  <a:pt x="320" y="1114"/>
                </a:lnTo>
                <a:lnTo>
                  <a:pt x="326" y="1112"/>
                </a:lnTo>
                <a:lnTo>
                  <a:pt x="331" y="1107"/>
                </a:lnTo>
                <a:lnTo>
                  <a:pt x="331" y="1100"/>
                </a:lnTo>
                <a:lnTo>
                  <a:pt x="328" y="1093"/>
                </a:lnTo>
                <a:lnTo>
                  <a:pt x="327" y="1087"/>
                </a:lnTo>
                <a:lnTo>
                  <a:pt x="325" y="1082"/>
                </a:lnTo>
                <a:lnTo>
                  <a:pt x="332" y="1082"/>
                </a:lnTo>
                <a:lnTo>
                  <a:pt x="337" y="1084"/>
                </a:lnTo>
                <a:lnTo>
                  <a:pt x="343" y="1086"/>
                </a:lnTo>
                <a:lnTo>
                  <a:pt x="349" y="1090"/>
                </a:lnTo>
                <a:lnTo>
                  <a:pt x="355" y="1091"/>
                </a:lnTo>
                <a:lnTo>
                  <a:pt x="361" y="1092"/>
                </a:lnTo>
                <a:lnTo>
                  <a:pt x="366" y="1090"/>
                </a:lnTo>
                <a:lnTo>
                  <a:pt x="372" y="1084"/>
                </a:lnTo>
                <a:lnTo>
                  <a:pt x="389" y="1070"/>
                </a:lnTo>
                <a:lnTo>
                  <a:pt x="386" y="1067"/>
                </a:lnTo>
                <a:lnTo>
                  <a:pt x="381" y="1063"/>
                </a:lnTo>
                <a:lnTo>
                  <a:pt x="377" y="1062"/>
                </a:lnTo>
                <a:lnTo>
                  <a:pt x="372" y="1062"/>
                </a:lnTo>
                <a:lnTo>
                  <a:pt x="365" y="1066"/>
                </a:lnTo>
                <a:lnTo>
                  <a:pt x="359" y="1070"/>
                </a:lnTo>
                <a:lnTo>
                  <a:pt x="354" y="1075"/>
                </a:lnTo>
                <a:lnTo>
                  <a:pt x="349" y="1079"/>
                </a:lnTo>
                <a:lnTo>
                  <a:pt x="346" y="1075"/>
                </a:lnTo>
                <a:lnTo>
                  <a:pt x="344" y="1068"/>
                </a:lnTo>
                <a:lnTo>
                  <a:pt x="344" y="1062"/>
                </a:lnTo>
                <a:lnTo>
                  <a:pt x="344" y="1056"/>
                </a:lnTo>
                <a:lnTo>
                  <a:pt x="343" y="1054"/>
                </a:lnTo>
                <a:lnTo>
                  <a:pt x="341" y="1054"/>
                </a:lnTo>
                <a:lnTo>
                  <a:pt x="337" y="1054"/>
                </a:lnTo>
                <a:lnTo>
                  <a:pt x="333" y="1054"/>
                </a:lnTo>
                <a:lnTo>
                  <a:pt x="328" y="1059"/>
                </a:lnTo>
                <a:lnTo>
                  <a:pt x="321" y="1063"/>
                </a:lnTo>
                <a:lnTo>
                  <a:pt x="314" y="1067"/>
                </a:lnTo>
                <a:lnTo>
                  <a:pt x="308" y="1070"/>
                </a:lnTo>
                <a:lnTo>
                  <a:pt x="304" y="1062"/>
                </a:lnTo>
                <a:lnTo>
                  <a:pt x="304" y="1053"/>
                </a:lnTo>
                <a:lnTo>
                  <a:pt x="303" y="1045"/>
                </a:lnTo>
                <a:lnTo>
                  <a:pt x="294" y="1043"/>
                </a:lnTo>
                <a:lnTo>
                  <a:pt x="288" y="1046"/>
                </a:lnTo>
                <a:lnTo>
                  <a:pt x="281" y="1051"/>
                </a:lnTo>
                <a:lnTo>
                  <a:pt x="275" y="1054"/>
                </a:lnTo>
                <a:lnTo>
                  <a:pt x="268" y="1059"/>
                </a:lnTo>
                <a:lnTo>
                  <a:pt x="266" y="1051"/>
                </a:lnTo>
                <a:lnTo>
                  <a:pt x="266" y="1040"/>
                </a:lnTo>
                <a:lnTo>
                  <a:pt x="264" y="1032"/>
                </a:lnTo>
                <a:lnTo>
                  <a:pt x="256" y="1030"/>
                </a:lnTo>
                <a:lnTo>
                  <a:pt x="248" y="1032"/>
                </a:lnTo>
                <a:lnTo>
                  <a:pt x="238" y="1037"/>
                </a:lnTo>
                <a:lnTo>
                  <a:pt x="230" y="1044"/>
                </a:lnTo>
                <a:lnTo>
                  <a:pt x="222" y="1050"/>
                </a:lnTo>
                <a:lnTo>
                  <a:pt x="220" y="1040"/>
                </a:lnTo>
                <a:lnTo>
                  <a:pt x="220" y="1029"/>
                </a:lnTo>
                <a:lnTo>
                  <a:pt x="218" y="1020"/>
                </a:lnTo>
                <a:lnTo>
                  <a:pt x="206" y="1017"/>
                </a:lnTo>
                <a:lnTo>
                  <a:pt x="200" y="1016"/>
                </a:lnTo>
                <a:lnTo>
                  <a:pt x="196" y="1017"/>
                </a:lnTo>
                <a:lnTo>
                  <a:pt x="192" y="1020"/>
                </a:lnTo>
                <a:lnTo>
                  <a:pt x="188" y="1023"/>
                </a:lnTo>
                <a:lnTo>
                  <a:pt x="184" y="1025"/>
                </a:lnTo>
                <a:lnTo>
                  <a:pt x="180" y="1029"/>
                </a:lnTo>
                <a:lnTo>
                  <a:pt x="175" y="1031"/>
                </a:lnTo>
                <a:lnTo>
                  <a:pt x="169" y="1032"/>
                </a:lnTo>
                <a:lnTo>
                  <a:pt x="166" y="1027"/>
                </a:lnTo>
                <a:lnTo>
                  <a:pt x="166" y="1021"/>
                </a:lnTo>
                <a:lnTo>
                  <a:pt x="166" y="1014"/>
                </a:lnTo>
                <a:lnTo>
                  <a:pt x="166" y="1008"/>
                </a:lnTo>
                <a:lnTo>
                  <a:pt x="147" y="1001"/>
                </a:lnTo>
                <a:lnTo>
                  <a:pt x="130" y="994"/>
                </a:lnTo>
                <a:lnTo>
                  <a:pt x="112" y="986"/>
                </a:lnTo>
                <a:lnTo>
                  <a:pt x="94" y="978"/>
                </a:lnTo>
                <a:lnTo>
                  <a:pt x="77" y="970"/>
                </a:lnTo>
                <a:lnTo>
                  <a:pt x="59" y="963"/>
                </a:lnTo>
                <a:lnTo>
                  <a:pt x="41" y="956"/>
                </a:lnTo>
                <a:lnTo>
                  <a:pt x="23" y="949"/>
                </a:lnTo>
                <a:lnTo>
                  <a:pt x="16" y="945"/>
                </a:lnTo>
                <a:lnTo>
                  <a:pt x="10" y="940"/>
                </a:lnTo>
                <a:lnTo>
                  <a:pt x="5" y="934"/>
                </a:lnTo>
                <a:lnTo>
                  <a:pt x="0" y="928"/>
                </a:lnTo>
                <a:lnTo>
                  <a:pt x="1" y="923"/>
                </a:lnTo>
                <a:lnTo>
                  <a:pt x="5" y="920"/>
                </a:lnTo>
                <a:lnTo>
                  <a:pt x="8" y="916"/>
                </a:lnTo>
                <a:lnTo>
                  <a:pt x="12" y="914"/>
                </a:lnTo>
                <a:lnTo>
                  <a:pt x="36" y="908"/>
                </a:lnTo>
                <a:lnTo>
                  <a:pt x="59" y="902"/>
                </a:lnTo>
                <a:lnTo>
                  <a:pt x="83" y="897"/>
                </a:lnTo>
                <a:lnTo>
                  <a:pt x="107" y="890"/>
                </a:lnTo>
                <a:lnTo>
                  <a:pt x="130" y="884"/>
                </a:lnTo>
                <a:lnTo>
                  <a:pt x="154" y="877"/>
                </a:lnTo>
                <a:lnTo>
                  <a:pt x="179" y="870"/>
                </a:lnTo>
                <a:lnTo>
                  <a:pt x="203" y="864"/>
                </a:lnTo>
                <a:lnTo>
                  <a:pt x="226" y="857"/>
                </a:lnTo>
                <a:lnTo>
                  <a:pt x="250" y="852"/>
                </a:lnTo>
                <a:lnTo>
                  <a:pt x="273" y="846"/>
                </a:lnTo>
                <a:lnTo>
                  <a:pt x="296" y="841"/>
                </a:lnTo>
                <a:lnTo>
                  <a:pt x="319" y="837"/>
                </a:lnTo>
                <a:lnTo>
                  <a:pt x="342" y="832"/>
                </a:lnTo>
                <a:lnTo>
                  <a:pt x="364" y="829"/>
                </a:lnTo>
                <a:lnTo>
                  <a:pt x="386" y="826"/>
                </a:lnTo>
                <a:lnTo>
                  <a:pt x="404" y="824"/>
                </a:lnTo>
                <a:lnTo>
                  <a:pt x="422" y="821"/>
                </a:lnTo>
                <a:lnTo>
                  <a:pt x="438" y="817"/>
                </a:lnTo>
                <a:lnTo>
                  <a:pt x="453" y="815"/>
                </a:lnTo>
                <a:lnTo>
                  <a:pt x="468" y="811"/>
                </a:lnTo>
                <a:lnTo>
                  <a:pt x="483" y="808"/>
                </a:lnTo>
                <a:lnTo>
                  <a:pt x="496" y="806"/>
                </a:lnTo>
                <a:lnTo>
                  <a:pt x="510" y="802"/>
                </a:lnTo>
                <a:lnTo>
                  <a:pt x="523" y="799"/>
                </a:lnTo>
                <a:lnTo>
                  <a:pt x="536" y="796"/>
                </a:lnTo>
                <a:lnTo>
                  <a:pt x="549" y="793"/>
                </a:lnTo>
                <a:lnTo>
                  <a:pt x="562" y="791"/>
                </a:lnTo>
                <a:lnTo>
                  <a:pt x="575" y="787"/>
                </a:lnTo>
                <a:lnTo>
                  <a:pt x="589" y="785"/>
                </a:lnTo>
                <a:lnTo>
                  <a:pt x="602" y="783"/>
                </a:lnTo>
                <a:lnTo>
                  <a:pt x="616" y="780"/>
                </a:lnTo>
                <a:lnTo>
                  <a:pt x="624" y="779"/>
                </a:lnTo>
                <a:lnTo>
                  <a:pt x="632" y="777"/>
                </a:lnTo>
                <a:lnTo>
                  <a:pt x="643" y="776"/>
                </a:lnTo>
                <a:lnTo>
                  <a:pt x="654" y="773"/>
                </a:lnTo>
                <a:lnTo>
                  <a:pt x="666" y="772"/>
                </a:lnTo>
                <a:lnTo>
                  <a:pt x="678" y="770"/>
                </a:lnTo>
                <a:lnTo>
                  <a:pt x="691" y="768"/>
                </a:lnTo>
                <a:lnTo>
                  <a:pt x="705" y="765"/>
                </a:lnTo>
                <a:lnTo>
                  <a:pt x="718" y="763"/>
                </a:lnTo>
                <a:lnTo>
                  <a:pt x="733" y="761"/>
                </a:lnTo>
                <a:lnTo>
                  <a:pt x="746" y="758"/>
                </a:lnTo>
                <a:lnTo>
                  <a:pt x="760" y="757"/>
                </a:lnTo>
                <a:lnTo>
                  <a:pt x="774" y="755"/>
                </a:lnTo>
                <a:lnTo>
                  <a:pt x="788" y="754"/>
                </a:lnTo>
                <a:lnTo>
                  <a:pt x="800" y="752"/>
                </a:lnTo>
                <a:lnTo>
                  <a:pt x="813" y="750"/>
                </a:lnTo>
                <a:lnTo>
                  <a:pt x="829" y="749"/>
                </a:lnTo>
                <a:lnTo>
                  <a:pt x="852" y="747"/>
                </a:lnTo>
                <a:lnTo>
                  <a:pt x="879" y="745"/>
                </a:lnTo>
                <a:lnTo>
                  <a:pt x="906" y="741"/>
                </a:lnTo>
                <a:lnTo>
                  <a:pt x="934" y="739"/>
                </a:lnTo>
                <a:lnTo>
                  <a:pt x="957" y="735"/>
                </a:lnTo>
                <a:lnTo>
                  <a:pt x="974" y="733"/>
                </a:lnTo>
                <a:lnTo>
                  <a:pt x="984" y="731"/>
                </a:lnTo>
                <a:lnTo>
                  <a:pt x="999" y="724"/>
                </a:lnTo>
                <a:lnTo>
                  <a:pt x="1015" y="715"/>
                </a:lnTo>
                <a:lnTo>
                  <a:pt x="1032" y="706"/>
                </a:lnTo>
                <a:lnTo>
                  <a:pt x="1049" y="694"/>
                </a:lnTo>
                <a:lnTo>
                  <a:pt x="1068" y="684"/>
                </a:lnTo>
                <a:lnTo>
                  <a:pt x="1084" y="672"/>
                </a:lnTo>
                <a:lnTo>
                  <a:pt x="1100" y="662"/>
                </a:lnTo>
                <a:lnTo>
                  <a:pt x="1115" y="651"/>
                </a:lnTo>
                <a:lnTo>
                  <a:pt x="1130" y="642"/>
                </a:lnTo>
                <a:lnTo>
                  <a:pt x="1146" y="633"/>
                </a:lnTo>
                <a:lnTo>
                  <a:pt x="1164" y="624"/>
                </a:lnTo>
                <a:lnTo>
                  <a:pt x="1183" y="615"/>
                </a:lnTo>
                <a:lnTo>
                  <a:pt x="1201" y="605"/>
                </a:lnTo>
                <a:lnTo>
                  <a:pt x="1221" y="596"/>
                </a:lnTo>
                <a:lnTo>
                  <a:pt x="1240" y="587"/>
                </a:lnTo>
                <a:lnTo>
                  <a:pt x="1259" y="579"/>
                </a:lnTo>
                <a:lnTo>
                  <a:pt x="1278" y="571"/>
                </a:lnTo>
                <a:lnTo>
                  <a:pt x="1296" y="564"/>
                </a:lnTo>
                <a:lnTo>
                  <a:pt x="1313" y="558"/>
                </a:lnTo>
                <a:lnTo>
                  <a:pt x="1329" y="553"/>
                </a:lnTo>
                <a:lnTo>
                  <a:pt x="1343" y="548"/>
                </a:lnTo>
                <a:lnTo>
                  <a:pt x="1356" y="544"/>
                </a:lnTo>
                <a:lnTo>
                  <a:pt x="1366" y="542"/>
                </a:lnTo>
                <a:lnTo>
                  <a:pt x="1374" y="541"/>
                </a:lnTo>
                <a:lnTo>
                  <a:pt x="1376" y="541"/>
                </a:lnTo>
                <a:lnTo>
                  <a:pt x="1381" y="541"/>
                </a:lnTo>
                <a:lnTo>
                  <a:pt x="1387" y="543"/>
                </a:lnTo>
                <a:lnTo>
                  <a:pt x="1394" y="549"/>
                </a:lnTo>
                <a:lnTo>
                  <a:pt x="1396" y="569"/>
                </a:lnTo>
                <a:lnTo>
                  <a:pt x="1394" y="588"/>
                </a:lnTo>
                <a:lnTo>
                  <a:pt x="1389" y="607"/>
                </a:lnTo>
                <a:lnTo>
                  <a:pt x="1384" y="625"/>
                </a:lnTo>
                <a:lnTo>
                  <a:pt x="1380" y="643"/>
                </a:lnTo>
                <a:lnTo>
                  <a:pt x="1376" y="662"/>
                </a:lnTo>
                <a:lnTo>
                  <a:pt x="1378" y="680"/>
                </a:lnTo>
                <a:lnTo>
                  <a:pt x="1382" y="701"/>
                </a:lnTo>
                <a:lnTo>
                  <a:pt x="1388" y="723"/>
                </a:lnTo>
                <a:lnTo>
                  <a:pt x="1396" y="742"/>
                </a:lnTo>
                <a:lnTo>
                  <a:pt x="1405" y="762"/>
                </a:lnTo>
                <a:lnTo>
                  <a:pt x="1412" y="781"/>
                </a:lnTo>
                <a:lnTo>
                  <a:pt x="1405" y="781"/>
                </a:lnTo>
                <a:lnTo>
                  <a:pt x="1399" y="781"/>
                </a:lnTo>
                <a:lnTo>
                  <a:pt x="1393" y="781"/>
                </a:lnTo>
                <a:lnTo>
                  <a:pt x="1387" y="781"/>
                </a:lnTo>
                <a:lnTo>
                  <a:pt x="1380" y="781"/>
                </a:lnTo>
                <a:lnTo>
                  <a:pt x="1374" y="781"/>
                </a:lnTo>
                <a:lnTo>
                  <a:pt x="1367" y="783"/>
                </a:lnTo>
                <a:lnTo>
                  <a:pt x="1360" y="784"/>
                </a:lnTo>
                <a:lnTo>
                  <a:pt x="1376" y="790"/>
                </a:lnTo>
                <a:lnTo>
                  <a:pt x="1393" y="795"/>
                </a:lnTo>
                <a:lnTo>
                  <a:pt x="1410" y="800"/>
                </a:lnTo>
                <a:lnTo>
                  <a:pt x="1426" y="804"/>
                </a:lnTo>
                <a:lnTo>
                  <a:pt x="1443" y="809"/>
                </a:lnTo>
                <a:lnTo>
                  <a:pt x="1460" y="813"/>
                </a:lnTo>
                <a:lnTo>
                  <a:pt x="1478" y="816"/>
                </a:lnTo>
                <a:lnTo>
                  <a:pt x="1495" y="819"/>
                </a:lnTo>
                <a:lnTo>
                  <a:pt x="1512" y="823"/>
                </a:lnTo>
                <a:lnTo>
                  <a:pt x="1530" y="826"/>
                </a:lnTo>
                <a:lnTo>
                  <a:pt x="1547" y="830"/>
                </a:lnTo>
                <a:lnTo>
                  <a:pt x="1564" y="832"/>
                </a:lnTo>
                <a:lnTo>
                  <a:pt x="1581" y="837"/>
                </a:lnTo>
                <a:lnTo>
                  <a:pt x="1599" y="840"/>
                </a:lnTo>
                <a:lnTo>
                  <a:pt x="1616" y="844"/>
                </a:lnTo>
                <a:lnTo>
                  <a:pt x="1632" y="848"/>
                </a:lnTo>
                <a:lnTo>
                  <a:pt x="1641" y="850"/>
                </a:lnTo>
                <a:lnTo>
                  <a:pt x="1653" y="852"/>
                </a:lnTo>
                <a:lnTo>
                  <a:pt x="1664" y="854"/>
                </a:lnTo>
                <a:lnTo>
                  <a:pt x="1678" y="856"/>
                </a:lnTo>
                <a:lnTo>
                  <a:pt x="1693" y="857"/>
                </a:lnTo>
                <a:lnTo>
                  <a:pt x="1709" y="860"/>
                </a:lnTo>
                <a:lnTo>
                  <a:pt x="1725" y="861"/>
                </a:lnTo>
                <a:lnTo>
                  <a:pt x="1743" y="862"/>
                </a:lnTo>
                <a:lnTo>
                  <a:pt x="1760" y="863"/>
                </a:lnTo>
                <a:lnTo>
                  <a:pt x="1777" y="864"/>
                </a:lnTo>
                <a:lnTo>
                  <a:pt x="1794" y="864"/>
                </a:lnTo>
                <a:lnTo>
                  <a:pt x="1812" y="864"/>
                </a:lnTo>
                <a:lnTo>
                  <a:pt x="1829" y="864"/>
                </a:lnTo>
                <a:lnTo>
                  <a:pt x="1844" y="863"/>
                </a:lnTo>
                <a:lnTo>
                  <a:pt x="1860" y="862"/>
                </a:lnTo>
                <a:lnTo>
                  <a:pt x="1874" y="861"/>
                </a:lnTo>
                <a:lnTo>
                  <a:pt x="1892" y="859"/>
                </a:lnTo>
                <a:lnTo>
                  <a:pt x="1911" y="855"/>
                </a:lnTo>
                <a:lnTo>
                  <a:pt x="1930" y="849"/>
                </a:lnTo>
                <a:lnTo>
                  <a:pt x="1949" y="844"/>
                </a:lnTo>
                <a:lnTo>
                  <a:pt x="1967" y="837"/>
                </a:lnTo>
                <a:lnTo>
                  <a:pt x="1985" y="829"/>
                </a:lnTo>
                <a:lnTo>
                  <a:pt x="2002" y="821"/>
                </a:lnTo>
                <a:lnTo>
                  <a:pt x="2019" y="811"/>
                </a:lnTo>
                <a:lnTo>
                  <a:pt x="2026" y="802"/>
                </a:lnTo>
                <a:lnTo>
                  <a:pt x="2027" y="792"/>
                </a:lnTo>
                <a:lnTo>
                  <a:pt x="2026" y="781"/>
                </a:lnTo>
                <a:lnTo>
                  <a:pt x="2025" y="771"/>
                </a:lnTo>
                <a:lnTo>
                  <a:pt x="2019" y="749"/>
                </a:lnTo>
                <a:lnTo>
                  <a:pt x="2013" y="729"/>
                </a:lnTo>
                <a:lnTo>
                  <a:pt x="2008" y="707"/>
                </a:lnTo>
                <a:lnTo>
                  <a:pt x="1998" y="681"/>
                </a:lnTo>
                <a:lnTo>
                  <a:pt x="1988" y="650"/>
                </a:lnTo>
                <a:lnTo>
                  <a:pt x="1988" y="627"/>
                </a:lnTo>
                <a:lnTo>
                  <a:pt x="1995" y="612"/>
                </a:lnTo>
                <a:lnTo>
                  <a:pt x="2009" y="607"/>
                </a:lnTo>
                <a:lnTo>
                  <a:pt x="2013" y="616"/>
                </a:lnTo>
                <a:lnTo>
                  <a:pt x="2020" y="624"/>
                </a:lnTo>
                <a:lnTo>
                  <a:pt x="2028" y="632"/>
                </a:lnTo>
                <a:lnTo>
                  <a:pt x="2036" y="638"/>
                </a:lnTo>
                <a:lnTo>
                  <a:pt x="2046" y="645"/>
                </a:lnTo>
                <a:lnTo>
                  <a:pt x="2056" y="650"/>
                </a:lnTo>
                <a:lnTo>
                  <a:pt x="2065" y="655"/>
                </a:lnTo>
                <a:lnTo>
                  <a:pt x="2074" y="660"/>
                </a:lnTo>
                <a:lnTo>
                  <a:pt x="2079" y="663"/>
                </a:lnTo>
                <a:lnTo>
                  <a:pt x="2084" y="665"/>
                </a:lnTo>
                <a:lnTo>
                  <a:pt x="2088" y="668"/>
                </a:lnTo>
                <a:lnTo>
                  <a:pt x="2093" y="668"/>
                </a:lnTo>
                <a:lnTo>
                  <a:pt x="2092" y="637"/>
                </a:lnTo>
                <a:lnTo>
                  <a:pt x="2087" y="607"/>
                </a:lnTo>
                <a:lnTo>
                  <a:pt x="2079" y="578"/>
                </a:lnTo>
                <a:lnTo>
                  <a:pt x="2069" y="550"/>
                </a:lnTo>
                <a:lnTo>
                  <a:pt x="2054" y="524"/>
                </a:lnTo>
                <a:lnTo>
                  <a:pt x="2038" y="500"/>
                </a:lnTo>
                <a:lnTo>
                  <a:pt x="2018" y="478"/>
                </a:lnTo>
                <a:lnTo>
                  <a:pt x="1996" y="457"/>
                </a:lnTo>
                <a:lnTo>
                  <a:pt x="1980" y="448"/>
                </a:lnTo>
                <a:lnTo>
                  <a:pt x="1961" y="442"/>
                </a:lnTo>
                <a:lnTo>
                  <a:pt x="1943" y="439"/>
                </a:lnTo>
                <a:lnTo>
                  <a:pt x="1922" y="439"/>
                </a:lnTo>
                <a:lnTo>
                  <a:pt x="1903" y="440"/>
                </a:lnTo>
                <a:lnTo>
                  <a:pt x="1883" y="443"/>
                </a:lnTo>
                <a:lnTo>
                  <a:pt x="1865" y="448"/>
                </a:lnTo>
                <a:lnTo>
                  <a:pt x="1847" y="455"/>
                </a:lnTo>
                <a:lnTo>
                  <a:pt x="1832" y="459"/>
                </a:lnTo>
                <a:lnTo>
                  <a:pt x="1818" y="463"/>
                </a:lnTo>
                <a:lnTo>
                  <a:pt x="1803" y="467"/>
                </a:lnTo>
                <a:lnTo>
                  <a:pt x="1788" y="472"/>
                </a:lnTo>
                <a:lnTo>
                  <a:pt x="1771" y="475"/>
                </a:lnTo>
                <a:lnTo>
                  <a:pt x="1756" y="479"/>
                </a:lnTo>
                <a:lnTo>
                  <a:pt x="1739" y="481"/>
                </a:lnTo>
                <a:lnTo>
                  <a:pt x="1723" y="482"/>
                </a:lnTo>
                <a:lnTo>
                  <a:pt x="1717" y="480"/>
                </a:lnTo>
                <a:lnTo>
                  <a:pt x="1714" y="475"/>
                </a:lnTo>
                <a:lnTo>
                  <a:pt x="1712" y="471"/>
                </a:lnTo>
                <a:lnTo>
                  <a:pt x="1709" y="465"/>
                </a:lnTo>
                <a:lnTo>
                  <a:pt x="1722" y="455"/>
                </a:lnTo>
                <a:lnTo>
                  <a:pt x="1737" y="446"/>
                </a:lnTo>
                <a:lnTo>
                  <a:pt x="1752" y="435"/>
                </a:lnTo>
                <a:lnTo>
                  <a:pt x="1768" y="425"/>
                </a:lnTo>
                <a:lnTo>
                  <a:pt x="1782" y="413"/>
                </a:lnTo>
                <a:lnTo>
                  <a:pt x="1792" y="400"/>
                </a:lnTo>
                <a:lnTo>
                  <a:pt x="1799" y="385"/>
                </a:lnTo>
                <a:lnTo>
                  <a:pt x="1800" y="366"/>
                </a:lnTo>
                <a:lnTo>
                  <a:pt x="1791" y="340"/>
                </a:lnTo>
                <a:lnTo>
                  <a:pt x="1781" y="314"/>
                </a:lnTo>
                <a:lnTo>
                  <a:pt x="1769" y="290"/>
                </a:lnTo>
                <a:lnTo>
                  <a:pt x="1756" y="266"/>
                </a:lnTo>
                <a:lnTo>
                  <a:pt x="1743" y="242"/>
                </a:lnTo>
                <a:lnTo>
                  <a:pt x="1730" y="218"/>
                </a:lnTo>
                <a:lnTo>
                  <a:pt x="1718" y="194"/>
                </a:lnTo>
                <a:lnTo>
                  <a:pt x="1707" y="169"/>
                </a:lnTo>
                <a:lnTo>
                  <a:pt x="1693" y="148"/>
                </a:lnTo>
                <a:lnTo>
                  <a:pt x="1678" y="126"/>
                </a:lnTo>
                <a:lnTo>
                  <a:pt x="1662" y="105"/>
                </a:lnTo>
                <a:lnTo>
                  <a:pt x="1646" y="85"/>
                </a:lnTo>
                <a:lnTo>
                  <a:pt x="1629" y="66"/>
                </a:lnTo>
                <a:lnTo>
                  <a:pt x="1610" y="46"/>
                </a:lnTo>
                <a:lnTo>
                  <a:pt x="1592" y="27"/>
                </a:lnTo>
                <a:lnTo>
                  <a:pt x="1572" y="7"/>
                </a:lnTo>
                <a:lnTo>
                  <a:pt x="1574" y="3"/>
                </a:lnTo>
                <a:lnTo>
                  <a:pt x="1580" y="0"/>
                </a:lnTo>
                <a:lnTo>
                  <a:pt x="1588" y="0"/>
                </a:lnTo>
                <a:lnTo>
                  <a:pt x="1594" y="1"/>
                </a:lnTo>
                <a:lnTo>
                  <a:pt x="1606" y="7"/>
                </a:lnTo>
                <a:lnTo>
                  <a:pt x="1616" y="13"/>
                </a:lnTo>
                <a:lnTo>
                  <a:pt x="1627" y="19"/>
                </a:lnTo>
                <a:lnTo>
                  <a:pt x="1638" y="26"/>
                </a:lnTo>
                <a:lnTo>
                  <a:pt x="1648" y="33"/>
                </a:lnTo>
                <a:lnTo>
                  <a:pt x="1659" y="38"/>
                </a:lnTo>
                <a:lnTo>
                  <a:pt x="1669" y="45"/>
                </a:lnTo>
                <a:lnTo>
                  <a:pt x="1679" y="51"/>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flipH="1">
            <a:off x="7315199" y="5029200"/>
            <a:ext cx="1447800" cy="1371600"/>
          </a:xfrm>
          <a:custGeom>
            <a:avLst/>
            <a:gdLst/>
            <a:ahLst/>
            <a:cxnLst>
              <a:cxn ang="0">
                <a:pos x="1816" y="164"/>
              </a:cxn>
              <a:cxn ang="0">
                <a:pos x="1951" y="297"/>
              </a:cxn>
              <a:cxn ang="0">
                <a:pos x="2082" y="409"/>
              </a:cxn>
              <a:cxn ang="0">
                <a:pos x="2178" y="524"/>
              </a:cxn>
              <a:cxn ang="0">
                <a:pos x="2232" y="673"/>
              </a:cxn>
              <a:cxn ang="0">
                <a:pos x="2281" y="859"/>
              </a:cxn>
              <a:cxn ang="0">
                <a:pos x="2243" y="888"/>
              </a:cxn>
              <a:cxn ang="0">
                <a:pos x="2149" y="954"/>
              </a:cxn>
              <a:cxn ang="0">
                <a:pos x="2057" y="1224"/>
              </a:cxn>
              <a:cxn ang="0">
                <a:pos x="1956" y="1206"/>
              </a:cxn>
              <a:cxn ang="0">
                <a:pos x="1798" y="1142"/>
              </a:cxn>
              <a:cxn ang="0">
                <a:pos x="1621" y="1152"/>
              </a:cxn>
              <a:cxn ang="0">
                <a:pos x="1443" y="1181"/>
              </a:cxn>
              <a:cxn ang="0">
                <a:pos x="1236" y="1200"/>
              </a:cxn>
              <a:cxn ang="0">
                <a:pos x="999" y="1203"/>
              </a:cxn>
              <a:cxn ang="0">
                <a:pos x="968" y="1327"/>
              </a:cxn>
              <a:cxn ang="0">
                <a:pos x="888" y="1328"/>
              </a:cxn>
              <a:cxn ang="0">
                <a:pos x="714" y="1189"/>
              </a:cxn>
              <a:cxn ang="0">
                <a:pos x="532" y="1154"/>
              </a:cxn>
              <a:cxn ang="0">
                <a:pos x="362" y="1159"/>
              </a:cxn>
              <a:cxn ang="0">
                <a:pos x="207" y="1186"/>
              </a:cxn>
              <a:cxn ang="0">
                <a:pos x="134" y="1183"/>
              </a:cxn>
              <a:cxn ang="0">
                <a:pos x="166" y="1165"/>
              </a:cxn>
              <a:cxn ang="0">
                <a:pos x="205" y="1139"/>
              </a:cxn>
              <a:cxn ang="0">
                <a:pos x="238" y="1121"/>
              </a:cxn>
              <a:cxn ang="0">
                <a:pos x="283" y="1114"/>
              </a:cxn>
              <a:cxn ang="0">
                <a:pos x="331" y="1107"/>
              </a:cxn>
              <a:cxn ang="0">
                <a:pos x="361" y="1092"/>
              </a:cxn>
              <a:cxn ang="0">
                <a:pos x="354" y="1075"/>
              </a:cxn>
              <a:cxn ang="0">
                <a:pos x="328" y="1059"/>
              </a:cxn>
              <a:cxn ang="0">
                <a:pos x="275" y="1054"/>
              </a:cxn>
              <a:cxn ang="0">
                <a:pos x="220" y="1040"/>
              </a:cxn>
              <a:cxn ang="0">
                <a:pos x="175" y="1031"/>
              </a:cxn>
              <a:cxn ang="0">
                <a:pos x="77" y="970"/>
              </a:cxn>
              <a:cxn ang="0">
                <a:pos x="8" y="916"/>
              </a:cxn>
              <a:cxn ang="0">
                <a:pos x="226" y="857"/>
              </a:cxn>
              <a:cxn ang="0">
                <a:pos x="438" y="817"/>
              </a:cxn>
              <a:cxn ang="0">
                <a:pos x="575" y="787"/>
              </a:cxn>
              <a:cxn ang="0">
                <a:pos x="691" y="768"/>
              </a:cxn>
              <a:cxn ang="0">
                <a:pos x="829" y="749"/>
              </a:cxn>
              <a:cxn ang="0">
                <a:pos x="1032" y="706"/>
              </a:cxn>
              <a:cxn ang="0">
                <a:pos x="1201" y="605"/>
              </a:cxn>
              <a:cxn ang="0">
                <a:pos x="1366" y="542"/>
              </a:cxn>
              <a:cxn ang="0">
                <a:pos x="1380" y="643"/>
              </a:cxn>
              <a:cxn ang="0">
                <a:pos x="1393" y="781"/>
              </a:cxn>
              <a:cxn ang="0">
                <a:pos x="1443" y="809"/>
              </a:cxn>
              <a:cxn ang="0">
                <a:pos x="1616" y="844"/>
              </a:cxn>
              <a:cxn ang="0">
                <a:pos x="1760" y="863"/>
              </a:cxn>
              <a:cxn ang="0">
                <a:pos x="1930" y="849"/>
              </a:cxn>
              <a:cxn ang="0">
                <a:pos x="2019" y="749"/>
              </a:cxn>
              <a:cxn ang="0">
                <a:pos x="2028" y="632"/>
              </a:cxn>
              <a:cxn ang="0">
                <a:pos x="2092" y="637"/>
              </a:cxn>
              <a:cxn ang="0">
                <a:pos x="1943" y="439"/>
              </a:cxn>
              <a:cxn ang="0">
                <a:pos x="1771" y="475"/>
              </a:cxn>
              <a:cxn ang="0">
                <a:pos x="1752" y="435"/>
              </a:cxn>
              <a:cxn ang="0">
                <a:pos x="1743" y="242"/>
              </a:cxn>
              <a:cxn ang="0">
                <a:pos x="1592" y="27"/>
              </a:cxn>
              <a:cxn ang="0">
                <a:pos x="1648" y="33"/>
              </a:cxn>
            </a:cxnLst>
            <a:rect l="0" t="0" r="r" b="b"/>
            <a:pathLst>
              <a:path w="2284" h="1382">
                <a:moveTo>
                  <a:pt x="1679" y="51"/>
                </a:moveTo>
                <a:lnTo>
                  <a:pt x="1695" y="62"/>
                </a:lnTo>
                <a:lnTo>
                  <a:pt x="1712" y="74"/>
                </a:lnTo>
                <a:lnTo>
                  <a:pt x="1728" y="87"/>
                </a:lnTo>
                <a:lnTo>
                  <a:pt x="1744" y="99"/>
                </a:lnTo>
                <a:lnTo>
                  <a:pt x="1759" y="112"/>
                </a:lnTo>
                <a:lnTo>
                  <a:pt x="1774" y="125"/>
                </a:lnTo>
                <a:lnTo>
                  <a:pt x="1788" y="137"/>
                </a:lnTo>
                <a:lnTo>
                  <a:pt x="1803" y="151"/>
                </a:lnTo>
                <a:lnTo>
                  <a:pt x="1816" y="164"/>
                </a:lnTo>
                <a:lnTo>
                  <a:pt x="1830" y="177"/>
                </a:lnTo>
                <a:lnTo>
                  <a:pt x="1844" y="191"/>
                </a:lnTo>
                <a:lnTo>
                  <a:pt x="1858" y="205"/>
                </a:lnTo>
                <a:lnTo>
                  <a:pt x="1872" y="219"/>
                </a:lnTo>
                <a:lnTo>
                  <a:pt x="1884" y="233"/>
                </a:lnTo>
                <a:lnTo>
                  <a:pt x="1898" y="248"/>
                </a:lnTo>
                <a:lnTo>
                  <a:pt x="1912" y="261"/>
                </a:lnTo>
                <a:lnTo>
                  <a:pt x="1925" y="273"/>
                </a:lnTo>
                <a:lnTo>
                  <a:pt x="1937" y="286"/>
                </a:lnTo>
                <a:lnTo>
                  <a:pt x="1951" y="297"/>
                </a:lnTo>
                <a:lnTo>
                  <a:pt x="1965" y="310"/>
                </a:lnTo>
                <a:lnTo>
                  <a:pt x="1980" y="321"/>
                </a:lnTo>
                <a:lnTo>
                  <a:pt x="1994" y="334"/>
                </a:lnTo>
                <a:lnTo>
                  <a:pt x="2009" y="347"/>
                </a:lnTo>
                <a:lnTo>
                  <a:pt x="2023" y="358"/>
                </a:lnTo>
                <a:lnTo>
                  <a:pt x="2035" y="370"/>
                </a:lnTo>
                <a:lnTo>
                  <a:pt x="2049" y="380"/>
                </a:lnTo>
                <a:lnTo>
                  <a:pt x="2061" y="390"/>
                </a:lnTo>
                <a:lnTo>
                  <a:pt x="2072" y="400"/>
                </a:lnTo>
                <a:lnTo>
                  <a:pt x="2082" y="409"/>
                </a:lnTo>
                <a:lnTo>
                  <a:pt x="2092" y="416"/>
                </a:lnTo>
                <a:lnTo>
                  <a:pt x="2100" y="423"/>
                </a:lnTo>
                <a:lnTo>
                  <a:pt x="2105" y="428"/>
                </a:lnTo>
                <a:lnTo>
                  <a:pt x="2118" y="443"/>
                </a:lnTo>
                <a:lnTo>
                  <a:pt x="2131" y="457"/>
                </a:lnTo>
                <a:lnTo>
                  <a:pt x="2142" y="471"/>
                </a:lnTo>
                <a:lnTo>
                  <a:pt x="2153" y="485"/>
                </a:lnTo>
                <a:lnTo>
                  <a:pt x="2162" y="498"/>
                </a:lnTo>
                <a:lnTo>
                  <a:pt x="2170" y="511"/>
                </a:lnTo>
                <a:lnTo>
                  <a:pt x="2178" y="524"/>
                </a:lnTo>
                <a:lnTo>
                  <a:pt x="2184" y="538"/>
                </a:lnTo>
                <a:lnTo>
                  <a:pt x="2191" y="549"/>
                </a:lnTo>
                <a:lnTo>
                  <a:pt x="2196" y="562"/>
                </a:lnTo>
                <a:lnTo>
                  <a:pt x="2202" y="573"/>
                </a:lnTo>
                <a:lnTo>
                  <a:pt x="2207" y="585"/>
                </a:lnTo>
                <a:lnTo>
                  <a:pt x="2211" y="596"/>
                </a:lnTo>
                <a:lnTo>
                  <a:pt x="2215" y="605"/>
                </a:lnTo>
                <a:lnTo>
                  <a:pt x="2217" y="615"/>
                </a:lnTo>
                <a:lnTo>
                  <a:pt x="2219" y="623"/>
                </a:lnTo>
                <a:lnTo>
                  <a:pt x="2232" y="673"/>
                </a:lnTo>
                <a:lnTo>
                  <a:pt x="2238" y="719"/>
                </a:lnTo>
                <a:lnTo>
                  <a:pt x="2239" y="764"/>
                </a:lnTo>
                <a:lnTo>
                  <a:pt x="2237" y="809"/>
                </a:lnTo>
                <a:lnTo>
                  <a:pt x="2243" y="816"/>
                </a:lnTo>
                <a:lnTo>
                  <a:pt x="2249" y="823"/>
                </a:lnTo>
                <a:lnTo>
                  <a:pt x="2256" y="830"/>
                </a:lnTo>
                <a:lnTo>
                  <a:pt x="2263" y="837"/>
                </a:lnTo>
                <a:lnTo>
                  <a:pt x="2269" y="844"/>
                </a:lnTo>
                <a:lnTo>
                  <a:pt x="2275" y="850"/>
                </a:lnTo>
                <a:lnTo>
                  <a:pt x="2281" y="859"/>
                </a:lnTo>
                <a:lnTo>
                  <a:pt x="2284" y="868"/>
                </a:lnTo>
                <a:lnTo>
                  <a:pt x="2283" y="871"/>
                </a:lnTo>
                <a:lnTo>
                  <a:pt x="2279" y="873"/>
                </a:lnTo>
                <a:lnTo>
                  <a:pt x="2277" y="876"/>
                </a:lnTo>
                <a:lnTo>
                  <a:pt x="2272" y="878"/>
                </a:lnTo>
                <a:lnTo>
                  <a:pt x="2267" y="880"/>
                </a:lnTo>
                <a:lnTo>
                  <a:pt x="2261" y="882"/>
                </a:lnTo>
                <a:lnTo>
                  <a:pt x="2254" y="884"/>
                </a:lnTo>
                <a:lnTo>
                  <a:pt x="2246" y="886"/>
                </a:lnTo>
                <a:lnTo>
                  <a:pt x="2243" y="888"/>
                </a:lnTo>
                <a:lnTo>
                  <a:pt x="2237" y="890"/>
                </a:lnTo>
                <a:lnTo>
                  <a:pt x="2229" y="892"/>
                </a:lnTo>
                <a:lnTo>
                  <a:pt x="2221" y="893"/>
                </a:lnTo>
                <a:lnTo>
                  <a:pt x="2211" y="894"/>
                </a:lnTo>
                <a:lnTo>
                  <a:pt x="2202" y="897"/>
                </a:lnTo>
                <a:lnTo>
                  <a:pt x="2193" y="899"/>
                </a:lnTo>
                <a:lnTo>
                  <a:pt x="2184" y="902"/>
                </a:lnTo>
                <a:lnTo>
                  <a:pt x="2173" y="920"/>
                </a:lnTo>
                <a:lnTo>
                  <a:pt x="2162" y="936"/>
                </a:lnTo>
                <a:lnTo>
                  <a:pt x="2149" y="954"/>
                </a:lnTo>
                <a:lnTo>
                  <a:pt x="2135" y="971"/>
                </a:lnTo>
                <a:lnTo>
                  <a:pt x="2119" y="989"/>
                </a:lnTo>
                <a:lnTo>
                  <a:pt x="2101" y="1006"/>
                </a:lnTo>
                <a:lnTo>
                  <a:pt x="2081" y="1022"/>
                </a:lnTo>
                <a:lnTo>
                  <a:pt x="2058" y="1038"/>
                </a:lnTo>
                <a:lnTo>
                  <a:pt x="2058" y="1060"/>
                </a:lnTo>
                <a:lnTo>
                  <a:pt x="2059" y="1108"/>
                </a:lnTo>
                <a:lnTo>
                  <a:pt x="2061" y="1167"/>
                </a:lnTo>
                <a:lnTo>
                  <a:pt x="2063" y="1220"/>
                </a:lnTo>
                <a:lnTo>
                  <a:pt x="2057" y="1224"/>
                </a:lnTo>
                <a:lnTo>
                  <a:pt x="2050" y="1227"/>
                </a:lnTo>
                <a:lnTo>
                  <a:pt x="2042" y="1228"/>
                </a:lnTo>
                <a:lnTo>
                  <a:pt x="2035" y="1227"/>
                </a:lnTo>
                <a:lnTo>
                  <a:pt x="2027" y="1226"/>
                </a:lnTo>
                <a:lnTo>
                  <a:pt x="2019" y="1224"/>
                </a:lnTo>
                <a:lnTo>
                  <a:pt x="2011" y="1222"/>
                </a:lnTo>
                <a:lnTo>
                  <a:pt x="2004" y="1221"/>
                </a:lnTo>
                <a:lnTo>
                  <a:pt x="1988" y="1216"/>
                </a:lnTo>
                <a:lnTo>
                  <a:pt x="1972" y="1212"/>
                </a:lnTo>
                <a:lnTo>
                  <a:pt x="1956" y="1206"/>
                </a:lnTo>
                <a:lnTo>
                  <a:pt x="1940" y="1199"/>
                </a:lnTo>
                <a:lnTo>
                  <a:pt x="1925" y="1192"/>
                </a:lnTo>
                <a:lnTo>
                  <a:pt x="1910" y="1184"/>
                </a:lnTo>
                <a:lnTo>
                  <a:pt x="1894" y="1177"/>
                </a:lnTo>
                <a:lnTo>
                  <a:pt x="1879" y="1170"/>
                </a:lnTo>
                <a:lnTo>
                  <a:pt x="1862" y="1163"/>
                </a:lnTo>
                <a:lnTo>
                  <a:pt x="1846" y="1157"/>
                </a:lnTo>
                <a:lnTo>
                  <a:pt x="1830" y="1151"/>
                </a:lnTo>
                <a:lnTo>
                  <a:pt x="1814" y="1145"/>
                </a:lnTo>
                <a:lnTo>
                  <a:pt x="1798" y="1142"/>
                </a:lnTo>
                <a:lnTo>
                  <a:pt x="1781" y="1138"/>
                </a:lnTo>
                <a:lnTo>
                  <a:pt x="1762" y="1137"/>
                </a:lnTo>
                <a:lnTo>
                  <a:pt x="1744" y="1137"/>
                </a:lnTo>
                <a:lnTo>
                  <a:pt x="1727" y="1139"/>
                </a:lnTo>
                <a:lnTo>
                  <a:pt x="1709" y="1142"/>
                </a:lnTo>
                <a:lnTo>
                  <a:pt x="1692" y="1144"/>
                </a:lnTo>
                <a:lnTo>
                  <a:pt x="1674" y="1145"/>
                </a:lnTo>
                <a:lnTo>
                  <a:pt x="1656" y="1147"/>
                </a:lnTo>
                <a:lnTo>
                  <a:pt x="1639" y="1150"/>
                </a:lnTo>
                <a:lnTo>
                  <a:pt x="1621" y="1152"/>
                </a:lnTo>
                <a:lnTo>
                  <a:pt x="1603" y="1154"/>
                </a:lnTo>
                <a:lnTo>
                  <a:pt x="1586" y="1158"/>
                </a:lnTo>
                <a:lnTo>
                  <a:pt x="1568" y="1160"/>
                </a:lnTo>
                <a:lnTo>
                  <a:pt x="1550" y="1162"/>
                </a:lnTo>
                <a:lnTo>
                  <a:pt x="1533" y="1166"/>
                </a:lnTo>
                <a:lnTo>
                  <a:pt x="1515" y="1168"/>
                </a:lnTo>
                <a:lnTo>
                  <a:pt x="1497" y="1171"/>
                </a:lnTo>
                <a:lnTo>
                  <a:pt x="1480" y="1175"/>
                </a:lnTo>
                <a:lnTo>
                  <a:pt x="1463" y="1178"/>
                </a:lnTo>
                <a:lnTo>
                  <a:pt x="1443" y="1181"/>
                </a:lnTo>
                <a:lnTo>
                  <a:pt x="1424" y="1183"/>
                </a:lnTo>
                <a:lnTo>
                  <a:pt x="1405" y="1185"/>
                </a:lnTo>
                <a:lnTo>
                  <a:pt x="1386" y="1189"/>
                </a:lnTo>
                <a:lnTo>
                  <a:pt x="1366" y="1192"/>
                </a:lnTo>
                <a:lnTo>
                  <a:pt x="1346" y="1194"/>
                </a:lnTo>
                <a:lnTo>
                  <a:pt x="1327" y="1197"/>
                </a:lnTo>
                <a:lnTo>
                  <a:pt x="1307" y="1199"/>
                </a:lnTo>
                <a:lnTo>
                  <a:pt x="1283" y="1199"/>
                </a:lnTo>
                <a:lnTo>
                  <a:pt x="1259" y="1200"/>
                </a:lnTo>
                <a:lnTo>
                  <a:pt x="1236" y="1200"/>
                </a:lnTo>
                <a:lnTo>
                  <a:pt x="1212" y="1203"/>
                </a:lnTo>
                <a:lnTo>
                  <a:pt x="1187" y="1204"/>
                </a:lnTo>
                <a:lnTo>
                  <a:pt x="1163" y="1205"/>
                </a:lnTo>
                <a:lnTo>
                  <a:pt x="1140" y="1206"/>
                </a:lnTo>
                <a:lnTo>
                  <a:pt x="1116" y="1207"/>
                </a:lnTo>
                <a:lnTo>
                  <a:pt x="1092" y="1207"/>
                </a:lnTo>
                <a:lnTo>
                  <a:pt x="1069" y="1207"/>
                </a:lnTo>
                <a:lnTo>
                  <a:pt x="1045" y="1207"/>
                </a:lnTo>
                <a:lnTo>
                  <a:pt x="1022" y="1205"/>
                </a:lnTo>
                <a:lnTo>
                  <a:pt x="999" y="1203"/>
                </a:lnTo>
                <a:lnTo>
                  <a:pt x="974" y="1199"/>
                </a:lnTo>
                <a:lnTo>
                  <a:pt x="951" y="1194"/>
                </a:lnTo>
                <a:lnTo>
                  <a:pt x="928" y="1189"/>
                </a:lnTo>
                <a:lnTo>
                  <a:pt x="932" y="1205"/>
                </a:lnTo>
                <a:lnTo>
                  <a:pt x="935" y="1220"/>
                </a:lnTo>
                <a:lnTo>
                  <a:pt x="939" y="1235"/>
                </a:lnTo>
                <a:lnTo>
                  <a:pt x="942" y="1249"/>
                </a:lnTo>
                <a:lnTo>
                  <a:pt x="950" y="1274"/>
                </a:lnTo>
                <a:lnTo>
                  <a:pt x="959" y="1300"/>
                </a:lnTo>
                <a:lnTo>
                  <a:pt x="968" y="1327"/>
                </a:lnTo>
                <a:lnTo>
                  <a:pt x="973" y="1354"/>
                </a:lnTo>
                <a:lnTo>
                  <a:pt x="974" y="1361"/>
                </a:lnTo>
                <a:lnTo>
                  <a:pt x="974" y="1368"/>
                </a:lnTo>
                <a:lnTo>
                  <a:pt x="972" y="1376"/>
                </a:lnTo>
                <a:lnTo>
                  <a:pt x="968" y="1382"/>
                </a:lnTo>
                <a:lnTo>
                  <a:pt x="957" y="1381"/>
                </a:lnTo>
                <a:lnTo>
                  <a:pt x="940" y="1368"/>
                </a:lnTo>
                <a:lnTo>
                  <a:pt x="923" y="1354"/>
                </a:lnTo>
                <a:lnTo>
                  <a:pt x="905" y="1342"/>
                </a:lnTo>
                <a:lnTo>
                  <a:pt x="888" y="1328"/>
                </a:lnTo>
                <a:lnTo>
                  <a:pt x="871" y="1314"/>
                </a:lnTo>
                <a:lnTo>
                  <a:pt x="853" y="1299"/>
                </a:lnTo>
                <a:lnTo>
                  <a:pt x="837" y="1285"/>
                </a:lnTo>
                <a:lnTo>
                  <a:pt x="820" y="1270"/>
                </a:lnTo>
                <a:lnTo>
                  <a:pt x="803" y="1257"/>
                </a:lnTo>
                <a:lnTo>
                  <a:pt x="786" y="1243"/>
                </a:lnTo>
                <a:lnTo>
                  <a:pt x="768" y="1229"/>
                </a:lnTo>
                <a:lnTo>
                  <a:pt x="751" y="1215"/>
                </a:lnTo>
                <a:lnTo>
                  <a:pt x="733" y="1201"/>
                </a:lnTo>
                <a:lnTo>
                  <a:pt x="714" y="1189"/>
                </a:lnTo>
                <a:lnTo>
                  <a:pt x="696" y="1176"/>
                </a:lnTo>
                <a:lnTo>
                  <a:pt x="677" y="1163"/>
                </a:lnTo>
                <a:lnTo>
                  <a:pt x="658" y="1162"/>
                </a:lnTo>
                <a:lnTo>
                  <a:pt x="639" y="1161"/>
                </a:lnTo>
                <a:lnTo>
                  <a:pt x="621" y="1160"/>
                </a:lnTo>
                <a:lnTo>
                  <a:pt x="602" y="1159"/>
                </a:lnTo>
                <a:lnTo>
                  <a:pt x="585" y="1158"/>
                </a:lnTo>
                <a:lnTo>
                  <a:pt x="567" y="1157"/>
                </a:lnTo>
                <a:lnTo>
                  <a:pt x="549" y="1155"/>
                </a:lnTo>
                <a:lnTo>
                  <a:pt x="532" y="1154"/>
                </a:lnTo>
                <a:lnTo>
                  <a:pt x="515" y="1154"/>
                </a:lnTo>
                <a:lnTo>
                  <a:pt x="496" y="1154"/>
                </a:lnTo>
                <a:lnTo>
                  <a:pt x="479" y="1154"/>
                </a:lnTo>
                <a:lnTo>
                  <a:pt x="461" y="1154"/>
                </a:lnTo>
                <a:lnTo>
                  <a:pt x="442" y="1154"/>
                </a:lnTo>
                <a:lnTo>
                  <a:pt x="424" y="1154"/>
                </a:lnTo>
                <a:lnTo>
                  <a:pt x="405" y="1155"/>
                </a:lnTo>
                <a:lnTo>
                  <a:pt x="386" y="1157"/>
                </a:lnTo>
                <a:lnTo>
                  <a:pt x="374" y="1158"/>
                </a:lnTo>
                <a:lnTo>
                  <a:pt x="362" y="1159"/>
                </a:lnTo>
                <a:lnTo>
                  <a:pt x="348" y="1161"/>
                </a:lnTo>
                <a:lnTo>
                  <a:pt x="333" y="1163"/>
                </a:lnTo>
                <a:lnTo>
                  <a:pt x="319" y="1166"/>
                </a:lnTo>
                <a:lnTo>
                  <a:pt x="304" y="1168"/>
                </a:lnTo>
                <a:lnTo>
                  <a:pt x="290" y="1170"/>
                </a:lnTo>
                <a:lnTo>
                  <a:pt x="279" y="1171"/>
                </a:lnTo>
                <a:lnTo>
                  <a:pt x="261" y="1175"/>
                </a:lnTo>
                <a:lnTo>
                  <a:pt x="243" y="1180"/>
                </a:lnTo>
                <a:lnTo>
                  <a:pt x="226" y="1183"/>
                </a:lnTo>
                <a:lnTo>
                  <a:pt x="207" y="1186"/>
                </a:lnTo>
                <a:lnTo>
                  <a:pt x="189" y="1190"/>
                </a:lnTo>
                <a:lnTo>
                  <a:pt x="170" y="1193"/>
                </a:lnTo>
                <a:lnTo>
                  <a:pt x="153" y="1196"/>
                </a:lnTo>
                <a:lnTo>
                  <a:pt x="135" y="1197"/>
                </a:lnTo>
                <a:lnTo>
                  <a:pt x="131" y="1196"/>
                </a:lnTo>
                <a:lnTo>
                  <a:pt x="129" y="1194"/>
                </a:lnTo>
                <a:lnTo>
                  <a:pt x="127" y="1192"/>
                </a:lnTo>
                <a:lnTo>
                  <a:pt x="126" y="1189"/>
                </a:lnTo>
                <a:lnTo>
                  <a:pt x="129" y="1185"/>
                </a:lnTo>
                <a:lnTo>
                  <a:pt x="134" y="1183"/>
                </a:lnTo>
                <a:lnTo>
                  <a:pt x="138" y="1181"/>
                </a:lnTo>
                <a:lnTo>
                  <a:pt x="143" y="1177"/>
                </a:lnTo>
                <a:lnTo>
                  <a:pt x="143" y="1168"/>
                </a:lnTo>
                <a:lnTo>
                  <a:pt x="143" y="1161"/>
                </a:lnTo>
                <a:lnTo>
                  <a:pt x="144" y="1153"/>
                </a:lnTo>
                <a:lnTo>
                  <a:pt x="145" y="1146"/>
                </a:lnTo>
                <a:lnTo>
                  <a:pt x="150" y="1150"/>
                </a:lnTo>
                <a:lnTo>
                  <a:pt x="155" y="1154"/>
                </a:lnTo>
                <a:lnTo>
                  <a:pt x="160" y="1160"/>
                </a:lnTo>
                <a:lnTo>
                  <a:pt x="166" y="1165"/>
                </a:lnTo>
                <a:lnTo>
                  <a:pt x="172" y="1167"/>
                </a:lnTo>
                <a:lnTo>
                  <a:pt x="179" y="1169"/>
                </a:lnTo>
                <a:lnTo>
                  <a:pt x="184" y="1167"/>
                </a:lnTo>
                <a:lnTo>
                  <a:pt x="191" y="1162"/>
                </a:lnTo>
                <a:lnTo>
                  <a:pt x="194" y="1154"/>
                </a:lnTo>
                <a:lnTo>
                  <a:pt x="195" y="1147"/>
                </a:lnTo>
                <a:lnTo>
                  <a:pt x="195" y="1140"/>
                </a:lnTo>
                <a:lnTo>
                  <a:pt x="196" y="1134"/>
                </a:lnTo>
                <a:lnTo>
                  <a:pt x="200" y="1135"/>
                </a:lnTo>
                <a:lnTo>
                  <a:pt x="205" y="1139"/>
                </a:lnTo>
                <a:lnTo>
                  <a:pt x="208" y="1144"/>
                </a:lnTo>
                <a:lnTo>
                  <a:pt x="213" y="1148"/>
                </a:lnTo>
                <a:lnTo>
                  <a:pt x="218" y="1152"/>
                </a:lnTo>
                <a:lnTo>
                  <a:pt x="222" y="1154"/>
                </a:lnTo>
                <a:lnTo>
                  <a:pt x="228" y="1154"/>
                </a:lnTo>
                <a:lnTo>
                  <a:pt x="234" y="1151"/>
                </a:lnTo>
                <a:lnTo>
                  <a:pt x="236" y="1144"/>
                </a:lnTo>
                <a:lnTo>
                  <a:pt x="238" y="1136"/>
                </a:lnTo>
                <a:lnTo>
                  <a:pt x="238" y="1128"/>
                </a:lnTo>
                <a:lnTo>
                  <a:pt x="238" y="1121"/>
                </a:lnTo>
                <a:lnTo>
                  <a:pt x="243" y="1124"/>
                </a:lnTo>
                <a:lnTo>
                  <a:pt x="249" y="1130"/>
                </a:lnTo>
                <a:lnTo>
                  <a:pt x="256" y="1136"/>
                </a:lnTo>
                <a:lnTo>
                  <a:pt x="263" y="1140"/>
                </a:lnTo>
                <a:lnTo>
                  <a:pt x="267" y="1138"/>
                </a:lnTo>
                <a:lnTo>
                  <a:pt x="270" y="1137"/>
                </a:lnTo>
                <a:lnTo>
                  <a:pt x="273" y="1137"/>
                </a:lnTo>
                <a:lnTo>
                  <a:pt x="278" y="1135"/>
                </a:lnTo>
                <a:lnTo>
                  <a:pt x="281" y="1125"/>
                </a:lnTo>
                <a:lnTo>
                  <a:pt x="283" y="1114"/>
                </a:lnTo>
                <a:lnTo>
                  <a:pt x="286" y="1105"/>
                </a:lnTo>
                <a:lnTo>
                  <a:pt x="288" y="1100"/>
                </a:lnTo>
                <a:lnTo>
                  <a:pt x="291" y="1105"/>
                </a:lnTo>
                <a:lnTo>
                  <a:pt x="297" y="1109"/>
                </a:lnTo>
                <a:lnTo>
                  <a:pt x="303" y="1114"/>
                </a:lnTo>
                <a:lnTo>
                  <a:pt x="308" y="1119"/>
                </a:lnTo>
                <a:lnTo>
                  <a:pt x="313" y="1116"/>
                </a:lnTo>
                <a:lnTo>
                  <a:pt x="320" y="1114"/>
                </a:lnTo>
                <a:lnTo>
                  <a:pt x="326" y="1112"/>
                </a:lnTo>
                <a:lnTo>
                  <a:pt x="331" y="1107"/>
                </a:lnTo>
                <a:lnTo>
                  <a:pt x="331" y="1100"/>
                </a:lnTo>
                <a:lnTo>
                  <a:pt x="328" y="1093"/>
                </a:lnTo>
                <a:lnTo>
                  <a:pt x="327" y="1087"/>
                </a:lnTo>
                <a:lnTo>
                  <a:pt x="325" y="1082"/>
                </a:lnTo>
                <a:lnTo>
                  <a:pt x="332" y="1082"/>
                </a:lnTo>
                <a:lnTo>
                  <a:pt x="337" y="1084"/>
                </a:lnTo>
                <a:lnTo>
                  <a:pt x="343" y="1086"/>
                </a:lnTo>
                <a:lnTo>
                  <a:pt x="349" y="1090"/>
                </a:lnTo>
                <a:lnTo>
                  <a:pt x="355" y="1091"/>
                </a:lnTo>
                <a:lnTo>
                  <a:pt x="361" y="1092"/>
                </a:lnTo>
                <a:lnTo>
                  <a:pt x="366" y="1090"/>
                </a:lnTo>
                <a:lnTo>
                  <a:pt x="372" y="1084"/>
                </a:lnTo>
                <a:lnTo>
                  <a:pt x="389" y="1070"/>
                </a:lnTo>
                <a:lnTo>
                  <a:pt x="386" y="1067"/>
                </a:lnTo>
                <a:lnTo>
                  <a:pt x="381" y="1063"/>
                </a:lnTo>
                <a:lnTo>
                  <a:pt x="377" y="1062"/>
                </a:lnTo>
                <a:lnTo>
                  <a:pt x="372" y="1062"/>
                </a:lnTo>
                <a:lnTo>
                  <a:pt x="365" y="1066"/>
                </a:lnTo>
                <a:lnTo>
                  <a:pt x="359" y="1070"/>
                </a:lnTo>
                <a:lnTo>
                  <a:pt x="354" y="1075"/>
                </a:lnTo>
                <a:lnTo>
                  <a:pt x="349" y="1079"/>
                </a:lnTo>
                <a:lnTo>
                  <a:pt x="346" y="1075"/>
                </a:lnTo>
                <a:lnTo>
                  <a:pt x="344" y="1068"/>
                </a:lnTo>
                <a:lnTo>
                  <a:pt x="344" y="1062"/>
                </a:lnTo>
                <a:lnTo>
                  <a:pt x="344" y="1056"/>
                </a:lnTo>
                <a:lnTo>
                  <a:pt x="343" y="1054"/>
                </a:lnTo>
                <a:lnTo>
                  <a:pt x="341" y="1054"/>
                </a:lnTo>
                <a:lnTo>
                  <a:pt x="337" y="1054"/>
                </a:lnTo>
                <a:lnTo>
                  <a:pt x="333" y="1054"/>
                </a:lnTo>
                <a:lnTo>
                  <a:pt x="328" y="1059"/>
                </a:lnTo>
                <a:lnTo>
                  <a:pt x="321" y="1063"/>
                </a:lnTo>
                <a:lnTo>
                  <a:pt x="314" y="1067"/>
                </a:lnTo>
                <a:lnTo>
                  <a:pt x="308" y="1070"/>
                </a:lnTo>
                <a:lnTo>
                  <a:pt x="304" y="1062"/>
                </a:lnTo>
                <a:lnTo>
                  <a:pt x="304" y="1053"/>
                </a:lnTo>
                <a:lnTo>
                  <a:pt x="303" y="1045"/>
                </a:lnTo>
                <a:lnTo>
                  <a:pt x="294" y="1043"/>
                </a:lnTo>
                <a:lnTo>
                  <a:pt x="288" y="1046"/>
                </a:lnTo>
                <a:lnTo>
                  <a:pt x="281" y="1051"/>
                </a:lnTo>
                <a:lnTo>
                  <a:pt x="275" y="1054"/>
                </a:lnTo>
                <a:lnTo>
                  <a:pt x="268" y="1059"/>
                </a:lnTo>
                <a:lnTo>
                  <a:pt x="266" y="1051"/>
                </a:lnTo>
                <a:lnTo>
                  <a:pt x="266" y="1040"/>
                </a:lnTo>
                <a:lnTo>
                  <a:pt x="264" y="1032"/>
                </a:lnTo>
                <a:lnTo>
                  <a:pt x="256" y="1030"/>
                </a:lnTo>
                <a:lnTo>
                  <a:pt x="248" y="1032"/>
                </a:lnTo>
                <a:lnTo>
                  <a:pt x="238" y="1037"/>
                </a:lnTo>
                <a:lnTo>
                  <a:pt x="230" y="1044"/>
                </a:lnTo>
                <a:lnTo>
                  <a:pt x="222" y="1050"/>
                </a:lnTo>
                <a:lnTo>
                  <a:pt x="220" y="1040"/>
                </a:lnTo>
                <a:lnTo>
                  <a:pt x="220" y="1029"/>
                </a:lnTo>
                <a:lnTo>
                  <a:pt x="218" y="1020"/>
                </a:lnTo>
                <a:lnTo>
                  <a:pt x="206" y="1017"/>
                </a:lnTo>
                <a:lnTo>
                  <a:pt x="200" y="1016"/>
                </a:lnTo>
                <a:lnTo>
                  <a:pt x="196" y="1017"/>
                </a:lnTo>
                <a:lnTo>
                  <a:pt x="192" y="1020"/>
                </a:lnTo>
                <a:lnTo>
                  <a:pt x="188" y="1023"/>
                </a:lnTo>
                <a:lnTo>
                  <a:pt x="184" y="1025"/>
                </a:lnTo>
                <a:lnTo>
                  <a:pt x="180" y="1029"/>
                </a:lnTo>
                <a:lnTo>
                  <a:pt x="175" y="1031"/>
                </a:lnTo>
                <a:lnTo>
                  <a:pt x="169" y="1032"/>
                </a:lnTo>
                <a:lnTo>
                  <a:pt x="166" y="1027"/>
                </a:lnTo>
                <a:lnTo>
                  <a:pt x="166" y="1021"/>
                </a:lnTo>
                <a:lnTo>
                  <a:pt x="166" y="1014"/>
                </a:lnTo>
                <a:lnTo>
                  <a:pt x="166" y="1008"/>
                </a:lnTo>
                <a:lnTo>
                  <a:pt x="147" y="1001"/>
                </a:lnTo>
                <a:lnTo>
                  <a:pt x="130" y="994"/>
                </a:lnTo>
                <a:lnTo>
                  <a:pt x="112" y="986"/>
                </a:lnTo>
                <a:lnTo>
                  <a:pt x="94" y="978"/>
                </a:lnTo>
                <a:lnTo>
                  <a:pt x="77" y="970"/>
                </a:lnTo>
                <a:lnTo>
                  <a:pt x="59" y="963"/>
                </a:lnTo>
                <a:lnTo>
                  <a:pt x="41" y="956"/>
                </a:lnTo>
                <a:lnTo>
                  <a:pt x="23" y="949"/>
                </a:lnTo>
                <a:lnTo>
                  <a:pt x="16" y="945"/>
                </a:lnTo>
                <a:lnTo>
                  <a:pt x="10" y="940"/>
                </a:lnTo>
                <a:lnTo>
                  <a:pt x="5" y="934"/>
                </a:lnTo>
                <a:lnTo>
                  <a:pt x="0" y="928"/>
                </a:lnTo>
                <a:lnTo>
                  <a:pt x="1" y="923"/>
                </a:lnTo>
                <a:lnTo>
                  <a:pt x="5" y="920"/>
                </a:lnTo>
                <a:lnTo>
                  <a:pt x="8" y="916"/>
                </a:lnTo>
                <a:lnTo>
                  <a:pt x="12" y="914"/>
                </a:lnTo>
                <a:lnTo>
                  <a:pt x="36" y="908"/>
                </a:lnTo>
                <a:lnTo>
                  <a:pt x="59" y="902"/>
                </a:lnTo>
                <a:lnTo>
                  <a:pt x="83" y="897"/>
                </a:lnTo>
                <a:lnTo>
                  <a:pt x="107" y="890"/>
                </a:lnTo>
                <a:lnTo>
                  <a:pt x="130" y="884"/>
                </a:lnTo>
                <a:lnTo>
                  <a:pt x="154" y="877"/>
                </a:lnTo>
                <a:lnTo>
                  <a:pt x="179" y="870"/>
                </a:lnTo>
                <a:lnTo>
                  <a:pt x="203" y="864"/>
                </a:lnTo>
                <a:lnTo>
                  <a:pt x="226" y="857"/>
                </a:lnTo>
                <a:lnTo>
                  <a:pt x="250" y="852"/>
                </a:lnTo>
                <a:lnTo>
                  <a:pt x="273" y="846"/>
                </a:lnTo>
                <a:lnTo>
                  <a:pt x="296" y="841"/>
                </a:lnTo>
                <a:lnTo>
                  <a:pt x="319" y="837"/>
                </a:lnTo>
                <a:lnTo>
                  <a:pt x="342" y="832"/>
                </a:lnTo>
                <a:lnTo>
                  <a:pt x="364" y="829"/>
                </a:lnTo>
                <a:lnTo>
                  <a:pt x="386" y="826"/>
                </a:lnTo>
                <a:lnTo>
                  <a:pt x="404" y="824"/>
                </a:lnTo>
                <a:lnTo>
                  <a:pt x="422" y="821"/>
                </a:lnTo>
                <a:lnTo>
                  <a:pt x="438" y="817"/>
                </a:lnTo>
                <a:lnTo>
                  <a:pt x="453" y="815"/>
                </a:lnTo>
                <a:lnTo>
                  <a:pt x="468" y="811"/>
                </a:lnTo>
                <a:lnTo>
                  <a:pt x="483" y="808"/>
                </a:lnTo>
                <a:lnTo>
                  <a:pt x="496" y="806"/>
                </a:lnTo>
                <a:lnTo>
                  <a:pt x="510" y="802"/>
                </a:lnTo>
                <a:lnTo>
                  <a:pt x="523" y="799"/>
                </a:lnTo>
                <a:lnTo>
                  <a:pt x="536" y="796"/>
                </a:lnTo>
                <a:lnTo>
                  <a:pt x="549" y="793"/>
                </a:lnTo>
                <a:lnTo>
                  <a:pt x="562" y="791"/>
                </a:lnTo>
                <a:lnTo>
                  <a:pt x="575" y="787"/>
                </a:lnTo>
                <a:lnTo>
                  <a:pt x="589" y="785"/>
                </a:lnTo>
                <a:lnTo>
                  <a:pt x="602" y="783"/>
                </a:lnTo>
                <a:lnTo>
                  <a:pt x="616" y="780"/>
                </a:lnTo>
                <a:lnTo>
                  <a:pt x="624" y="779"/>
                </a:lnTo>
                <a:lnTo>
                  <a:pt x="632" y="777"/>
                </a:lnTo>
                <a:lnTo>
                  <a:pt x="643" y="776"/>
                </a:lnTo>
                <a:lnTo>
                  <a:pt x="654" y="773"/>
                </a:lnTo>
                <a:lnTo>
                  <a:pt x="666" y="772"/>
                </a:lnTo>
                <a:lnTo>
                  <a:pt x="678" y="770"/>
                </a:lnTo>
                <a:lnTo>
                  <a:pt x="691" y="768"/>
                </a:lnTo>
                <a:lnTo>
                  <a:pt x="705" y="765"/>
                </a:lnTo>
                <a:lnTo>
                  <a:pt x="718" y="763"/>
                </a:lnTo>
                <a:lnTo>
                  <a:pt x="733" y="761"/>
                </a:lnTo>
                <a:lnTo>
                  <a:pt x="746" y="758"/>
                </a:lnTo>
                <a:lnTo>
                  <a:pt x="760" y="757"/>
                </a:lnTo>
                <a:lnTo>
                  <a:pt x="774" y="755"/>
                </a:lnTo>
                <a:lnTo>
                  <a:pt x="788" y="754"/>
                </a:lnTo>
                <a:lnTo>
                  <a:pt x="800" y="752"/>
                </a:lnTo>
                <a:lnTo>
                  <a:pt x="813" y="750"/>
                </a:lnTo>
                <a:lnTo>
                  <a:pt x="829" y="749"/>
                </a:lnTo>
                <a:lnTo>
                  <a:pt x="852" y="747"/>
                </a:lnTo>
                <a:lnTo>
                  <a:pt x="879" y="745"/>
                </a:lnTo>
                <a:lnTo>
                  <a:pt x="906" y="741"/>
                </a:lnTo>
                <a:lnTo>
                  <a:pt x="934" y="739"/>
                </a:lnTo>
                <a:lnTo>
                  <a:pt x="957" y="735"/>
                </a:lnTo>
                <a:lnTo>
                  <a:pt x="974" y="733"/>
                </a:lnTo>
                <a:lnTo>
                  <a:pt x="984" y="731"/>
                </a:lnTo>
                <a:lnTo>
                  <a:pt x="999" y="724"/>
                </a:lnTo>
                <a:lnTo>
                  <a:pt x="1015" y="715"/>
                </a:lnTo>
                <a:lnTo>
                  <a:pt x="1032" y="706"/>
                </a:lnTo>
                <a:lnTo>
                  <a:pt x="1049" y="694"/>
                </a:lnTo>
                <a:lnTo>
                  <a:pt x="1068" y="684"/>
                </a:lnTo>
                <a:lnTo>
                  <a:pt x="1084" y="672"/>
                </a:lnTo>
                <a:lnTo>
                  <a:pt x="1100" y="662"/>
                </a:lnTo>
                <a:lnTo>
                  <a:pt x="1115" y="651"/>
                </a:lnTo>
                <a:lnTo>
                  <a:pt x="1130" y="642"/>
                </a:lnTo>
                <a:lnTo>
                  <a:pt x="1146" y="633"/>
                </a:lnTo>
                <a:lnTo>
                  <a:pt x="1164" y="624"/>
                </a:lnTo>
                <a:lnTo>
                  <a:pt x="1183" y="615"/>
                </a:lnTo>
                <a:lnTo>
                  <a:pt x="1201" y="605"/>
                </a:lnTo>
                <a:lnTo>
                  <a:pt x="1221" y="596"/>
                </a:lnTo>
                <a:lnTo>
                  <a:pt x="1240" y="587"/>
                </a:lnTo>
                <a:lnTo>
                  <a:pt x="1259" y="579"/>
                </a:lnTo>
                <a:lnTo>
                  <a:pt x="1278" y="571"/>
                </a:lnTo>
                <a:lnTo>
                  <a:pt x="1296" y="564"/>
                </a:lnTo>
                <a:lnTo>
                  <a:pt x="1313" y="558"/>
                </a:lnTo>
                <a:lnTo>
                  <a:pt x="1329" y="553"/>
                </a:lnTo>
                <a:lnTo>
                  <a:pt x="1343" y="548"/>
                </a:lnTo>
                <a:lnTo>
                  <a:pt x="1356" y="544"/>
                </a:lnTo>
                <a:lnTo>
                  <a:pt x="1366" y="542"/>
                </a:lnTo>
                <a:lnTo>
                  <a:pt x="1374" y="541"/>
                </a:lnTo>
                <a:lnTo>
                  <a:pt x="1376" y="541"/>
                </a:lnTo>
                <a:lnTo>
                  <a:pt x="1381" y="541"/>
                </a:lnTo>
                <a:lnTo>
                  <a:pt x="1387" y="543"/>
                </a:lnTo>
                <a:lnTo>
                  <a:pt x="1394" y="549"/>
                </a:lnTo>
                <a:lnTo>
                  <a:pt x="1396" y="569"/>
                </a:lnTo>
                <a:lnTo>
                  <a:pt x="1394" y="588"/>
                </a:lnTo>
                <a:lnTo>
                  <a:pt x="1389" y="607"/>
                </a:lnTo>
                <a:lnTo>
                  <a:pt x="1384" y="625"/>
                </a:lnTo>
                <a:lnTo>
                  <a:pt x="1380" y="643"/>
                </a:lnTo>
                <a:lnTo>
                  <a:pt x="1376" y="662"/>
                </a:lnTo>
                <a:lnTo>
                  <a:pt x="1378" y="680"/>
                </a:lnTo>
                <a:lnTo>
                  <a:pt x="1382" y="701"/>
                </a:lnTo>
                <a:lnTo>
                  <a:pt x="1388" y="723"/>
                </a:lnTo>
                <a:lnTo>
                  <a:pt x="1396" y="742"/>
                </a:lnTo>
                <a:lnTo>
                  <a:pt x="1405" y="762"/>
                </a:lnTo>
                <a:lnTo>
                  <a:pt x="1412" y="781"/>
                </a:lnTo>
                <a:lnTo>
                  <a:pt x="1405" y="781"/>
                </a:lnTo>
                <a:lnTo>
                  <a:pt x="1399" y="781"/>
                </a:lnTo>
                <a:lnTo>
                  <a:pt x="1393" y="781"/>
                </a:lnTo>
                <a:lnTo>
                  <a:pt x="1387" y="781"/>
                </a:lnTo>
                <a:lnTo>
                  <a:pt x="1380" y="781"/>
                </a:lnTo>
                <a:lnTo>
                  <a:pt x="1374" y="781"/>
                </a:lnTo>
                <a:lnTo>
                  <a:pt x="1367" y="783"/>
                </a:lnTo>
                <a:lnTo>
                  <a:pt x="1360" y="784"/>
                </a:lnTo>
                <a:lnTo>
                  <a:pt x="1376" y="790"/>
                </a:lnTo>
                <a:lnTo>
                  <a:pt x="1393" y="795"/>
                </a:lnTo>
                <a:lnTo>
                  <a:pt x="1410" y="800"/>
                </a:lnTo>
                <a:lnTo>
                  <a:pt x="1426" y="804"/>
                </a:lnTo>
                <a:lnTo>
                  <a:pt x="1443" y="809"/>
                </a:lnTo>
                <a:lnTo>
                  <a:pt x="1460" y="813"/>
                </a:lnTo>
                <a:lnTo>
                  <a:pt x="1478" y="816"/>
                </a:lnTo>
                <a:lnTo>
                  <a:pt x="1495" y="819"/>
                </a:lnTo>
                <a:lnTo>
                  <a:pt x="1512" y="823"/>
                </a:lnTo>
                <a:lnTo>
                  <a:pt x="1530" y="826"/>
                </a:lnTo>
                <a:lnTo>
                  <a:pt x="1547" y="830"/>
                </a:lnTo>
                <a:lnTo>
                  <a:pt x="1564" y="832"/>
                </a:lnTo>
                <a:lnTo>
                  <a:pt x="1581" y="837"/>
                </a:lnTo>
                <a:lnTo>
                  <a:pt x="1599" y="840"/>
                </a:lnTo>
                <a:lnTo>
                  <a:pt x="1616" y="844"/>
                </a:lnTo>
                <a:lnTo>
                  <a:pt x="1632" y="848"/>
                </a:lnTo>
                <a:lnTo>
                  <a:pt x="1641" y="850"/>
                </a:lnTo>
                <a:lnTo>
                  <a:pt x="1653" y="852"/>
                </a:lnTo>
                <a:lnTo>
                  <a:pt x="1664" y="854"/>
                </a:lnTo>
                <a:lnTo>
                  <a:pt x="1678" y="856"/>
                </a:lnTo>
                <a:lnTo>
                  <a:pt x="1693" y="857"/>
                </a:lnTo>
                <a:lnTo>
                  <a:pt x="1709" y="860"/>
                </a:lnTo>
                <a:lnTo>
                  <a:pt x="1725" y="861"/>
                </a:lnTo>
                <a:lnTo>
                  <a:pt x="1743" y="862"/>
                </a:lnTo>
                <a:lnTo>
                  <a:pt x="1760" y="863"/>
                </a:lnTo>
                <a:lnTo>
                  <a:pt x="1777" y="864"/>
                </a:lnTo>
                <a:lnTo>
                  <a:pt x="1794" y="864"/>
                </a:lnTo>
                <a:lnTo>
                  <a:pt x="1812" y="864"/>
                </a:lnTo>
                <a:lnTo>
                  <a:pt x="1829" y="864"/>
                </a:lnTo>
                <a:lnTo>
                  <a:pt x="1844" y="863"/>
                </a:lnTo>
                <a:lnTo>
                  <a:pt x="1860" y="862"/>
                </a:lnTo>
                <a:lnTo>
                  <a:pt x="1874" y="861"/>
                </a:lnTo>
                <a:lnTo>
                  <a:pt x="1892" y="859"/>
                </a:lnTo>
                <a:lnTo>
                  <a:pt x="1911" y="855"/>
                </a:lnTo>
                <a:lnTo>
                  <a:pt x="1930" y="849"/>
                </a:lnTo>
                <a:lnTo>
                  <a:pt x="1949" y="844"/>
                </a:lnTo>
                <a:lnTo>
                  <a:pt x="1967" y="837"/>
                </a:lnTo>
                <a:lnTo>
                  <a:pt x="1985" y="829"/>
                </a:lnTo>
                <a:lnTo>
                  <a:pt x="2002" y="821"/>
                </a:lnTo>
                <a:lnTo>
                  <a:pt x="2019" y="811"/>
                </a:lnTo>
                <a:lnTo>
                  <a:pt x="2026" y="802"/>
                </a:lnTo>
                <a:lnTo>
                  <a:pt x="2027" y="792"/>
                </a:lnTo>
                <a:lnTo>
                  <a:pt x="2026" y="781"/>
                </a:lnTo>
                <a:lnTo>
                  <a:pt x="2025" y="771"/>
                </a:lnTo>
                <a:lnTo>
                  <a:pt x="2019" y="749"/>
                </a:lnTo>
                <a:lnTo>
                  <a:pt x="2013" y="729"/>
                </a:lnTo>
                <a:lnTo>
                  <a:pt x="2008" y="707"/>
                </a:lnTo>
                <a:lnTo>
                  <a:pt x="1998" y="681"/>
                </a:lnTo>
                <a:lnTo>
                  <a:pt x="1988" y="650"/>
                </a:lnTo>
                <a:lnTo>
                  <a:pt x="1988" y="627"/>
                </a:lnTo>
                <a:lnTo>
                  <a:pt x="1995" y="612"/>
                </a:lnTo>
                <a:lnTo>
                  <a:pt x="2009" y="607"/>
                </a:lnTo>
                <a:lnTo>
                  <a:pt x="2013" y="616"/>
                </a:lnTo>
                <a:lnTo>
                  <a:pt x="2020" y="624"/>
                </a:lnTo>
                <a:lnTo>
                  <a:pt x="2028" y="632"/>
                </a:lnTo>
                <a:lnTo>
                  <a:pt x="2036" y="638"/>
                </a:lnTo>
                <a:lnTo>
                  <a:pt x="2046" y="645"/>
                </a:lnTo>
                <a:lnTo>
                  <a:pt x="2056" y="650"/>
                </a:lnTo>
                <a:lnTo>
                  <a:pt x="2065" y="655"/>
                </a:lnTo>
                <a:lnTo>
                  <a:pt x="2074" y="660"/>
                </a:lnTo>
                <a:lnTo>
                  <a:pt x="2079" y="663"/>
                </a:lnTo>
                <a:lnTo>
                  <a:pt x="2084" y="665"/>
                </a:lnTo>
                <a:lnTo>
                  <a:pt x="2088" y="668"/>
                </a:lnTo>
                <a:lnTo>
                  <a:pt x="2093" y="668"/>
                </a:lnTo>
                <a:lnTo>
                  <a:pt x="2092" y="637"/>
                </a:lnTo>
                <a:lnTo>
                  <a:pt x="2087" y="607"/>
                </a:lnTo>
                <a:lnTo>
                  <a:pt x="2079" y="578"/>
                </a:lnTo>
                <a:lnTo>
                  <a:pt x="2069" y="550"/>
                </a:lnTo>
                <a:lnTo>
                  <a:pt x="2054" y="524"/>
                </a:lnTo>
                <a:lnTo>
                  <a:pt x="2038" y="500"/>
                </a:lnTo>
                <a:lnTo>
                  <a:pt x="2018" y="478"/>
                </a:lnTo>
                <a:lnTo>
                  <a:pt x="1996" y="457"/>
                </a:lnTo>
                <a:lnTo>
                  <a:pt x="1980" y="448"/>
                </a:lnTo>
                <a:lnTo>
                  <a:pt x="1961" y="442"/>
                </a:lnTo>
                <a:lnTo>
                  <a:pt x="1943" y="439"/>
                </a:lnTo>
                <a:lnTo>
                  <a:pt x="1922" y="439"/>
                </a:lnTo>
                <a:lnTo>
                  <a:pt x="1903" y="440"/>
                </a:lnTo>
                <a:lnTo>
                  <a:pt x="1883" y="443"/>
                </a:lnTo>
                <a:lnTo>
                  <a:pt x="1865" y="448"/>
                </a:lnTo>
                <a:lnTo>
                  <a:pt x="1847" y="455"/>
                </a:lnTo>
                <a:lnTo>
                  <a:pt x="1832" y="459"/>
                </a:lnTo>
                <a:lnTo>
                  <a:pt x="1818" y="463"/>
                </a:lnTo>
                <a:lnTo>
                  <a:pt x="1803" y="467"/>
                </a:lnTo>
                <a:lnTo>
                  <a:pt x="1788" y="472"/>
                </a:lnTo>
                <a:lnTo>
                  <a:pt x="1771" y="475"/>
                </a:lnTo>
                <a:lnTo>
                  <a:pt x="1756" y="479"/>
                </a:lnTo>
                <a:lnTo>
                  <a:pt x="1739" y="481"/>
                </a:lnTo>
                <a:lnTo>
                  <a:pt x="1723" y="482"/>
                </a:lnTo>
                <a:lnTo>
                  <a:pt x="1717" y="480"/>
                </a:lnTo>
                <a:lnTo>
                  <a:pt x="1714" y="475"/>
                </a:lnTo>
                <a:lnTo>
                  <a:pt x="1712" y="471"/>
                </a:lnTo>
                <a:lnTo>
                  <a:pt x="1709" y="465"/>
                </a:lnTo>
                <a:lnTo>
                  <a:pt x="1722" y="455"/>
                </a:lnTo>
                <a:lnTo>
                  <a:pt x="1737" y="446"/>
                </a:lnTo>
                <a:lnTo>
                  <a:pt x="1752" y="435"/>
                </a:lnTo>
                <a:lnTo>
                  <a:pt x="1768" y="425"/>
                </a:lnTo>
                <a:lnTo>
                  <a:pt x="1782" y="413"/>
                </a:lnTo>
                <a:lnTo>
                  <a:pt x="1792" y="400"/>
                </a:lnTo>
                <a:lnTo>
                  <a:pt x="1799" y="385"/>
                </a:lnTo>
                <a:lnTo>
                  <a:pt x="1800" y="366"/>
                </a:lnTo>
                <a:lnTo>
                  <a:pt x="1791" y="340"/>
                </a:lnTo>
                <a:lnTo>
                  <a:pt x="1781" y="314"/>
                </a:lnTo>
                <a:lnTo>
                  <a:pt x="1769" y="290"/>
                </a:lnTo>
                <a:lnTo>
                  <a:pt x="1756" y="266"/>
                </a:lnTo>
                <a:lnTo>
                  <a:pt x="1743" y="242"/>
                </a:lnTo>
                <a:lnTo>
                  <a:pt x="1730" y="218"/>
                </a:lnTo>
                <a:lnTo>
                  <a:pt x="1718" y="194"/>
                </a:lnTo>
                <a:lnTo>
                  <a:pt x="1707" y="169"/>
                </a:lnTo>
                <a:lnTo>
                  <a:pt x="1693" y="148"/>
                </a:lnTo>
                <a:lnTo>
                  <a:pt x="1678" y="126"/>
                </a:lnTo>
                <a:lnTo>
                  <a:pt x="1662" y="105"/>
                </a:lnTo>
                <a:lnTo>
                  <a:pt x="1646" y="85"/>
                </a:lnTo>
                <a:lnTo>
                  <a:pt x="1629" y="66"/>
                </a:lnTo>
                <a:lnTo>
                  <a:pt x="1610" y="46"/>
                </a:lnTo>
                <a:lnTo>
                  <a:pt x="1592" y="27"/>
                </a:lnTo>
                <a:lnTo>
                  <a:pt x="1572" y="7"/>
                </a:lnTo>
                <a:lnTo>
                  <a:pt x="1574" y="3"/>
                </a:lnTo>
                <a:lnTo>
                  <a:pt x="1580" y="0"/>
                </a:lnTo>
                <a:lnTo>
                  <a:pt x="1588" y="0"/>
                </a:lnTo>
                <a:lnTo>
                  <a:pt x="1594" y="1"/>
                </a:lnTo>
                <a:lnTo>
                  <a:pt x="1606" y="7"/>
                </a:lnTo>
                <a:lnTo>
                  <a:pt x="1616" y="13"/>
                </a:lnTo>
                <a:lnTo>
                  <a:pt x="1627" y="19"/>
                </a:lnTo>
                <a:lnTo>
                  <a:pt x="1638" y="26"/>
                </a:lnTo>
                <a:lnTo>
                  <a:pt x="1648" y="33"/>
                </a:lnTo>
                <a:lnTo>
                  <a:pt x="1659" y="38"/>
                </a:lnTo>
                <a:lnTo>
                  <a:pt x="1669" y="45"/>
                </a:lnTo>
                <a:lnTo>
                  <a:pt x="1679" y="51"/>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flipH="1">
            <a:off x="6172199" y="2895600"/>
            <a:ext cx="2141537" cy="1462087"/>
          </a:xfrm>
          <a:custGeom>
            <a:avLst/>
            <a:gdLst/>
            <a:ahLst/>
            <a:cxnLst>
              <a:cxn ang="0">
                <a:pos x="1816" y="164"/>
              </a:cxn>
              <a:cxn ang="0">
                <a:pos x="1951" y="297"/>
              </a:cxn>
              <a:cxn ang="0">
                <a:pos x="2082" y="409"/>
              </a:cxn>
              <a:cxn ang="0">
                <a:pos x="2178" y="524"/>
              </a:cxn>
              <a:cxn ang="0">
                <a:pos x="2232" y="673"/>
              </a:cxn>
              <a:cxn ang="0">
                <a:pos x="2281" y="859"/>
              </a:cxn>
              <a:cxn ang="0">
                <a:pos x="2243" y="888"/>
              </a:cxn>
              <a:cxn ang="0">
                <a:pos x="2149" y="954"/>
              </a:cxn>
              <a:cxn ang="0">
                <a:pos x="2057" y="1224"/>
              </a:cxn>
              <a:cxn ang="0">
                <a:pos x="1956" y="1206"/>
              </a:cxn>
              <a:cxn ang="0">
                <a:pos x="1798" y="1142"/>
              </a:cxn>
              <a:cxn ang="0">
                <a:pos x="1621" y="1152"/>
              </a:cxn>
              <a:cxn ang="0">
                <a:pos x="1443" y="1181"/>
              </a:cxn>
              <a:cxn ang="0">
                <a:pos x="1236" y="1200"/>
              </a:cxn>
              <a:cxn ang="0">
                <a:pos x="999" y="1203"/>
              </a:cxn>
              <a:cxn ang="0">
                <a:pos x="968" y="1327"/>
              </a:cxn>
              <a:cxn ang="0">
                <a:pos x="888" y="1328"/>
              </a:cxn>
              <a:cxn ang="0">
                <a:pos x="714" y="1189"/>
              </a:cxn>
              <a:cxn ang="0">
                <a:pos x="532" y="1154"/>
              </a:cxn>
              <a:cxn ang="0">
                <a:pos x="362" y="1159"/>
              </a:cxn>
              <a:cxn ang="0">
                <a:pos x="207" y="1186"/>
              </a:cxn>
              <a:cxn ang="0">
                <a:pos x="134" y="1183"/>
              </a:cxn>
              <a:cxn ang="0">
                <a:pos x="166" y="1165"/>
              </a:cxn>
              <a:cxn ang="0">
                <a:pos x="205" y="1139"/>
              </a:cxn>
              <a:cxn ang="0">
                <a:pos x="238" y="1121"/>
              </a:cxn>
              <a:cxn ang="0">
                <a:pos x="283" y="1114"/>
              </a:cxn>
              <a:cxn ang="0">
                <a:pos x="331" y="1107"/>
              </a:cxn>
              <a:cxn ang="0">
                <a:pos x="361" y="1092"/>
              </a:cxn>
              <a:cxn ang="0">
                <a:pos x="354" y="1075"/>
              </a:cxn>
              <a:cxn ang="0">
                <a:pos x="328" y="1059"/>
              </a:cxn>
              <a:cxn ang="0">
                <a:pos x="275" y="1054"/>
              </a:cxn>
              <a:cxn ang="0">
                <a:pos x="220" y="1040"/>
              </a:cxn>
              <a:cxn ang="0">
                <a:pos x="175" y="1031"/>
              </a:cxn>
              <a:cxn ang="0">
                <a:pos x="77" y="970"/>
              </a:cxn>
              <a:cxn ang="0">
                <a:pos x="8" y="916"/>
              </a:cxn>
              <a:cxn ang="0">
                <a:pos x="226" y="857"/>
              </a:cxn>
              <a:cxn ang="0">
                <a:pos x="438" y="817"/>
              </a:cxn>
              <a:cxn ang="0">
                <a:pos x="575" y="787"/>
              </a:cxn>
              <a:cxn ang="0">
                <a:pos x="691" y="768"/>
              </a:cxn>
              <a:cxn ang="0">
                <a:pos x="829" y="749"/>
              </a:cxn>
              <a:cxn ang="0">
                <a:pos x="1032" y="706"/>
              </a:cxn>
              <a:cxn ang="0">
                <a:pos x="1201" y="605"/>
              </a:cxn>
              <a:cxn ang="0">
                <a:pos x="1366" y="542"/>
              </a:cxn>
              <a:cxn ang="0">
                <a:pos x="1380" y="643"/>
              </a:cxn>
              <a:cxn ang="0">
                <a:pos x="1393" y="781"/>
              </a:cxn>
              <a:cxn ang="0">
                <a:pos x="1443" y="809"/>
              </a:cxn>
              <a:cxn ang="0">
                <a:pos x="1616" y="844"/>
              </a:cxn>
              <a:cxn ang="0">
                <a:pos x="1760" y="863"/>
              </a:cxn>
              <a:cxn ang="0">
                <a:pos x="1930" y="849"/>
              </a:cxn>
              <a:cxn ang="0">
                <a:pos x="2019" y="749"/>
              </a:cxn>
              <a:cxn ang="0">
                <a:pos x="2028" y="632"/>
              </a:cxn>
              <a:cxn ang="0">
                <a:pos x="2092" y="637"/>
              </a:cxn>
              <a:cxn ang="0">
                <a:pos x="1943" y="439"/>
              </a:cxn>
              <a:cxn ang="0">
                <a:pos x="1771" y="475"/>
              </a:cxn>
              <a:cxn ang="0">
                <a:pos x="1752" y="435"/>
              </a:cxn>
              <a:cxn ang="0">
                <a:pos x="1743" y="242"/>
              </a:cxn>
              <a:cxn ang="0">
                <a:pos x="1592" y="27"/>
              </a:cxn>
              <a:cxn ang="0">
                <a:pos x="1648" y="33"/>
              </a:cxn>
            </a:cxnLst>
            <a:rect l="0" t="0" r="r" b="b"/>
            <a:pathLst>
              <a:path w="2284" h="1382">
                <a:moveTo>
                  <a:pt x="1679" y="51"/>
                </a:moveTo>
                <a:lnTo>
                  <a:pt x="1695" y="62"/>
                </a:lnTo>
                <a:lnTo>
                  <a:pt x="1712" y="74"/>
                </a:lnTo>
                <a:lnTo>
                  <a:pt x="1728" y="87"/>
                </a:lnTo>
                <a:lnTo>
                  <a:pt x="1744" y="99"/>
                </a:lnTo>
                <a:lnTo>
                  <a:pt x="1759" y="112"/>
                </a:lnTo>
                <a:lnTo>
                  <a:pt x="1774" y="125"/>
                </a:lnTo>
                <a:lnTo>
                  <a:pt x="1788" y="137"/>
                </a:lnTo>
                <a:lnTo>
                  <a:pt x="1803" y="151"/>
                </a:lnTo>
                <a:lnTo>
                  <a:pt x="1816" y="164"/>
                </a:lnTo>
                <a:lnTo>
                  <a:pt x="1830" y="177"/>
                </a:lnTo>
                <a:lnTo>
                  <a:pt x="1844" y="191"/>
                </a:lnTo>
                <a:lnTo>
                  <a:pt x="1858" y="205"/>
                </a:lnTo>
                <a:lnTo>
                  <a:pt x="1872" y="219"/>
                </a:lnTo>
                <a:lnTo>
                  <a:pt x="1884" y="233"/>
                </a:lnTo>
                <a:lnTo>
                  <a:pt x="1898" y="248"/>
                </a:lnTo>
                <a:lnTo>
                  <a:pt x="1912" y="261"/>
                </a:lnTo>
                <a:lnTo>
                  <a:pt x="1925" y="273"/>
                </a:lnTo>
                <a:lnTo>
                  <a:pt x="1937" y="286"/>
                </a:lnTo>
                <a:lnTo>
                  <a:pt x="1951" y="297"/>
                </a:lnTo>
                <a:lnTo>
                  <a:pt x="1965" y="310"/>
                </a:lnTo>
                <a:lnTo>
                  <a:pt x="1980" y="321"/>
                </a:lnTo>
                <a:lnTo>
                  <a:pt x="1994" y="334"/>
                </a:lnTo>
                <a:lnTo>
                  <a:pt x="2009" y="347"/>
                </a:lnTo>
                <a:lnTo>
                  <a:pt x="2023" y="358"/>
                </a:lnTo>
                <a:lnTo>
                  <a:pt x="2035" y="370"/>
                </a:lnTo>
                <a:lnTo>
                  <a:pt x="2049" y="380"/>
                </a:lnTo>
                <a:lnTo>
                  <a:pt x="2061" y="390"/>
                </a:lnTo>
                <a:lnTo>
                  <a:pt x="2072" y="400"/>
                </a:lnTo>
                <a:lnTo>
                  <a:pt x="2082" y="409"/>
                </a:lnTo>
                <a:lnTo>
                  <a:pt x="2092" y="416"/>
                </a:lnTo>
                <a:lnTo>
                  <a:pt x="2100" y="423"/>
                </a:lnTo>
                <a:lnTo>
                  <a:pt x="2105" y="428"/>
                </a:lnTo>
                <a:lnTo>
                  <a:pt x="2118" y="443"/>
                </a:lnTo>
                <a:lnTo>
                  <a:pt x="2131" y="457"/>
                </a:lnTo>
                <a:lnTo>
                  <a:pt x="2142" y="471"/>
                </a:lnTo>
                <a:lnTo>
                  <a:pt x="2153" y="485"/>
                </a:lnTo>
                <a:lnTo>
                  <a:pt x="2162" y="498"/>
                </a:lnTo>
                <a:lnTo>
                  <a:pt x="2170" y="511"/>
                </a:lnTo>
                <a:lnTo>
                  <a:pt x="2178" y="524"/>
                </a:lnTo>
                <a:lnTo>
                  <a:pt x="2184" y="538"/>
                </a:lnTo>
                <a:lnTo>
                  <a:pt x="2191" y="549"/>
                </a:lnTo>
                <a:lnTo>
                  <a:pt x="2196" y="562"/>
                </a:lnTo>
                <a:lnTo>
                  <a:pt x="2202" y="573"/>
                </a:lnTo>
                <a:lnTo>
                  <a:pt x="2207" y="585"/>
                </a:lnTo>
                <a:lnTo>
                  <a:pt x="2211" y="596"/>
                </a:lnTo>
                <a:lnTo>
                  <a:pt x="2215" y="605"/>
                </a:lnTo>
                <a:lnTo>
                  <a:pt x="2217" y="615"/>
                </a:lnTo>
                <a:lnTo>
                  <a:pt x="2219" y="623"/>
                </a:lnTo>
                <a:lnTo>
                  <a:pt x="2232" y="673"/>
                </a:lnTo>
                <a:lnTo>
                  <a:pt x="2238" y="719"/>
                </a:lnTo>
                <a:lnTo>
                  <a:pt x="2239" y="764"/>
                </a:lnTo>
                <a:lnTo>
                  <a:pt x="2237" y="809"/>
                </a:lnTo>
                <a:lnTo>
                  <a:pt x="2243" y="816"/>
                </a:lnTo>
                <a:lnTo>
                  <a:pt x="2249" y="823"/>
                </a:lnTo>
                <a:lnTo>
                  <a:pt x="2256" y="830"/>
                </a:lnTo>
                <a:lnTo>
                  <a:pt x="2263" y="837"/>
                </a:lnTo>
                <a:lnTo>
                  <a:pt x="2269" y="844"/>
                </a:lnTo>
                <a:lnTo>
                  <a:pt x="2275" y="850"/>
                </a:lnTo>
                <a:lnTo>
                  <a:pt x="2281" y="859"/>
                </a:lnTo>
                <a:lnTo>
                  <a:pt x="2284" y="868"/>
                </a:lnTo>
                <a:lnTo>
                  <a:pt x="2283" y="871"/>
                </a:lnTo>
                <a:lnTo>
                  <a:pt x="2279" y="873"/>
                </a:lnTo>
                <a:lnTo>
                  <a:pt x="2277" y="876"/>
                </a:lnTo>
                <a:lnTo>
                  <a:pt x="2272" y="878"/>
                </a:lnTo>
                <a:lnTo>
                  <a:pt x="2267" y="880"/>
                </a:lnTo>
                <a:lnTo>
                  <a:pt x="2261" y="882"/>
                </a:lnTo>
                <a:lnTo>
                  <a:pt x="2254" y="884"/>
                </a:lnTo>
                <a:lnTo>
                  <a:pt x="2246" y="886"/>
                </a:lnTo>
                <a:lnTo>
                  <a:pt x="2243" y="888"/>
                </a:lnTo>
                <a:lnTo>
                  <a:pt x="2237" y="890"/>
                </a:lnTo>
                <a:lnTo>
                  <a:pt x="2229" y="892"/>
                </a:lnTo>
                <a:lnTo>
                  <a:pt x="2221" y="893"/>
                </a:lnTo>
                <a:lnTo>
                  <a:pt x="2211" y="894"/>
                </a:lnTo>
                <a:lnTo>
                  <a:pt x="2202" y="897"/>
                </a:lnTo>
                <a:lnTo>
                  <a:pt x="2193" y="899"/>
                </a:lnTo>
                <a:lnTo>
                  <a:pt x="2184" y="902"/>
                </a:lnTo>
                <a:lnTo>
                  <a:pt x="2173" y="920"/>
                </a:lnTo>
                <a:lnTo>
                  <a:pt x="2162" y="936"/>
                </a:lnTo>
                <a:lnTo>
                  <a:pt x="2149" y="954"/>
                </a:lnTo>
                <a:lnTo>
                  <a:pt x="2135" y="971"/>
                </a:lnTo>
                <a:lnTo>
                  <a:pt x="2119" y="989"/>
                </a:lnTo>
                <a:lnTo>
                  <a:pt x="2101" y="1006"/>
                </a:lnTo>
                <a:lnTo>
                  <a:pt x="2081" y="1022"/>
                </a:lnTo>
                <a:lnTo>
                  <a:pt x="2058" y="1038"/>
                </a:lnTo>
                <a:lnTo>
                  <a:pt x="2058" y="1060"/>
                </a:lnTo>
                <a:lnTo>
                  <a:pt x="2059" y="1108"/>
                </a:lnTo>
                <a:lnTo>
                  <a:pt x="2061" y="1167"/>
                </a:lnTo>
                <a:lnTo>
                  <a:pt x="2063" y="1220"/>
                </a:lnTo>
                <a:lnTo>
                  <a:pt x="2057" y="1224"/>
                </a:lnTo>
                <a:lnTo>
                  <a:pt x="2050" y="1227"/>
                </a:lnTo>
                <a:lnTo>
                  <a:pt x="2042" y="1228"/>
                </a:lnTo>
                <a:lnTo>
                  <a:pt x="2035" y="1227"/>
                </a:lnTo>
                <a:lnTo>
                  <a:pt x="2027" y="1226"/>
                </a:lnTo>
                <a:lnTo>
                  <a:pt x="2019" y="1224"/>
                </a:lnTo>
                <a:lnTo>
                  <a:pt x="2011" y="1222"/>
                </a:lnTo>
                <a:lnTo>
                  <a:pt x="2004" y="1221"/>
                </a:lnTo>
                <a:lnTo>
                  <a:pt x="1988" y="1216"/>
                </a:lnTo>
                <a:lnTo>
                  <a:pt x="1972" y="1212"/>
                </a:lnTo>
                <a:lnTo>
                  <a:pt x="1956" y="1206"/>
                </a:lnTo>
                <a:lnTo>
                  <a:pt x="1940" y="1199"/>
                </a:lnTo>
                <a:lnTo>
                  <a:pt x="1925" y="1192"/>
                </a:lnTo>
                <a:lnTo>
                  <a:pt x="1910" y="1184"/>
                </a:lnTo>
                <a:lnTo>
                  <a:pt x="1894" y="1177"/>
                </a:lnTo>
                <a:lnTo>
                  <a:pt x="1879" y="1170"/>
                </a:lnTo>
                <a:lnTo>
                  <a:pt x="1862" y="1163"/>
                </a:lnTo>
                <a:lnTo>
                  <a:pt x="1846" y="1157"/>
                </a:lnTo>
                <a:lnTo>
                  <a:pt x="1830" y="1151"/>
                </a:lnTo>
                <a:lnTo>
                  <a:pt x="1814" y="1145"/>
                </a:lnTo>
                <a:lnTo>
                  <a:pt x="1798" y="1142"/>
                </a:lnTo>
                <a:lnTo>
                  <a:pt x="1781" y="1138"/>
                </a:lnTo>
                <a:lnTo>
                  <a:pt x="1762" y="1137"/>
                </a:lnTo>
                <a:lnTo>
                  <a:pt x="1744" y="1137"/>
                </a:lnTo>
                <a:lnTo>
                  <a:pt x="1727" y="1139"/>
                </a:lnTo>
                <a:lnTo>
                  <a:pt x="1709" y="1142"/>
                </a:lnTo>
                <a:lnTo>
                  <a:pt x="1692" y="1144"/>
                </a:lnTo>
                <a:lnTo>
                  <a:pt x="1674" y="1145"/>
                </a:lnTo>
                <a:lnTo>
                  <a:pt x="1656" y="1147"/>
                </a:lnTo>
                <a:lnTo>
                  <a:pt x="1639" y="1150"/>
                </a:lnTo>
                <a:lnTo>
                  <a:pt x="1621" y="1152"/>
                </a:lnTo>
                <a:lnTo>
                  <a:pt x="1603" y="1154"/>
                </a:lnTo>
                <a:lnTo>
                  <a:pt x="1586" y="1158"/>
                </a:lnTo>
                <a:lnTo>
                  <a:pt x="1568" y="1160"/>
                </a:lnTo>
                <a:lnTo>
                  <a:pt x="1550" y="1162"/>
                </a:lnTo>
                <a:lnTo>
                  <a:pt x="1533" y="1166"/>
                </a:lnTo>
                <a:lnTo>
                  <a:pt x="1515" y="1168"/>
                </a:lnTo>
                <a:lnTo>
                  <a:pt x="1497" y="1171"/>
                </a:lnTo>
                <a:lnTo>
                  <a:pt x="1480" y="1175"/>
                </a:lnTo>
                <a:lnTo>
                  <a:pt x="1463" y="1178"/>
                </a:lnTo>
                <a:lnTo>
                  <a:pt x="1443" y="1181"/>
                </a:lnTo>
                <a:lnTo>
                  <a:pt x="1424" y="1183"/>
                </a:lnTo>
                <a:lnTo>
                  <a:pt x="1405" y="1185"/>
                </a:lnTo>
                <a:lnTo>
                  <a:pt x="1386" y="1189"/>
                </a:lnTo>
                <a:lnTo>
                  <a:pt x="1366" y="1192"/>
                </a:lnTo>
                <a:lnTo>
                  <a:pt x="1346" y="1194"/>
                </a:lnTo>
                <a:lnTo>
                  <a:pt x="1327" y="1197"/>
                </a:lnTo>
                <a:lnTo>
                  <a:pt x="1307" y="1199"/>
                </a:lnTo>
                <a:lnTo>
                  <a:pt x="1283" y="1199"/>
                </a:lnTo>
                <a:lnTo>
                  <a:pt x="1259" y="1200"/>
                </a:lnTo>
                <a:lnTo>
                  <a:pt x="1236" y="1200"/>
                </a:lnTo>
                <a:lnTo>
                  <a:pt x="1212" y="1203"/>
                </a:lnTo>
                <a:lnTo>
                  <a:pt x="1187" y="1204"/>
                </a:lnTo>
                <a:lnTo>
                  <a:pt x="1163" y="1205"/>
                </a:lnTo>
                <a:lnTo>
                  <a:pt x="1140" y="1206"/>
                </a:lnTo>
                <a:lnTo>
                  <a:pt x="1116" y="1207"/>
                </a:lnTo>
                <a:lnTo>
                  <a:pt x="1092" y="1207"/>
                </a:lnTo>
                <a:lnTo>
                  <a:pt x="1069" y="1207"/>
                </a:lnTo>
                <a:lnTo>
                  <a:pt x="1045" y="1207"/>
                </a:lnTo>
                <a:lnTo>
                  <a:pt x="1022" y="1205"/>
                </a:lnTo>
                <a:lnTo>
                  <a:pt x="999" y="1203"/>
                </a:lnTo>
                <a:lnTo>
                  <a:pt x="974" y="1199"/>
                </a:lnTo>
                <a:lnTo>
                  <a:pt x="951" y="1194"/>
                </a:lnTo>
                <a:lnTo>
                  <a:pt x="928" y="1189"/>
                </a:lnTo>
                <a:lnTo>
                  <a:pt x="932" y="1205"/>
                </a:lnTo>
                <a:lnTo>
                  <a:pt x="935" y="1220"/>
                </a:lnTo>
                <a:lnTo>
                  <a:pt x="939" y="1235"/>
                </a:lnTo>
                <a:lnTo>
                  <a:pt x="942" y="1249"/>
                </a:lnTo>
                <a:lnTo>
                  <a:pt x="950" y="1274"/>
                </a:lnTo>
                <a:lnTo>
                  <a:pt x="959" y="1300"/>
                </a:lnTo>
                <a:lnTo>
                  <a:pt x="968" y="1327"/>
                </a:lnTo>
                <a:lnTo>
                  <a:pt x="973" y="1354"/>
                </a:lnTo>
                <a:lnTo>
                  <a:pt x="974" y="1361"/>
                </a:lnTo>
                <a:lnTo>
                  <a:pt x="974" y="1368"/>
                </a:lnTo>
                <a:lnTo>
                  <a:pt x="972" y="1376"/>
                </a:lnTo>
                <a:lnTo>
                  <a:pt x="968" y="1382"/>
                </a:lnTo>
                <a:lnTo>
                  <a:pt x="957" y="1381"/>
                </a:lnTo>
                <a:lnTo>
                  <a:pt x="940" y="1368"/>
                </a:lnTo>
                <a:lnTo>
                  <a:pt x="923" y="1354"/>
                </a:lnTo>
                <a:lnTo>
                  <a:pt x="905" y="1342"/>
                </a:lnTo>
                <a:lnTo>
                  <a:pt x="888" y="1328"/>
                </a:lnTo>
                <a:lnTo>
                  <a:pt x="871" y="1314"/>
                </a:lnTo>
                <a:lnTo>
                  <a:pt x="853" y="1299"/>
                </a:lnTo>
                <a:lnTo>
                  <a:pt x="837" y="1285"/>
                </a:lnTo>
                <a:lnTo>
                  <a:pt x="820" y="1270"/>
                </a:lnTo>
                <a:lnTo>
                  <a:pt x="803" y="1257"/>
                </a:lnTo>
                <a:lnTo>
                  <a:pt x="786" y="1243"/>
                </a:lnTo>
                <a:lnTo>
                  <a:pt x="768" y="1229"/>
                </a:lnTo>
                <a:lnTo>
                  <a:pt x="751" y="1215"/>
                </a:lnTo>
                <a:lnTo>
                  <a:pt x="733" y="1201"/>
                </a:lnTo>
                <a:lnTo>
                  <a:pt x="714" y="1189"/>
                </a:lnTo>
                <a:lnTo>
                  <a:pt x="696" y="1176"/>
                </a:lnTo>
                <a:lnTo>
                  <a:pt x="677" y="1163"/>
                </a:lnTo>
                <a:lnTo>
                  <a:pt x="658" y="1162"/>
                </a:lnTo>
                <a:lnTo>
                  <a:pt x="639" y="1161"/>
                </a:lnTo>
                <a:lnTo>
                  <a:pt x="621" y="1160"/>
                </a:lnTo>
                <a:lnTo>
                  <a:pt x="602" y="1159"/>
                </a:lnTo>
                <a:lnTo>
                  <a:pt x="585" y="1158"/>
                </a:lnTo>
                <a:lnTo>
                  <a:pt x="567" y="1157"/>
                </a:lnTo>
                <a:lnTo>
                  <a:pt x="549" y="1155"/>
                </a:lnTo>
                <a:lnTo>
                  <a:pt x="532" y="1154"/>
                </a:lnTo>
                <a:lnTo>
                  <a:pt x="515" y="1154"/>
                </a:lnTo>
                <a:lnTo>
                  <a:pt x="496" y="1154"/>
                </a:lnTo>
                <a:lnTo>
                  <a:pt x="479" y="1154"/>
                </a:lnTo>
                <a:lnTo>
                  <a:pt x="461" y="1154"/>
                </a:lnTo>
                <a:lnTo>
                  <a:pt x="442" y="1154"/>
                </a:lnTo>
                <a:lnTo>
                  <a:pt x="424" y="1154"/>
                </a:lnTo>
                <a:lnTo>
                  <a:pt x="405" y="1155"/>
                </a:lnTo>
                <a:lnTo>
                  <a:pt x="386" y="1157"/>
                </a:lnTo>
                <a:lnTo>
                  <a:pt x="374" y="1158"/>
                </a:lnTo>
                <a:lnTo>
                  <a:pt x="362" y="1159"/>
                </a:lnTo>
                <a:lnTo>
                  <a:pt x="348" y="1161"/>
                </a:lnTo>
                <a:lnTo>
                  <a:pt x="333" y="1163"/>
                </a:lnTo>
                <a:lnTo>
                  <a:pt x="319" y="1166"/>
                </a:lnTo>
                <a:lnTo>
                  <a:pt x="304" y="1168"/>
                </a:lnTo>
                <a:lnTo>
                  <a:pt x="290" y="1170"/>
                </a:lnTo>
                <a:lnTo>
                  <a:pt x="279" y="1171"/>
                </a:lnTo>
                <a:lnTo>
                  <a:pt x="261" y="1175"/>
                </a:lnTo>
                <a:lnTo>
                  <a:pt x="243" y="1180"/>
                </a:lnTo>
                <a:lnTo>
                  <a:pt x="226" y="1183"/>
                </a:lnTo>
                <a:lnTo>
                  <a:pt x="207" y="1186"/>
                </a:lnTo>
                <a:lnTo>
                  <a:pt x="189" y="1190"/>
                </a:lnTo>
                <a:lnTo>
                  <a:pt x="170" y="1193"/>
                </a:lnTo>
                <a:lnTo>
                  <a:pt x="153" y="1196"/>
                </a:lnTo>
                <a:lnTo>
                  <a:pt x="135" y="1197"/>
                </a:lnTo>
                <a:lnTo>
                  <a:pt x="131" y="1196"/>
                </a:lnTo>
                <a:lnTo>
                  <a:pt x="129" y="1194"/>
                </a:lnTo>
                <a:lnTo>
                  <a:pt x="127" y="1192"/>
                </a:lnTo>
                <a:lnTo>
                  <a:pt x="126" y="1189"/>
                </a:lnTo>
                <a:lnTo>
                  <a:pt x="129" y="1185"/>
                </a:lnTo>
                <a:lnTo>
                  <a:pt x="134" y="1183"/>
                </a:lnTo>
                <a:lnTo>
                  <a:pt x="138" y="1181"/>
                </a:lnTo>
                <a:lnTo>
                  <a:pt x="143" y="1177"/>
                </a:lnTo>
                <a:lnTo>
                  <a:pt x="143" y="1168"/>
                </a:lnTo>
                <a:lnTo>
                  <a:pt x="143" y="1161"/>
                </a:lnTo>
                <a:lnTo>
                  <a:pt x="144" y="1153"/>
                </a:lnTo>
                <a:lnTo>
                  <a:pt x="145" y="1146"/>
                </a:lnTo>
                <a:lnTo>
                  <a:pt x="150" y="1150"/>
                </a:lnTo>
                <a:lnTo>
                  <a:pt x="155" y="1154"/>
                </a:lnTo>
                <a:lnTo>
                  <a:pt x="160" y="1160"/>
                </a:lnTo>
                <a:lnTo>
                  <a:pt x="166" y="1165"/>
                </a:lnTo>
                <a:lnTo>
                  <a:pt x="172" y="1167"/>
                </a:lnTo>
                <a:lnTo>
                  <a:pt x="179" y="1169"/>
                </a:lnTo>
                <a:lnTo>
                  <a:pt x="184" y="1167"/>
                </a:lnTo>
                <a:lnTo>
                  <a:pt x="191" y="1162"/>
                </a:lnTo>
                <a:lnTo>
                  <a:pt x="194" y="1154"/>
                </a:lnTo>
                <a:lnTo>
                  <a:pt x="195" y="1147"/>
                </a:lnTo>
                <a:lnTo>
                  <a:pt x="195" y="1140"/>
                </a:lnTo>
                <a:lnTo>
                  <a:pt x="196" y="1134"/>
                </a:lnTo>
                <a:lnTo>
                  <a:pt x="200" y="1135"/>
                </a:lnTo>
                <a:lnTo>
                  <a:pt x="205" y="1139"/>
                </a:lnTo>
                <a:lnTo>
                  <a:pt x="208" y="1144"/>
                </a:lnTo>
                <a:lnTo>
                  <a:pt x="213" y="1148"/>
                </a:lnTo>
                <a:lnTo>
                  <a:pt x="218" y="1152"/>
                </a:lnTo>
                <a:lnTo>
                  <a:pt x="222" y="1154"/>
                </a:lnTo>
                <a:lnTo>
                  <a:pt x="228" y="1154"/>
                </a:lnTo>
                <a:lnTo>
                  <a:pt x="234" y="1151"/>
                </a:lnTo>
                <a:lnTo>
                  <a:pt x="236" y="1144"/>
                </a:lnTo>
                <a:lnTo>
                  <a:pt x="238" y="1136"/>
                </a:lnTo>
                <a:lnTo>
                  <a:pt x="238" y="1128"/>
                </a:lnTo>
                <a:lnTo>
                  <a:pt x="238" y="1121"/>
                </a:lnTo>
                <a:lnTo>
                  <a:pt x="243" y="1124"/>
                </a:lnTo>
                <a:lnTo>
                  <a:pt x="249" y="1130"/>
                </a:lnTo>
                <a:lnTo>
                  <a:pt x="256" y="1136"/>
                </a:lnTo>
                <a:lnTo>
                  <a:pt x="263" y="1140"/>
                </a:lnTo>
                <a:lnTo>
                  <a:pt x="267" y="1138"/>
                </a:lnTo>
                <a:lnTo>
                  <a:pt x="270" y="1137"/>
                </a:lnTo>
                <a:lnTo>
                  <a:pt x="273" y="1137"/>
                </a:lnTo>
                <a:lnTo>
                  <a:pt x="278" y="1135"/>
                </a:lnTo>
                <a:lnTo>
                  <a:pt x="281" y="1125"/>
                </a:lnTo>
                <a:lnTo>
                  <a:pt x="283" y="1114"/>
                </a:lnTo>
                <a:lnTo>
                  <a:pt x="286" y="1105"/>
                </a:lnTo>
                <a:lnTo>
                  <a:pt x="288" y="1100"/>
                </a:lnTo>
                <a:lnTo>
                  <a:pt x="291" y="1105"/>
                </a:lnTo>
                <a:lnTo>
                  <a:pt x="297" y="1109"/>
                </a:lnTo>
                <a:lnTo>
                  <a:pt x="303" y="1114"/>
                </a:lnTo>
                <a:lnTo>
                  <a:pt x="308" y="1119"/>
                </a:lnTo>
                <a:lnTo>
                  <a:pt x="313" y="1116"/>
                </a:lnTo>
                <a:lnTo>
                  <a:pt x="320" y="1114"/>
                </a:lnTo>
                <a:lnTo>
                  <a:pt x="326" y="1112"/>
                </a:lnTo>
                <a:lnTo>
                  <a:pt x="331" y="1107"/>
                </a:lnTo>
                <a:lnTo>
                  <a:pt x="331" y="1100"/>
                </a:lnTo>
                <a:lnTo>
                  <a:pt x="328" y="1093"/>
                </a:lnTo>
                <a:lnTo>
                  <a:pt x="327" y="1087"/>
                </a:lnTo>
                <a:lnTo>
                  <a:pt x="325" y="1082"/>
                </a:lnTo>
                <a:lnTo>
                  <a:pt x="332" y="1082"/>
                </a:lnTo>
                <a:lnTo>
                  <a:pt x="337" y="1084"/>
                </a:lnTo>
                <a:lnTo>
                  <a:pt x="343" y="1086"/>
                </a:lnTo>
                <a:lnTo>
                  <a:pt x="349" y="1090"/>
                </a:lnTo>
                <a:lnTo>
                  <a:pt x="355" y="1091"/>
                </a:lnTo>
                <a:lnTo>
                  <a:pt x="361" y="1092"/>
                </a:lnTo>
                <a:lnTo>
                  <a:pt x="366" y="1090"/>
                </a:lnTo>
                <a:lnTo>
                  <a:pt x="372" y="1084"/>
                </a:lnTo>
                <a:lnTo>
                  <a:pt x="389" y="1070"/>
                </a:lnTo>
                <a:lnTo>
                  <a:pt x="386" y="1067"/>
                </a:lnTo>
                <a:lnTo>
                  <a:pt x="381" y="1063"/>
                </a:lnTo>
                <a:lnTo>
                  <a:pt x="377" y="1062"/>
                </a:lnTo>
                <a:lnTo>
                  <a:pt x="372" y="1062"/>
                </a:lnTo>
                <a:lnTo>
                  <a:pt x="365" y="1066"/>
                </a:lnTo>
                <a:lnTo>
                  <a:pt x="359" y="1070"/>
                </a:lnTo>
                <a:lnTo>
                  <a:pt x="354" y="1075"/>
                </a:lnTo>
                <a:lnTo>
                  <a:pt x="349" y="1079"/>
                </a:lnTo>
                <a:lnTo>
                  <a:pt x="346" y="1075"/>
                </a:lnTo>
                <a:lnTo>
                  <a:pt x="344" y="1068"/>
                </a:lnTo>
                <a:lnTo>
                  <a:pt x="344" y="1062"/>
                </a:lnTo>
                <a:lnTo>
                  <a:pt x="344" y="1056"/>
                </a:lnTo>
                <a:lnTo>
                  <a:pt x="343" y="1054"/>
                </a:lnTo>
                <a:lnTo>
                  <a:pt x="341" y="1054"/>
                </a:lnTo>
                <a:lnTo>
                  <a:pt x="337" y="1054"/>
                </a:lnTo>
                <a:lnTo>
                  <a:pt x="333" y="1054"/>
                </a:lnTo>
                <a:lnTo>
                  <a:pt x="328" y="1059"/>
                </a:lnTo>
                <a:lnTo>
                  <a:pt x="321" y="1063"/>
                </a:lnTo>
                <a:lnTo>
                  <a:pt x="314" y="1067"/>
                </a:lnTo>
                <a:lnTo>
                  <a:pt x="308" y="1070"/>
                </a:lnTo>
                <a:lnTo>
                  <a:pt x="304" y="1062"/>
                </a:lnTo>
                <a:lnTo>
                  <a:pt x="304" y="1053"/>
                </a:lnTo>
                <a:lnTo>
                  <a:pt x="303" y="1045"/>
                </a:lnTo>
                <a:lnTo>
                  <a:pt x="294" y="1043"/>
                </a:lnTo>
                <a:lnTo>
                  <a:pt x="288" y="1046"/>
                </a:lnTo>
                <a:lnTo>
                  <a:pt x="281" y="1051"/>
                </a:lnTo>
                <a:lnTo>
                  <a:pt x="275" y="1054"/>
                </a:lnTo>
                <a:lnTo>
                  <a:pt x="268" y="1059"/>
                </a:lnTo>
                <a:lnTo>
                  <a:pt x="266" y="1051"/>
                </a:lnTo>
                <a:lnTo>
                  <a:pt x="266" y="1040"/>
                </a:lnTo>
                <a:lnTo>
                  <a:pt x="264" y="1032"/>
                </a:lnTo>
                <a:lnTo>
                  <a:pt x="256" y="1030"/>
                </a:lnTo>
                <a:lnTo>
                  <a:pt x="248" y="1032"/>
                </a:lnTo>
                <a:lnTo>
                  <a:pt x="238" y="1037"/>
                </a:lnTo>
                <a:lnTo>
                  <a:pt x="230" y="1044"/>
                </a:lnTo>
                <a:lnTo>
                  <a:pt x="222" y="1050"/>
                </a:lnTo>
                <a:lnTo>
                  <a:pt x="220" y="1040"/>
                </a:lnTo>
                <a:lnTo>
                  <a:pt x="220" y="1029"/>
                </a:lnTo>
                <a:lnTo>
                  <a:pt x="218" y="1020"/>
                </a:lnTo>
                <a:lnTo>
                  <a:pt x="206" y="1017"/>
                </a:lnTo>
                <a:lnTo>
                  <a:pt x="200" y="1016"/>
                </a:lnTo>
                <a:lnTo>
                  <a:pt x="196" y="1017"/>
                </a:lnTo>
                <a:lnTo>
                  <a:pt x="192" y="1020"/>
                </a:lnTo>
                <a:lnTo>
                  <a:pt x="188" y="1023"/>
                </a:lnTo>
                <a:lnTo>
                  <a:pt x="184" y="1025"/>
                </a:lnTo>
                <a:lnTo>
                  <a:pt x="180" y="1029"/>
                </a:lnTo>
                <a:lnTo>
                  <a:pt x="175" y="1031"/>
                </a:lnTo>
                <a:lnTo>
                  <a:pt x="169" y="1032"/>
                </a:lnTo>
                <a:lnTo>
                  <a:pt x="166" y="1027"/>
                </a:lnTo>
                <a:lnTo>
                  <a:pt x="166" y="1021"/>
                </a:lnTo>
                <a:lnTo>
                  <a:pt x="166" y="1014"/>
                </a:lnTo>
                <a:lnTo>
                  <a:pt x="166" y="1008"/>
                </a:lnTo>
                <a:lnTo>
                  <a:pt x="147" y="1001"/>
                </a:lnTo>
                <a:lnTo>
                  <a:pt x="130" y="994"/>
                </a:lnTo>
                <a:lnTo>
                  <a:pt x="112" y="986"/>
                </a:lnTo>
                <a:lnTo>
                  <a:pt x="94" y="978"/>
                </a:lnTo>
                <a:lnTo>
                  <a:pt x="77" y="970"/>
                </a:lnTo>
                <a:lnTo>
                  <a:pt x="59" y="963"/>
                </a:lnTo>
                <a:lnTo>
                  <a:pt x="41" y="956"/>
                </a:lnTo>
                <a:lnTo>
                  <a:pt x="23" y="949"/>
                </a:lnTo>
                <a:lnTo>
                  <a:pt x="16" y="945"/>
                </a:lnTo>
                <a:lnTo>
                  <a:pt x="10" y="940"/>
                </a:lnTo>
                <a:lnTo>
                  <a:pt x="5" y="934"/>
                </a:lnTo>
                <a:lnTo>
                  <a:pt x="0" y="928"/>
                </a:lnTo>
                <a:lnTo>
                  <a:pt x="1" y="923"/>
                </a:lnTo>
                <a:lnTo>
                  <a:pt x="5" y="920"/>
                </a:lnTo>
                <a:lnTo>
                  <a:pt x="8" y="916"/>
                </a:lnTo>
                <a:lnTo>
                  <a:pt x="12" y="914"/>
                </a:lnTo>
                <a:lnTo>
                  <a:pt x="36" y="908"/>
                </a:lnTo>
                <a:lnTo>
                  <a:pt x="59" y="902"/>
                </a:lnTo>
                <a:lnTo>
                  <a:pt x="83" y="897"/>
                </a:lnTo>
                <a:lnTo>
                  <a:pt x="107" y="890"/>
                </a:lnTo>
                <a:lnTo>
                  <a:pt x="130" y="884"/>
                </a:lnTo>
                <a:lnTo>
                  <a:pt x="154" y="877"/>
                </a:lnTo>
                <a:lnTo>
                  <a:pt x="179" y="870"/>
                </a:lnTo>
                <a:lnTo>
                  <a:pt x="203" y="864"/>
                </a:lnTo>
                <a:lnTo>
                  <a:pt x="226" y="857"/>
                </a:lnTo>
                <a:lnTo>
                  <a:pt x="250" y="852"/>
                </a:lnTo>
                <a:lnTo>
                  <a:pt x="273" y="846"/>
                </a:lnTo>
                <a:lnTo>
                  <a:pt x="296" y="841"/>
                </a:lnTo>
                <a:lnTo>
                  <a:pt x="319" y="837"/>
                </a:lnTo>
                <a:lnTo>
                  <a:pt x="342" y="832"/>
                </a:lnTo>
                <a:lnTo>
                  <a:pt x="364" y="829"/>
                </a:lnTo>
                <a:lnTo>
                  <a:pt x="386" y="826"/>
                </a:lnTo>
                <a:lnTo>
                  <a:pt x="404" y="824"/>
                </a:lnTo>
                <a:lnTo>
                  <a:pt x="422" y="821"/>
                </a:lnTo>
                <a:lnTo>
                  <a:pt x="438" y="817"/>
                </a:lnTo>
                <a:lnTo>
                  <a:pt x="453" y="815"/>
                </a:lnTo>
                <a:lnTo>
                  <a:pt x="468" y="811"/>
                </a:lnTo>
                <a:lnTo>
                  <a:pt x="483" y="808"/>
                </a:lnTo>
                <a:lnTo>
                  <a:pt x="496" y="806"/>
                </a:lnTo>
                <a:lnTo>
                  <a:pt x="510" y="802"/>
                </a:lnTo>
                <a:lnTo>
                  <a:pt x="523" y="799"/>
                </a:lnTo>
                <a:lnTo>
                  <a:pt x="536" y="796"/>
                </a:lnTo>
                <a:lnTo>
                  <a:pt x="549" y="793"/>
                </a:lnTo>
                <a:lnTo>
                  <a:pt x="562" y="791"/>
                </a:lnTo>
                <a:lnTo>
                  <a:pt x="575" y="787"/>
                </a:lnTo>
                <a:lnTo>
                  <a:pt x="589" y="785"/>
                </a:lnTo>
                <a:lnTo>
                  <a:pt x="602" y="783"/>
                </a:lnTo>
                <a:lnTo>
                  <a:pt x="616" y="780"/>
                </a:lnTo>
                <a:lnTo>
                  <a:pt x="624" y="779"/>
                </a:lnTo>
                <a:lnTo>
                  <a:pt x="632" y="777"/>
                </a:lnTo>
                <a:lnTo>
                  <a:pt x="643" y="776"/>
                </a:lnTo>
                <a:lnTo>
                  <a:pt x="654" y="773"/>
                </a:lnTo>
                <a:lnTo>
                  <a:pt x="666" y="772"/>
                </a:lnTo>
                <a:lnTo>
                  <a:pt x="678" y="770"/>
                </a:lnTo>
                <a:lnTo>
                  <a:pt x="691" y="768"/>
                </a:lnTo>
                <a:lnTo>
                  <a:pt x="705" y="765"/>
                </a:lnTo>
                <a:lnTo>
                  <a:pt x="718" y="763"/>
                </a:lnTo>
                <a:lnTo>
                  <a:pt x="733" y="761"/>
                </a:lnTo>
                <a:lnTo>
                  <a:pt x="746" y="758"/>
                </a:lnTo>
                <a:lnTo>
                  <a:pt x="760" y="757"/>
                </a:lnTo>
                <a:lnTo>
                  <a:pt x="774" y="755"/>
                </a:lnTo>
                <a:lnTo>
                  <a:pt x="788" y="754"/>
                </a:lnTo>
                <a:lnTo>
                  <a:pt x="800" y="752"/>
                </a:lnTo>
                <a:lnTo>
                  <a:pt x="813" y="750"/>
                </a:lnTo>
                <a:lnTo>
                  <a:pt x="829" y="749"/>
                </a:lnTo>
                <a:lnTo>
                  <a:pt x="852" y="747"/>
                </a:lnTo>
                <a:lnTo>
                  <a:pt x="879" y="745"/>
                </a:lnTo>
                <a:lnTo>
                  <a:pt x="906" y="741"/>
                </a:lnTo>
                <a:lnTo>
                  <a:pt x="934" y="739"/>
                </a:lnTo>
                <a:lnTo>
                  <a:pt x="957" y="735"/>
                </a:lnTo>
                <a:lnTo>
                  <a:pt x="974" y="733"/>
                </a:lnTo>
                <a:lnTo>
                  <a:pt x="984" y="731"/>
                </a:lnTo>
                <a:lnTo>
                  <a:pt x="999" y="724"/>
                </a:lnTo>
                <a:lnTo>
                  <a:pt x="1015" y="715"/>
                </a:lnTo>
                <a:lnTo>
                  <a:pt x="1032" y="706"/>
                </a:lnTo>
                <a:lnTo>
                  <a:pt x="1049" y="694"/>
                </a:lnTo>
                <a:lnTo>
                  <a:pt x="1068" y="684"/>
                </a:lnTo>
                <a:lnTo>
                  <a:pt x="1084" y="672"/>
                </a:lnTo>
                <a:lnTo>
                  <a:pt x="1100" y="662"/>
                </a:lnTo>
                <a:lnTo>
                  <a:pt x="1115" y="651"/>
                </a:lnTo>
                <a:lnTo>
                  <a:pt x="1130" y="642"/>
                </a:lnTo>
                <a:lnTo>
                  <a:pt x="1146" y="633"/>
                </a:lnTo>
                <a:lnTo>
                  <a:pt x="1164" y="624"/>
                </a:lnTo>
                <a:lnTo>
                  <a:pt x="1183" y="615"/>
                </a:lnTo>
                <a:lnTo>
                  <a:pt x="1201" y="605"/>
                </a:lnTo>
                <a:lnTo>
                  <a:pt x="1221" y="596"/>
                </a:lnTo>
                <a:lnTo>
                  <a:pt x="1240" y="587"/>
                </a:lnTo>
                <a:lnTo>
                  <a:pt x="1259" y="579"/>
                </a:lnTo>
                <a:lnTo>
                  <a:pt x="1278" y="571"/>
                </a:lnTo>
                <a:lnTo>
                  <a:pt x="1296" y="564"/>
                </a:lnTo>
                <a:lnTo>
                  <a:pt x="1313" y="558"/>
                </a:lnTo>
                <a:lnTo>
                  <a:pt x="1329" y="553"/>
                </a:lnTo>
                <a:lnTo>
                  <a:pt x="1343" y="548"/>
                </a:lnTo>
                <a:lnTo>
                  <a:pt x="1356" y="544"/>
                </a:lnTo>
                <a:lnTo>
                  <a:pt x="1366" y="542"/>
                </a:lnTo>
                <a:lnTo>
                  <a:pt x="1374" y="541"/>
                </a:lnTo>
                <a:lnTo>
                  <a:pt x="1376" y="541"/>
                </a:lnTo>
                <a:lnTo>
                  <a:pt x="1381" y="541"/>
                </a:lnTo>
                <a:lnTo>
                  <a:pt x="1387" y="543"/>
                </a:lnTo>
                <a:lnTo>
                  <a:pt x="1394" y="549"/>
                </a:lnTo>
                <a:lnTo>
                  <a:pt x="1396" y="569"/>
                </a:lnTo>
                <a:lnTo>
                  <a:pt x="1394" y="588"/>
                </a:lnTo>
                <a:lnTo>
                  <a:pt x="1389" y="607"/>
                </a:lnTo>
                <a:lnTo>
                  <a:pt x="1384" y="625"/>
                </a:lnTo>
                <a:lnTo>
                  <a:pt x="1380" y="643"/>
                </a:lnTo>
                <a:lnTo>
                  <a:pt x="1376" y="662"/>
                </a:lnTo>
                <a:lnTo>
                  <a:pt x="1378" y="680"/>
                </a:lnTo>
                <a:lnTo>
                  <a:pt x="1382" y="701"/>
                </a:lnTo>
                <a:lnTo>
                  <a:pt x="1388" y="723"/>
                </a:lnTo>
                <a:lnTo>
                  <a:pt x="1396" y="742"/>
                </a:lnTo>
                <a:lnTo>
                  <a:pt x="1405" y="762"/>
                </a:lnTo>
                <a:lnTo>
                  <a:pt x="1412" y="781"/>
                </a:lnTo>
                <a:lnTo>
                  <a:pt x="1405" y="781"/>
                </a:lnTo>
                <a:lnTo>
                  <a:pt x="1399" y="781"/>
                </a:lnTo>
                <a:lnTo>
                  <a:pt x="1393" y="781"/>
                </a:lnTo>
                <a:lnTo>
                  <a:pt x="1387" y="781"/>
                </a:lnTo>
                <a:lnTo>
                  <a:pt x="1380" y="781"/>
                </a:lnTo>
                <a:lnTo>
                  <a:pt x="1374" y="781"/>
                </a:lnTo>
                <a:lnTo>
                  <a:pt x="1367" y="783"/>
                </a:lnTo>
                <a:lnTo>
                  <a:pt x="1360" y="784"/>
                </a:lnTo>
                <a:lnTo>
                  <a:pt x="1376" y="790"/>
                </a:lnTo>
                <a:lnTo>
                  <a:pt x="1393" y="795"/>
                </a:lnTo>
                <a:lnTo>
                  <a:pt x="1410" y="800"/>
                </a:lnTo>
                <a:lnTo>
                  <a:pt x="1426" y="804"/>
                </a:lnTo>
                <a:lnTo>
                  <a:pt x="1443" y="809"/>
                </a:lnTo>
                <a:lnTo>
                  <a:pt x="1460" y="813"/>
                </a:lnTo>
                <a:lnTo>
                  <a:pt x="1478" y="816"/>
                </a:lnTo>
                <a:lnTo>
                  <a:pt x="1495" y="819"/>
                </a:lnTo>
                <a:lnTo>
                  <a:pt x="1512" y="823"/>
                </a:lnTo>
                <a:lnTo>
                  <a:pt x="1530" y="826"/>
                </a:lnTo>
                <a:lnTo>
                  <a:pt x="1547" y="830"/>
                </a:lnTo>
                <a:lnTo>
                  <a:pt x="1564" y="832"/>
                </a:lnTo>
                <a:lnTo>
                  <a:pt x="1581" y="837"/>
                </a:lnTo>
                <a:lnTo>
                  <a:pt x="1599" y="840"/>
                </a:lnTo>
                <a:lnTo>
                  <a:pt x="1616" y="844"/>
                </a:lnTo>
                <a:lnTo>
                  <a:pt x="1632" y="848"/>
                </a:lnTo>
                <a:lnTo>
                  <a:pt x="1641" y="850"/>
                </a:lnTo>
                <a:lnTo>
                  <a:pt x="1653" y="852"/>
                </a:lnTo>
                <a:lnTo>
                  <a:pt x="1664" y="854"/>
                </a:lnTo>
                <a:lnTo>
                  <a:pt x="1678" y="856"/>
                </a:lnTo>
                <a:lnTo>
                  <a:pt x="1693" y="857"/>
                </a:lnTo>
                <a:lnTo>
                  <a:pt x="1709" y="860"/>
                </a:lnTo>
                <a:lnTo>
                  <a:pt x="1725" y="861"/>
                </a:lnTo>
                <a:lnTo>
                  <a:pt x="1743" y="862"/>
                </a:lnTo>
                <a:lnTo>
                  <a:pt x="1760" y="863"/>
                </a:lnTo>
                <a:lnTo>
                  <a:pt x="1777" y="864"/>
                </a:lnTo>
                <a:lnTo>
                  <a:pt x="1794" y="864"/>
                </a:lnTo>
                <a:lnTo>
                  <a:pt x="1812" y="864"/>
                </a:lnTo>
                <a:lnTo>
                  <a:pt x="1829" y="864"/>
                </a:lnTo>
                <a:lnTo>
                  <a:pt x="1844" y="863"/>
                </a:lnTo>
                <a:lnTo>
                  <a:pt x="1860" y="862"/>
                </a:lnTo>
                <a:lnTo>
                  <a:pt x="1874" y="861"/>
                </a:lnTo>
                <a:lnTo>
                  <a:pt x="1892" y="859"/>
                </a:lnTo>
                <a:lnTo>
                  <a:pt x="1911" y="855"/>
                </a:lnTo>
                <a:lnTo>
                  <a:pt x="1930" y="849"/>
                </a:lnTo>
                <a:lnTo>
                  <a:pt x="1949" y="844"/>
                </a:lnTo>
                <a:lnTo>
                  <a:pt x="1967" y="837"/>
                </a:lnTo>
                <a:lnTo>
                  <a:pt x="1985" y="829"/>
                </a:lnTo>
                <a:lnTo>
                  <a:pt x="2002" y="821"/>
                </a:lnTo>
                <a:lnTo>
                  <a:pt x="2019" y="811"/>
                </a:lnTo>
                <a:lnTo>
                  <a:pt x="2026" y="802"/>
                </a:lnTo>
                <a:lnTo>
                  <a:pt x="2027" y="792"/>
                </a:lnTo>
                <a:lnTo>
                  <a:pt x="2026" y="781"/>
                </a:lnTo>
                <a:lnTo>
                  <a:pt x="2025" y="771"/>
                </a:lnTo>
                <a:lnTo>
                  <a:pt x="2019" y="749"/>
                </a:lnTo>
                <a:lnTo>
                  <a:pt x="2013" y="729"/>
                </a:lnTo>
                <a:lnTo>
                  <a:pt x="2008" y="707"/>
                </a:lnTo>
                <a:lnTo>
                  <a:pt x="1998" y="681"/>
                </a:lnTo>
                <a:lnTo>
                  <a:pt x="1988" y="650"/>
                </a:lnTo>
                <a:lnTo>
                  <a:pt x="1988" y="627"/>
                </a:lnTo>
                <a:lnTo>
                  <a:pt x="1995" y="612"/>
                </a:lnTo>
                <a:lnTo>
                  <a:pt x="2009" y="607"/>
                </a:lnTo>
                <a:lnTo>
                  <a:pt x="2013" y="616"/>
                </a:lnTo>
                <a:lnTo>
                  <a:pt x="2020" y="624"/>
                </a:lnTo>
                <a:lnTo>
                  <a:pt x="2028" y="632"/>
                </a:lnTo>
                <a:lnTo>
                  <a:pt x="2036" y="638"/>
                </a:lnTo>
                <a:lnTo>
                  <a:pt x="2046" y="645"/>
                </a:lnTo>
                <a:lnTo>
                  <a:pt x="2056" y="650"/>
                </a:lnTo>
                <a:lnTo>
                  <a:pt x="2065" y="655"/>
                </a:lnTo>
                <a:lnTo>
                  <a:pt x="2074" y="660"/>
                </a:lnTo>
                <a:lnTo>
                  <a:pt x="2079" y="663"/>
                </a:lnTo>
                <a:lnTo>
                  <a:pt x="2084" y="665"/>
                </a:lnTo>
                <a:lnTo>
                  <a:pt x="2088" y="668"/>
                </a:lnTo>
                <a:lnTo>
                  <a:pt x="2093" y="668"/>
                </a:lnTo>
                <a:lnTo>
                  <a:pt x="2092" y="637"/>
                </a:lnTo>
                <a:lnTo>
                  <a:pt x="2087" y="607"/>
                </a:lnTo>
                <a:lnTo>
                  <a:pt x="2079" y="578"/>
                </a:lnTo>
                <a:lnTo>
                  <a:pt x="2069" y="550"/>
                </a:lnTo>
                <a:lnTo>
                  <a:pt x="2054" y="524"/>
                </a:lnTo>
                <a:lnTo>
                  <a:pt x="2038" y="500"/>
                </a:lnTo>
                <a:lnTo>
                  <a:pt x="2018" y="478"/>
                </a:lnTo>
                <a:lnTo>
                  <a:pt x="1996" y="457"/>
                </a:lnTo>
                <a:lnTo>
                  <a:pt x="1980" y="448"/>
                </a:lnTo>
                <a:lnTo>
                  <a:pt x="1961" y="442"/>
                </a:lnTo>
                <a:lnTo>
                  <a:pt x="1943" y="439"/>
                </a:lnTo>
                <a:lnTo>
                  <a:pt x="1922" y="439"/>
                </a:lnTo>
                <a:lnTo>
                  <a:pt x="1903" y="440"/>
                </a:lnTo>
                <a:lnTo>
                  <a:pt x="1883" y="443"/>
                </a:lnTo>
                <a:lnTo>
                  <a:pt x="1865" y="448"/>
                </a:lnTo>
                <a:lnTo>
                  <a:pt x="1847" y="455"/>
                </a:lnTo>
                <a:lnTo>
                  <a:pt x="1832" y="459"/>
                </a:lnTo>
                <a:lnTo>
                  <a:pt x="1818" y="463"/>
                </a:lnTo>
                <a:lnTo>
                  <a:pt x="1803" y="467"/>
                </a:lnTo>
                <a:lnTo>
                  <a:pt x="1788" y="472"/>
                </a:lnTo>
                <a:lnTo>
                  <a:pt x="1771" y="475"/>
                </a:lnTo>
                <a:lnTo>
                  <a:pt x="1756" y="479"/>
                </a:lnTo>
                <a:lnTo>
                  <a:pt x="1739" y="481"/>
                </a:lnTo>
                <a:lnTo>
                  <a:pt x="1723" y="482"/>
                </a:lnTo>
                <a:lnTo>
                  <a:pt x="1717" y="480"/>
                </a:lnTo>
                <a:lnTo>
                  <a:pt x="1714" y="475"/>
                </a:lnTo>
                <a:lnTo>
                  <a:pt x="1712" y="471"/>
                </a:lnTo>
                <a:lnTo>
                  <a:pt x="1709" y="465"/>
                </a:lnTo>
                <a:lnTo>
                  <a:pt x="1722" y="455"/>
                </a:lnTo>
                <a:lnTo>
                  <a:pt x="1737" y="446"/>
                </a:lnTo>
                <a:lnTo>
                  <a:pt x="1752" y="435"/>
                </a:lnTo>
                <a:lnTo>
                  <a:pt x="1768" y="425"/>
                </a:lnTo>
                <a:lnTo>
                  <a:pt x="1782" y="413"/>
                </a:lnTo>
                <a:lnTo>
                  <a:pt x="1792" y="400"/>
                </a:lnTo>
                <a:lnTo>
                  <a:pt x="1799" y="385"/>
                </a:lnTo>
                <a:lnTo>
                  <a:pt x="1800" y="366"/>
                </a:lnTo>
                <a:lnTo>
                  <a:pt x="1791" y="340"/>
                </a:lnTo>
                <a:lnTo>
                  <a:pt x="1781" y="314"/>
                </a:lnTo>
                <a:lnTo>
                  <a:pt x="1769" y="290"/>
                </a:lnTo>
                <a:lnTo>
                  <a:pt x="1756" y="266"/>
                </a:lnTo>
                <a:lnTo>
                  <a:pt x="1743" y="242"/>
                </a:lnTo>
                <a:lnTo>
                  <a:pt x="1730" y="218"/>
                </a:lnTo>
                <a:lnTo>
                  <a:pt x="1718" y="194"/>
                </a:lnTo>
                <a:lnTo>
                  <a:pt x="1707" y="169"/>
                </a:lnTo>
                <a:lnTo>
                  <a:pt x="1693" y="148"/>
                </a:lnTo>
                <a:lnTo>
                  <a:pt x="1678" y="126"/>
                </a:lnTo>
                <a:lnTo>
                  <a:pt x="1662" y="105"/>
                </a:lnTo>
                <a:lnTo>
                  <a:pt x="1646" y="85"/>
                </a:lnTo>
                <a:lnTo>
                  <a:pt x="1629" y="66"/>
                </a:lnTo>
                <a:lnTo>
                  <a:pt x="1610" y="46"/>
                </a:lnTo>
                <a:lnTo>
                  <a:pt x="1592" y="27"/>
                </a:lnTo>
                <a:lnTo>
                  <a:pt x="1572" y="7"/>
                </a:lnTo>
                <a:lnTo>
                  <a:pt x="1574" y="3"/>
                </a:lnTo>
                <a:lnTo>
                  <a:pt x="1580" y="0"/>
                </a:lnTo>
                <a:lnTo>
                  <a:pt x="1588" y="0"/>
                </a:lnTo>
                <a:lnTo>
                  <a:pt x="1594" y="1"/>
                </a:lnTo>
                <a:lnTo>
                  <a:pt x="1606" y="7"/>
                </a:lnTo>
                <a:lnTo>
                  <a:pt x="1616" y="13"/>
                </a:lnTo>
                <a:lnTo>
                  <a:pt x="1627" y="19"/>
                </a:lnTo>
                <a:lnTo>
                  <a:pt x="1638" y="26"/>
                </a:lnTo>
                <a:lnTo>
                  <a:pt x="1648" y="33"/>
                </a:lnTo>
                <a:lnTo>
                  <a:pt x="1659" y="38"/>
                </a:lnTo>
                <a:lnTo>
                  <a:pt x="1669" y="45"/>
                </a:lnTo>
                <a:lnTo>
                  <a:pt x="1679" y="51"/>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4876800" y="5257800"/>
            <a:ext cx="1812925" cy="1096963"/>
          </a:xfrm>
          <a:custGeom>
            <a:avLst/>
            <a:gdLst/>
            <a:ahLst/>
            <a:cxnLst>
              <a:cxn ang="0">
                <a:pos x="1816" y="164"/>
              </a:cxn>
              <a:cxn ang="0">
                <a:pos x="1951" y="297"/>
              </a:cxn>
              <a:cxn ang="0">
                <a:pos x="2082" y="409"/>
              </a:cxn>
              <a:cxn ang="0">
                <a:pos x="2178" y="524"/>
              </a:cxn>
              <a:cxn ang="0">
                <a:pos x="2232" y="673"/>
              </a:cxn>
              <a:cxn ang="0">
                <a:pos x="2281" y="859"/>
              </a:cxn>
              <a:cxn ang="0">
                <a:pos x="2243" y="888"/>
              </a:cxn>
              <a:cxn ang="0">
                <a:pos x="2149" y="954"/>
              </a:cxn>
              <a:cxn ang="0">
                <a:pos x="2057" y="1224"/>
              </a:cxn>
              <a:cxn ang="0">
                <a:pos x="1956" y="1206"/>
              </a:cxn>
              <a:cxn ang="0">
                <a:pos x="1798" y="1142"/>
              </a:cxn>
              <a:cxn ang="0">
                <a:pos x="1621" y="1152"/>
              </a:cxn>
              <a:cxn ang="0">
                <a:pos x="1443" y="1181"/>
              </a:cxn>
              <a:cxn ang="0">
                <a:pos x="1236" y="1200"/>
              </a:cxn>
              <a:cxn ang="0">
                <a:pos x="999" y="1203"/>
              </a:cxn>
              <a:cxn ang="0">
                <a:pos x="968" y="1327"/>
              </a:cxn>
              <a:cxn ang="0">
                <a:pos x="888" y="1328"/>
              </a:cxn>
              <a:cxn ang="0">
                <a:pos x="714" y="1189"/>
              </a:cxn>
              <a:cxn ang="0">
                <a:pos x="532" y="1154"/>
              </a:cxn>
              <a:cxn ang="0">
                <a:pos x="362" y="1159"/>
              </a:cxn>
              <a:cxn ang="0">
                <a:pos x="207" y="1186"/>
              </a:cxn>
              <a:cxn ang="0">
                <a:pos x="134" y="1183"/>
              </a:cxn>
              <a:cxn ang="0">
                <a:pos x="166" y="1165"/>
              </a:cxn>
              <a:cxn ang="0">
                <a:pos x="205" y="1139"/>
              </a:cxn>
              <a:cxn ang="0">
                <a:pos x="238" y="1121"/>
              </a:cxn>
              <a:cxn ang="0">
                <a:pos x="283" y="1114"/>
              </a:cxn>
              <a:cxn ang="0">
                <a:pos x="331" y="1107"/>
              </a:cxn>
              <a:cxn ang="0">
                <a:pos x="361" y="1092"/>
              </a:cxn>
              <a:cxn ang="0">
                <a:pos x="354" y="1075"/>
              </a:cxn>
              <a:cxn ang="0">
                <a:pos x="328" y="1059"/>
              </a:cxn>
              <a:cxn ang="0">
                <a:pos x="275" y="1054"/>
              </a:cxn>
              <a:cxn ang="0">
                <a:pos x="220" y="1040"/>
              </a:cxn>
              <a:cxn ang="0">
                <a:pos x="175" y="1031"/>
              </a:cxn>
              <a:cxn ang="0">
                <a:pos x="77" y="970"/>
              </a:cxn>
              <a:cxn ang="0">
                <a:pos x="8" y="916"/>
              </a:cxn>
              <a:cxn ang="0">
                <a:pos x="226" y="857"/>
              </a:cxn>
              <a:cxn ang="0">
                <a:pos x="438" y="817"/>
              </a:cxn>
              <a:cxn ang="0">
                <a:pos x="575" y="787"/>
              </a:cxn>
              <a:cxn ang="0">
                <a:pos x="691" y="768"/>
              </a:cxn>
              <a:cxn ang="0">
                <a:pos x="829" y="749"/>
              </a:cxn>
              <a:cxn ang="0">
                <a:pos x="1032" y="706"/>
              </a:cxn>
              <a:cxn ang="0">
                <a:pos x="1201" y="605"/>
              </a:cxn>
              <a:cxn ang="0">
                <a:pos x="1366" y="542"/>
              </a:cxn>
              <a:cxn ang="0">
                <a:pos x="1380" y="643"/>
              </a:cxn>
              <a:cxn ang="0">
                <a:pos x="1393" y="781"/>
              </a:cxn>
              <a:cxn ang="0">
                <a:pos x="1443" y="809"/>
              </a:cxn>
              <a:cxn ang="0">
                <a:pos x="1616" y="844"/>
              </a:cxn>
              <a:cxn ang="0">
                <a:pos x="1760" y="863"/>
              </a:cxn>
              <a:cxn ang="0">
                <a:pos x="1930" y="849"/>
              </a:cxn>
              <a:cxn ang="0">
                <a:pos x="2019" y="749"/>
              </a:cxn>
              <a:cxn ang="0">
                <a:pos x="2028" y="632"/>
              </a:cxn>
              <a:cxn ang="0">
                <a:pos x="2092" y="637"/>
              </a:cxn>
              <a:cxn ang="0">
                <a:pos x="1943" y="439"/>
              </a:cxn>
              <a:cxn ang="0">
                <a:pos x="1771" y="475"/>
              </a:cxn>
              <a:cxn ang="0">
                <a:pos x="1752" y="435"/>
              </a:cxn>
              <a:cxn ang="0">
                <a:pos x="1743" y="242"/>
              </a:cxn>
              <a:cxn ang="0">
                <a:pos x="1592" y="27"/>
              </a:cxn>
              <a:cxn ang="0">
                <a:pos x="1648" y="33"/>
              </a:cxn>
            </a:cxnLst>
            <a:rect l="0" t="0" r="r" b="b"/>
            <a:pathLst>
              <a:path w="2284" h="1382">
                <a:moveTo>
                  <a:pt x="1679" y="51"/>
                </a:moveTo>
                <a:lnTo>
                  <a:pt x="1695" y="62"/>
                </a:lnTo>
                <a:lnTo>
                  <a:pt x="1712" y="74"/>
                </a:lnTo>
                <a:lnTo>
                  <a:pt x="1728" y="87"/>
                </a:lnTo>
                <a:lnTo>
                  <a:pt x="1744" y="99"/>
                </a:lnTo>
                <a:lnTo>
                  <a:pt x="1759" y="112"/>
                </a:lnTo>
                <a:lnTo>
                  <a:pt x="1774" y="125"/>
                </a:lnTo>
                <a:lnTo>
                  <a:pt x="1788" y="137"/>
                </a:lnTo>
                <a:lnTo>
                  <a:pt x="1803" y="151"/>
                </a:lnTo>
                <a:lnTo>
                  <a:pt x="1816" y="164"/>
                </a:lnTo>
                <a:lnTo>
                  <a:pt x="1830" y="177"/>
                </a:lnTo>
                <a:lnTo>
                  <a:pt x="1844" y="191"/>
                </a:lnTo>
                <a:lnTo>
                  <a:pt x="1858" y="205"/>
                </a:lnTo>
                <a:lnTo>
                  <a:pt x="1872" y="219"/>
                </a:lnTo>
                <a:lnTo>
                  <a:pt x="1884" y="233"/>
                </a:lnTo>
                <a:lnTo>
                  <a:pt x="1898" y="248"/>
                </a:lnTo>
                <a:lnTo>
                  <a:pt x="1912" y="261"/>
                </a:lnTo>
                <a:lnTo>
                  <a:pt x="1925" y="273"/>
                </a:lnTo>
                <a:lnTo>
                  <a:pt x="1937" y="286"/>
                </a:lnTo>
                <a:lnTo>
                  <a:pt x="1951" y="297"/>
                </a:lnTo>
                <a:lnTo>
                  <a:pt x="1965" y="310"/>
                </a:lnTo>
                <a:lnTo>
                  <a:pt x="1980" y="321"/>
                </a:lnTo>
                <a:lnTo>
                  <a:pt x="1994" y="334"/>
                </a:lnTo>
                <a:lnTo>
                  <a:pt x="2009" y="347"/>
                </a:lnTo>
                <a:lnTo>
                  <a:pt x="2023" y="358"/>
                </a:lnTo>
                <a:lnTo>
                  <a:pt x="2035" y="370"/>
                </a:lnTo>
                <a:lnTo>
                  <a:pt x="2049" y="380"/>
                </a:lnTo>
                <a:lnTo>
                  <a:pt x="2061" y="390"/>
                </a:lnTo>
                <a:lnTo>
                  <a:pt x="2072" y="400"/>
                </a:lnTo>
                <a:lnTo>
                  <a:pt x="2082" y="409"/>
                </a:lnTo>
                <a:lnTo>
                  <a:pt x="2092" y="416"/>
                </a:lnTo>
                <a:lnTo>
                  <a:pt x="2100" y="423"/>
                </a:lnTo>
                <a:lnTo>
                  <a:pt x="2105" y="428"/>
                </a:lnTo>
                <a:lnTo>
                  <a:pt x="2118" y="443"/>
                </a:lnTo>
                <a:lnTo>
                  <a:pt x="2131" y="457"/>
                </a:lnTo>
                <a:lnTo>
                  <a:pt x="2142" y="471"/>
                </a:lnTo>
                <a:lnTo>
                  <a:pt x="2153" y="485"/>
                </a:lnTo>
                <a:lnTo>
                  <a:pt x="2162" y="498"/>
                </a:lnTo>
                <a:lnTo>
                  <a:pt x="2170" y="511"/>
                </a:lnTo>
                <a:lnTo>
                  <a:pt x="2178" y="524"/>
                </a:lnTo>
                <a:lnTo>
                  <a:pt x="2184" y="538"/>
                </a:lnTo>
                <a:lnTo>
                  <a:pt x="2191" y="549"/>
                </a:lnTo>
                <a:lnTo>
                  <a:pt x="2196" y="562"/>
                </a:lnTo>
                <a:lnTo>
                  <a:pt x="2202" y="573"/>
                </a:lnTo>
                <a:lnTo>
                  <a:pt x="2207" y="585"/>
                </a:lnTo>
                <a:lnTo>
                  <a:pt x="2211" y="596"/>
                </a:lnTo>
                <a:lnTo>
                  <a:pt x="2215" y="605"/>
                </a:lnTo>
                <a:lnTo>
                  <a:pt x="2217" y="615"/>
                </a:lnTo>
                <a:lnTo>
                  <a:pt x="2219" y="623"/>
                </a:lnTo>
                <a:lnTo>
                  <a:pt x="2232" y="673"/>
                </a:lnTo>
                <a:lnTo>
                  <a:pt x="2238" y="719"/>
                </a:lnTo>
                <a:lnTo>
                  <a:pt x="2239" y="764"/>
                </a:lnTo>
                <a:lnTo>
                  <a:pt x="2237" y="809"/>
                </a:lnTo>
                <a:lnTo>
                  <a:pt x="2243" y="816"/>
                </a:lnTo>
                <a:lnTo>
                  <a:pt x="2249" y="823"/>
                </a:lnTo>
                <a:lnTo>
                  <a:pt x="2256" y="830"/>
                </a:lnTo>
                <a:lnTo>
                  <a:pt x="2263" y="837"/>
                </a:lnTo>
                <a:lnTo>
                  <a:pt x="2269" y="844"/>
                </a:lnTo>
                <a:lnTo>
                  <a:pt x="2275" y="850"/>
                </a:lnTo>
                <a:lnTo>
                  <a:pt x="2281" y="859"/>
                </a:lnTo>
                <a:lnTo>
                  <a:pt x="2284" y="868"/>
                </a:lnTo>
                <a:lnTo>
                  <a:pt x="2283" y="871"/>
                </a:lnTo>
                <a:lnTo>
                  <a:pt x="2279" y="873"/>
                </a:lnTo>
                <a:lnTo>
                  <a:pt x="2277" y="876"/>
                </a:lnTo>
                <a:lnTo>
                  <a:pt x="2272" y="878"/>
                </a:lnTo>
                <a:lnTo>
                  <a:pt x="2267" y="880"/>
                </a:lnTo>
                <a:lnTo>
                  <a:pt x="2261" y="882"/>
                </a:lnTo>
                <a:lnTo>
                  <a:pt x="2254" y="884"/>
                </a:lnTo>
                <a:lnTo>
                  <a:pt x="2246" y="886"/>
                </a:lnTo>
                <a:lnTo>
                  <a:pt x="2243" y="888"/>
                </a:lnTo>
                <a:lnTo>
                  <a:pt x="2237" y="890"/>
                </a:lnTo>
                <a:lnTo>
                  <a:pt x="2229" y="892"/>
                </a:lnTo>
                <a:lnTo>
                  <a:pt x="2221" y="893"/>
                </a:lnTo>
                <a:lnTo>
                  <a:pt x="2211" y="894"/>
                </a:lnTo>
                <a:lnTo>
                  <a:pt x="2202" y="897"/>
                </a:lnTo>
                <a:lnTo>
                  <a:pt x="2193" y="899"/>
                </a:lnTo>
                <a:lnTo>
                  <a:pt x="2184" y="902"/>
                </a:lnTo>
                <a:lnTo>
                  <a:pt x="2173" y="920"/>
                </a:lnTo>
                <a:lnTo>
                  <a:pt x="2162" y="936"/>
                </a:lnTo>
                <a:lnTo>
                  <a:pt x="2149" y="954"/>
                </a:lnTo>
                <a:lnTo>
                  <a:pt x="2135" y="971"/>
                </a:lnTo>
                <a:lnTo>
                  <a:pt x="2119" y="989"/>
                </a:lnTo>
                <a:lnTo>
                  <a:pt x="2101" y="1006"/>
                </a:lnTo>
                <a:lnTo>
                  <a:pt x="2081" y="1022"/>
                </a:lnTo>
                <a:lnTo>
                  <a:pt x="2058" y="1038"/>
                </a:lnTo>
                <a:lnTo>
                  <a:pt x="2058" y="1060"/>
                </a:lnTo>
                <a:lnTo>
                  <a:pt x="2059" y="1108"/>
                </a:lnTo>
                <a:lnTo>
                  <a:pt x="2061" y="1167"/>
                </a:lnTo>
                <a:lnTo>
                  <a:pt x="2063" y="1220"/>
                </a:lnTo>
                <a:lnTo>
                  <a:pt x="2057" y="1224"/>
                </a:lnTo>
                <a:lnTo>
                  <a:pt x="2050" y="1227"/>
                </a:lnTo>
                <a:lnTo>
                  <a:pt x="2042" y="1228"/>
                </a:lnTo>
                <a:lnTo>
                  <a:pt x="2035" y="1227"/>
                </a:lnTo>
                <a:lnTo>
                  <a:pt x="2027" y="1226"/>
                </a:lnTo>
                <a:lnTo>
                  <a:pt x="2019" y="1224"/>
                </a:lnTo>
                <a:lnTo>
                  <a:pt x="2011" y="1222"/>
                </a:lnTo>
                <a:lnTo>
                  <a:pt x="2004" y="1221"/>
                </a:lnTo>
                <a:lnTo>
                  <a:pt x="1988" y="1216"/>
                </a:lnTo>
                <a:lnTo>
                  <a:pt x="1972" y="1212"/>
                </a:lnTo>
                <a:lnTo>
                  <a:pt x="1956" y="1206"/>
                </a:lnTo>
                <a:lnTo>
                  <a:pt x="1940" y="1199"/>
                </a:lnTo>
                <a:lnTo>
                  <a:pt x="1925" y="1192"/>
                </a:lnTo>
                <a:lnTo>
                  <a:pt x="1910" y="1184"/>
                </a:lnTo>
                <a:lnTo>
                  <a:pt x="1894" y="1177"/>
                </a:lnTo>
                <a:lnTo>
                  <a:pt x="1879" y="1170"/>
                </a:lnTo>
                <a:lnTo>
                  <a:pt x="1862" y="1163"/>
                </a:lnTo>
                <a:lnTo>
                  <a:pt x="1846" y="1157"/>
                </a:lnTo>
                <a:lnTo>
                  <a:pt x="1830" y="1151"/>
                </a:lnTo>
                <a:lnTo>
                  <a:pt x="1814" y="1145"/>
                </a:lnTo>
                <a:lnTo>
                  <a:pt x="1798" y="1142"/>
                </a:lnTo>
                <a:lnTo>
                  <a:pt x="1781" y="1138"/>
                </a:lnTo>
                <a:lnTo>
                  <a:pt x="1762" y="1137"/>
                </a:lnTo>
                <a:lnTo>
                  <a:pt x="1744" y="1137"/>
                </a:lnTo>
                <a:lnTo>
                  <a:pt x="1727" y="1139"/>
                </a:lnTo>
                <a:lnTo>
                  <a:pt x="1709" y="1142"/>
                </a:lnTo>
                <a:lnTo>
                  <a:pt x="1692" y="1144"/>
                </a:lnTo>
                <a:lnTo>
                  <a:pt x="1674" y="1145"/>
                </a:lnTo>
                <a:lnTo>
                  <a:pt x="1656" y="1147"/>
                </a:lnTo>
                <a:lnTo>
                  <a:pt x="1639" y="1150"/>
                </a:lnTo>
                <a:lnTo>
                  <a:pt x="1621" y="1152"/>
                </a:lnTo>
                <a:lnTo>
                  <a:pt x="1603" y="1154"/>
                </a:lnTo>
                <a:lnTo>
                  <a:pt x="1586" y="1158"/>
                </a:lnTo>
                <a:lnTo>
                  <a:pt x="1568" y="1160"/>
                </a:lnTo>
                <a:lnTo>
                  <a:pt x="1550" y="1162"/>
                </a:lnTo>
                <a:lnTo>
                  <a:pt x="1533" y="1166"/>
                </a:lnTo>
                <a:lnTo>
                  <a:pt x="1515" y="1168"/>
                </a:lnTo>
                <a:lnTo>
                  <a:pt x="1497" y="1171"/>
                </a:lnTo>
                <a:lnTo>
                  <a:pt x="1480" y="1175"/>
                </a:lnTo>
                <a:lnTo>
                  <a:pt x="1463" y="1178"/>
                </a:lnTo>
                <a:lnTo>
                  <a:pt x="1443" y="1181"/>
                </a:lnTo>
                <a:lnTo>
                  <a:pt x="1424" y="1183"/>
                </a:lnTo>
                <a:lnTo>
                  <a:pt x="1405" y="1185"/>
                </a:lnTo>
                <a:lnTo>
                  <a:pt x="1386" y="1189"/>
                </a:lnTo>
                <a:lnTo>
                  <a:pt x="1366" y="1192"/>
                </a:lnTo>
                <a:lnTo>
                  <a:pt x="1346" y="1194"/>
                </a:lnTo>
                <a:lnTo>
                  <a:pt x="1327" y="1197"/>
                </a:lnTo>
                <a:lnTo>
                  <a:pt x="1307" y="1199"/>
                </a:lnTo>
                <a:lnTo>
                  <a:pt x="1283" y="1199"/>
                </a:lnTo>
                <a:lnTo>
                  <a:pt x="1259" y="1200"/>
                </a:lnTo>
                <a:lnTo>
                  <a:pt x="1236" y="1200"/>
                </a:lnTo>
                <a:lnTo>
                  <a:pt x="1212" y="1203"/>
                </a:lnTo>
                <a:lnTo>
                  <a:pt x="1187" y="1204"/>
                </a:lnTo>
                <a:lnTo>
                  <a:pt x="1163" y="1205"/>
                </a:lnTo>
                <a:lnTo>
                  <a:pt x="1140" y="1206"/>
                </a:lnTo>
                <a:lnTo>
                  <a:pt x="1116" y="1207"/>
                </a:lnTo>
                <a:lnTo>
                  <a:pt x="1092" y="1207"/>
                </a:lnTo>
                <a:lnTo>
                  <a:pt x="1069" y="1207"/>
                </a:lnTo>
                <a:lnTo>
                  <a:pt x="1045" y="1207"/>
                </a:lnTo>
                <a:lnTo>
                  <a:pt x="1022" y="1205"/>
                </a:lnTo>
                <a:lnTo>
                  <a:pt x="999" y="1203"/>
                </a:lnTo>
                <a:lnTo>
                  <a:pt x="974" y="1199"/>
                </a:lnTo>
                <a:lnTo>
                  <a:pt x="951" y="1194"/>
                </a:lnTo>
                <a:lnTo>
                  <a:pt x="928" y="1189"/>
                </a:lnTo>
                <a:lnTo>
                  <a:pt x="932" y="1205"/>
                </a:lnTo>
                <a:lnTo>
                  <a:pt x="935" y="1220"/>
                </a:lnTo>
                <a:lnTo>
                  <a:pt x="939" y="1235"/>
                </a:lnTo>
                <a:lnTo>
                  <a:pt x="942" y="1249"/>
                </a:lnTo>
                <a:lnTo>
                  <a:pt x="950" y="1274"/>
                </a:lnTo>
                <a:lnTo>
                  <a:pt x="959" y="1300"/>
                </a:lnTo>
                <a:lnTo>
                  <a:pt x="968" y="1327"/>
                </a:lnTo>
                <a:lnTo>
                  <a:pt x="973" y="1354"/>
                </a:lnTo>
                <a:lnTo>
                  <a:pt x="974" y="1361"/>
                </a:lnTo>
                <a:lnTo>
                  <a:pt x="974" y="1368"/>
                </a:lnTo>
                <a:lnTo>
                  <a:pt x="972" y="1376"/>
                </a:lnTo>
                <a:lnTo>
                  <a:pt x="968" y="1382"/>
                </a:lnTo>
                <a:lnTo>
                  <a:pt x="957" y="1381"/>
                </a:lnTo>
                <a:lnTo>
                  <a:pt x="940" y="1368"/>
                </a:lnTo>
                <a:lnTo>
                  <a:pt x="923" y="1354"/>
                </a:lnTo>
                <a:lnTo>
                  <a:pt x="905" y="1342"/>
                </a:lnTo>
                <a:lnTo>
                  <a:pt x="888" y="1328"/>
                </a:lnTo>
                <a:lnTo>
                  <a:pt x="871" y="1314"/>
                </a:lnTo>
                <a:lnTo>
                  <a:pt x="853" y="1299"/>
                </a:lnTo>
                <a:lnTo>
                  <a:pt x="837" y="1285"/>
                </a:lnTo>
                <a:lnTo>
                  <a:pt x="820" y="1270"/>
                </a:lnTo>
                <a:lnTo>
                  <a:pt x="803" y="1257"/>
                </a:lnTo>
                <a:lnTo>
                  <a:pt x="786" y="1243"/>
                </a:lnTo>
                <a:lnTo>
                  <a:pt x="768" y="1229"/>
                </a:lnTo>
                <a:lnTo>
                  <a:pt x="751" y="1215"/>
                </a:lnTo>
                <a:lnTo>
                  <a:pt x="733" y="1201"/>
                </a:lnTo>
                <a:lnTo>
                  <a:pt x="714" y="1189"/>
                </a:lnTo>
                <a:lnTo>
                  <a:pt x="696" y="1176"/>
                </a:lnTo>
                <a:lnTo>
                  <a:pt x="677" y="1163"/>
                </a:lnTo>
                <a:lnTo>
                  <a:pt x="658" y="1162"/>
                </a:lnTo>
                <a:lnTo>
                  <a:pt x="639" y="1161"/>
                </a:lnTo>
                <a:lnTo>
                  <a:pt x="621" y="1160"/>
                </a:lnTo>
                <a:lnTo>
                  <a:pt x="602" y="1159"/>
                </a:lnTo>
                <a:lnTo>
                  <a:pt x="585" y="1158"/>
                </a:lnTo>
                <a:lnTo>
                  <a:pt x="567" y="1157"/>
                </a:lnTo>
                <a:lnTo>
                  <a:pt x="549" y="1155"/>
                </a:lnTo>
                <a:lnTo>
                  <a:pt x="532" y="1154"/>
                </a:lnTo>
                <a:lnTo>
                  <a:pt x="515" y="1154"/>
                </a:lnTo>
                <a:lnTo>
                  <a:pt x="496" y="1154"/>
                </a:lnTo>
                <a:lnTo>
                  <a:pt x="479" y="1154"/>
                </a:lnTo>
                <a:lnTo>
                  <a:pt x="461" y="1154"/>
                </a:lnTo>
                <a:lnTo>
                  <a:pt x="442" y="1154"/>
                </a:lnTo>
                <a:lnTo>
                  <a:pt x="424" y="1154"/>
                </a:lnTo>
                <a:lnTo>
                  <a:pt x="405" y="1155"/>
                </a:lnTo>
                <a:lnTo>
                  <a:pt x="386" y="1157"/>
                </a:lnTo>
                <a:lnTo>
                  <a:pt x="374" y="1158"/>
                </a:lnTo>
                <a:lnTo>
                  <a:pt x="362" y="1159"/>
                </a:lnTo>
                <a:lnTo>
                  <a:pt x="348" y="1161"/>
                </a:lnTo>
                <a:lnTo>
                  <a:pt x="333" y="1163"/>
                </a:lnTo>
                <a:lnTo>
                  <a:pt x="319" y="1166"/>
                </a:lnTo>
                <a:lnTo>
                  <a:pt x="304" y="1168"/>
                </a:lnTo>
                <a:lnTo>
                  <a:pt x="290" y="1170"/>
                </a:lnTo>
                <a:lnTo>
                  <a:pt x="279" y="1171"/>
                </a:lnTo>
                <a:lnTo>
                  <a:pt x="261" y="1175"/>
                </a:lnTo>
                <a:lnTo>
                  <a:pt x="243" y="1180"/>
                </a:lnTo>
                <a:lnTo>
                  <a:pt x="226" y="1183"/>
                </a:lnTo>
                <a:lnTo>
                  <a:pt x="207" y="1186"/>
                </a:lnTo>
                <a:lnTo>
                  <a:pt x="189" y="1190"/>
                </a:lnTo>
                <a:lnTo>
                  <a:pt x="170" y="1193"/>
                </a:lnTo>
                <a:lnTo>
                  <a:pt x="153" y="1196"/>
                </a:lnTo>
                <a:lnTo>
                  <a:pt x="135" y="1197"/>
                </a:lnTo>
                <a:lnTo>
                  <a:pt x="131" y="1196"/>
                </a:lnTo>
                <a:lnTo>
                  <a:pt x="129" y="1194"/>
                </a:lnTo>
                <a:lnTo>
                  <a:pt x="127" y="1192"/>
                </a:lnTo>
                <a:lnTo>
                  <a:pt x="126" y="1189"/>
                </a:lnTo>
                <a:lnTo>
                  <a:pt x="129" y="1185"/>
                </a:lnTo>
                <a:lnTo>
                  <a:pt x="134" y="1183"/>
                </a:lnTo>
                <a:lnTo>
                  <a:pt x="138" y="1181"/>
                </a:lnTo>
                <a:lnTo>
                  <a:pt x="143" y="1177"/>
                </a:lnTo>
                <a:lnTo>
                  <a:pt x="143" y="1168"/>
                </a:lnTo>
                <a:lnTo>
                  <a:pt x="143" y="1161"/>
                </a:lnTo>
                <a:lnTo>
                  <a:pt x="144" y="1153"/>
                </a:lnTo>
                <a:lnTo>
                  <a:pt x="145" y="1146"/>
                </a:lnTo>
                <a:lnTo>
                  <a:pt x="150" y="1150"/>
                </a:lnTo>
                <a:lnTo>
                  <a:pt x="155" y="1154"/>
                </a:lnTo>
                <a:lnTo>
                  <a:pt x="160" y="1160"/>
                </a:lnTo>
                <a:lnTo>
                  <a:pt x="166" y="1165"/>
                </a:lnTo>
                <a:lnTo>
                  <a:pt x="172" y="1167"/>
                </a:lnTo>
                <a:lnTo>
                  <a:pt x="179" y="1169"/>
                </a:lnTo>
                <a:lnTo>
                  <a:pt x="184" y="1167"/>
                </a:lnTo>
                <a:lnTo>
                  <a:pt x="191" y="1162"/>
                </a:lnTo>
                <a:lnTo>
                  <a:pt x="194" y="1154"/>
                </a:lnTo>
                <a:lnTo>
                  <a:pt x="195" y="1147"/>
                </a:lnTo>
                <a:lnTo>
                  <a:pt x="195" y="1140"/>
                </a:lnTo>
                <a:lnTo>
                  <a:pt x="196" y="1134"/>
                </a:lnTo>
                <a:lnTo>
                  <a:pt x="200" y="1135"/>
                </a:lnTo>
                <a:lnTo>
                  <a:pt x="205" y="1139"/>
                </a:lnTo>
                <a:lnTo>
                  <a:pt x="208" y="1144"/>
                </a:lnTo>
                <a:lnTo>
                  <a:pt x="213" y="1148"/>
                </a:lnTo>
                <a:lnTo>
                  <a:pt x="218" y="1152"/>
                </a:lnTo>
                <a:lnTo>
                  <a:pt x="222" y="1154"/>
                </a:lnTo>
                <a:lnTo>
                  <a:pt x="228" y="1154"/>
                </a:lnTo>
                <a:lnTo>
                  <a:pt x="234" y="1151"/>
                </a:lnTo>
                <a:lnTo>
                  <a:pt x="236" y="1144"/>
                </a:lnTo>
                <a:lnTo>
                  <a:pt x="238" y="1136"/>
                </a:lnTo>
                <a:lnTo>
                  <a:pt x="238" y="1128"/>
                </a:lnTo>
                <a:lnTo>
                  <a:pt x="238" y="1121"/>
                </a:lnTo>
                <a:lnTo>
                  <a:pt x="243" y="1124"/>
                </a:lnTo>
                <a:lnTo>
                  <a:pt x="249" y="1130"/>
                </a:lnTo>
                <a:lnTo>
                  <a:pt x="256" y="1136"/>
                </a:lnTo>
                <a:lnTo>
                  <a:pt x="263" y="1140"/>
                </a:lnTo>
                <a:lnTo>
                  <a:pt x="267" y="1138"/>
                </a:lnTo>
                <a:lnTo>
                  <a:pt x="270" y="1137"/>
                </a:lnTo>
                <a:lnTo>
                  <a:pt x="273" y="1137"/>
                </a:lnTo>
                <a:lnTo>
                  <a:pt x="278" y="1135"/>
                </a:lnTo>
                <a:lnTo>
                  <a:pt x="281" y="1125"/>
                </a:lnTo>
                <a:lnTo>
                  <a:pt x="283" y="1114"/>
                </a:lnTo>
                <a:lnTo>
                  <a:pt x="286" y="1105"/>
                </a:lnTo>
                <a:lnTo>
                  <a:pt x="288" y="1100"/>
                </a:lnTo>
                <a:lnTo>
                  <a:pt x="291" y="1105"/>
                </a:lnTo>
                <a:lnTo>
                  <a:pt x="297" y="1109"/>
                </a:lnTo>
                <a:lnTo>
                  <a:pt x="303" y="1114"/>
                </a:lnTo>
                <a:lnTo>
                  <a:pt x="308" y="1119"/>
                </a:lnTo>
                <a:lnTo>
                  <a:pt x="313" y="1116"/>
                </a:lnTo>
                <a:lnTo>
                  <a:pt x="320" y="1114"/>
                </a:lnTo>
                <a:lnTo>
                  <a:pt x="326" y="1112"/>
                </a:lnTo>
                <a:lnTo>
                  <a:pt x="331" y="1107"/>
                </a:lnTo>
                <a:lnTo>
                  <a:pt x="331" y="1100"/>
                </a:lnTo>
                <a:lnTo>
                  <a:pt x="328" y="1093"/>
                </a:lnTo>
                <a:lnTo>
                  <a:pt x="327" y="1087"/>
                </a:lnTo>
                <a:lnTo>
                  <a:pt x="325" y="1082"/>
                </a:lnTo>
                <a:lnTo>
                  <a:pt x="332" y="1082"/>
                </a:lnTo>
                <a:lnTo>
                  <a:pt x="337" y="1084"/>
                </a:lnTo>
                <a:lnTo>
                  <a:pt x="343" y="1086"/>
                </a:lnTo>
                <a:lnTo>
                  <a:pt x="349" y="1090"/>
                </a:lnTo>
                <a:lnTo>
                  <a:pt x="355" y="1091"/>
                </a:lnTo>
                <a:lnTo>
                  <a:pt x="361" y="1092"/>
                </a:lnTo>
                <a:lnTo>
                  <a:pt x="366" y="1090"/>
                </a:lnTo>
                <a:lnTo>
                  <a:pt x="372" y="1084"/>
                </a:lnTo>
                <a:lnTo>
                  <a:pt x="389" y="1070"/>
                </a:lnTo>
                <a:lnTo>
                  <a:pt x="386" y="1067"/>
                </a:lnTo>
                <a:lnTo>
                  <a:pt x="381" y="1063"/>
                </a:lnTo>
                <a:lnTo>
                  <a:pt x="377" y="1062"/>
                </a:lnTo>
                <a:lnTo>
                  <a:pt x="372" y="1062"/>
                </a:lnTo>
                <a:lnTo>
                  <a:pt x="365" y="1066"/>
                </a:lnTo>
                <a:lnTo>
                  <a:pt x="359" y="1070"/>
                </a:lnTo>
                <a:lnTo>
                  <a:pt x="354" y="1075"/>
                </a:lnTo>
                <a:lnTo>
                  <a:pt x="349" y="1079"/>
                </a:lnTo>
                <a:lnTo>
                  <a:pt x="346" y="1075"/>
                </a:lnTo>
                <a:lnTo>
                  <a:pt x="344" y="1068"/>
                </a:lnTo>
                <a:lnTo>
                  <a:pt x="344" y="1062"/>
                </a:lnTo>
                <a:lnTo>
                  <a:pt x="344" y="1056"/>
                </a:lnTo>
                <a:lnTo>
                  <a:pt x="343" y="1054"/>
                </a:lnTo>
                <a:lnTo>
                  <a:pt x="341" y="1054"/>
                </a:lnTo>
                <a:lnTo>
                  <a:pt x="337" y="1054"/>
                </a:lnTo>
                <a:lnTo>
                  <a:pt x="333" y="1054"/>
                </a:lnTo>
                <a:lnTo>
                  <a:pt x="328" y="1059"/>
                </a:lnTo>
                <a:lnTo>
                  <a:pt x="321" y="1063"/>
                </a:lnTo>
                <a:lnTo>
                  <a:pt x="314" y="1067"/>
                </a:lnTo>
                <a:lnTo>
                  <a:pt x="308" y="1070"/>
                </a:lnTo>
                <a:lnTo>
                  <a:pt x="304" y="1062"/>
                </a:lnTo>
                <a:lnTo>
                  <a:pt x="304" y="1053"/>
                </a:lnTo>
                <a:lnTo>
                  <a:pt x="303" y="1045"/>
                </a:lnTo>
                <a:lnTo>
                  <a:pt x="294" y="1043"/>
                </a:lnTo>
                <a:lnTo>
                  <a:pt x="288" y="1046"/>
                </a:lnTo>
                <a:lnTo>
                  <a:pt x="281" y="1051"/>
                </a:lnTo>
                <a:lnTo>
                  <a:pt x="275" y="1054"/>
                </a:lnTo>
                <a:lnTo>
                  <a:pt x="268" y="1059"/>
                </a:lnTo>
                <a:lnTo>
                  <a:pt x="266" y="1051"/>
                </a:lnTo>
                <a:lnTo>
                  <a:pt x="266" y="1040"/>
                </a:lnTo>
                <a:lnTo>
                  <a:pt x="264" y="1032"/>
                </a:lnTo>
                <a:lnTo>
                  <a:pt x="256" y="1030"/>
                </a:lnTo>
                <a:lnTo>
                  <a:pt x="248" y="1032"/>
                </a:lnTo>
                <a:lnTo>
                  <a:pt x="238" y="1037"/>
                </a:lnTo>
                <a:lnTo>
                  <a:pt x="230" y="1044"/>
                </a:lnTo>
                <a:lnTo>
                  <a:pt x="222" y="1050"/>
                </a:lnTo>
                <a:lnTo>
                  <a:pt x="220" y="1040"/>
                </a:lnTo>
                <a:lnTo>
                  <a:pt x="220" y="1029"/>
                </a:lnTo>
                <a:lnTo>
                  <a:pt x="218" y="1020"/>
                </a:lnTo>
                <a:lnTo>
                  <a:pt x="206" y="1017"/>
                </a:lnTo>
                <a:lnTo>
                  <a:pt x="200" y="1016"/>
                </a:lnTo>
                <a:lnTo>
                  <a:pt x="196" y="1017"/>
                </a:lnTo>
                <a:lnTo>
                  <a:pt x="192" y="1020"/>
                </a:lnTo>
                <a:lnTo>
                  <a:pt x="188" y="1023"/>
                </a:lnTo>
                <a:lnTo>
                  <a:pt x="184" y="1025"/>
                </a:lnTo>
                <a:lnTo>
                  <a:pt x="180" y="1029"/>
                </a:lnTo>
                <a:lnTo>
                  <a:pt x="175" y="1031"/>
                </a:lnTo>
                <a:lnTo>
                  <a:pt x="169" y="1032"/>
                </a:lnTo>
                <a:lnTo>
                  <a:pt x="166" y="1027"/>
                </a:lnTo>
                <a:lnTo>
                  <a:pt x="166" y="1021"/>
                </a:lnTo>
                <a:lnTo>
                  <a:pt x="166" y="1014"/>
                </a:lnTo>
                <a:lnTo>
                  <a:pt x="166" y="1008"/>
                </a:lnTo>
                <a:lnTo>
                  <a:pt x="147" y="1001"/>
                </a:lnTo>
                <a:lnTo>
                  <a:pt x="130" y="994"/>
                </a:lnTo>
                <a:lnTo>
                  <a:pt x="112" y="986"/>
                </a:lnTo>
                <a:lnTo>
                  <a:pt x="94" y="978"/>
                </a:lnTo>
                <a:lnTo>
                  <a:pt x="77" y="970"/>
                </a:lnTo>
                <a:lnTo>
                  <a:pt x="59" y="963"/>
                </a:lnTo>
                <a:lnTo>
                  <a:pt x="41" y="956"/>
                </a:lnTo>
                <a:lnTo>
                  <a:pt x="23" y="949"/>
                </a:lnTo>
                <a:lnTo>
                  <a:pt x="16" y="945"/>
                </a:lnTo>
                <a:lnTo>
                  <a:pt x="10" y="940"/>
                </a:lnTo>
                <a:lnTo>
                  <a:pt x="5" y="934"/>
                </a:lnTo>
                <a:lnTo>
                  <a:pt x="0" y="928"/>
                </a:lnTo>
                <a:lnTo>
                  <a:pt x="1" y="923"/>
                </a:lnTo>
                <a:lnTo>
                  <a:pt x="5" y="920"/>
                </a:lnTo>
                <a:lnTo>
                  <a:pt x="8" y="916"/>
                </a:lnTo>
                <a:lnTo>
                  <a:pt x="12" y="914"/>
                </a:lnTo>
                <a:lnTo>
                  <a:pt x="36" y="908"/>
                </a:lnTo>
                <a:lnTo>
                  <a:pt x="59" y="902"/>
                </a:lnTo>
                <a:lnTo>
                  <a:pt x="83" y="897"/>
                </a:lnTo>
                <a:lnTo>
                  <a:pt x="107" y="890"/>
                </a:lnTo>
                <a:lnTo>
                  <a:pt x="130" y="884"/>
                </a:lnTo>
                <a:lnTo>
                  <a:pt x="154" y="877"/>
                </a:lnTo>
                <a:lnTo>
                  <a:pt x="179" y="870"/>
                </a:lnTo>
                <a:lnTo>
                  <a:pt x="203" y="864"/>
                </a:lnTo>
                <a:lnTo>
                  <a:pt x="226" y="857"/>
                </a:lnTo>
                <a:lnTo>
                  <a:pt x="250" y="852"/>
                </a:lnTo>
                <a:lnTo>
                  <a:pt x="273" y="846"/>
                </a:lnTo>
                <a:lnTo>
                  <a:pt x="296" y="841"/>
                </a:lnTo>
                <a:lnTo>
                  <a:pt x="319" y="837"/>
                </a:lnTo>
                <a:lnTo>
                  <a:pt x="342" y="832"/>
                </a:lnTo>
                <a:lnTo>
                  <a:pt x="364" y="829"/>
                </a:lnTo>
                <a:lnTo>
                  <a:pt x="386" y="826"/>
                </a:lnTo>
                <a:lnTo>
                  <a:pt x="404" y="824"/>
                </a:lnTo>
                <a:lnTo>
                  <a:pt x="422" y="821"/>
                </a:lnTo>
                <a:lnTo>
                  <a:pt x="438" y="817"/>
                </a:lnTo>
                <a:lnTo>
                  <a:pt x="453" y="815"/>
                </a:lnTo>
                <a:lnTo>
                  <a:pt x="468" y="811"/>
                </a:lnTo>
                <a:lnTo>
                  <a:pt x="483" y="808"/>
                </a:lnTo>
                <a:lnTo>
                  <a:pt x="496" y="806"/>
                </a:lnTo>
                <a:lnTo>
                  <a:pt x="510" y="802"/>
                </a:lnTo>
                <a:lnTo>
                  <a:pt x="523" y="799"/>
                </a:lnTo>
                <a:lnTo>
                  <a:pt x="536" y="796"/>
                </a:lnTo>
                <a:lnTo>
                  <a:pt x="549" y="793"/>
                </a:lnTo>
                <a:lnTo>
                  <a:pt x="562" y="791"/>
                </a:lnTo>
                <a:lnTo>
                  <a:pt x="575" y="787"/>
                </a:lnTo>
                <a:lnTo>
                  <a:pt x="589" y="785"/>
                </a:lnTo>
                <a:lnTo>
                  <a:pt x="602" y="783"/>
                </a:lnTo>
                <a:lnTo>
                  <a:pt x="616" y="780"/>
                </a:lnTo>
                <a:lnTo>
                  <a:pt x="624" y="779"/>
                </a:lnTo>
                <a:lnTo>
                  <a:pt x="632" y="777"/>
                </a:lnTo>
                <a:lnTo>
                  <a:pt x="643" y="776"/>
                </a:lnTo>
                <a:lnTo>
                  <a:pt x="654" y="773"/>
                </a:lnTo>
                <a:lnTo>
                  <a:pt x="666" y="772"/>
                </a:lnTo>
                <a:lnTo>
                  <a:pt x="678" y="770"/>
                </a:lnTo>
                <a:lnTo>
                  <a:pt x="691" y="768"/>
                </a:lnTo>
                <a:lnTo>
                  <a:pt x="705" y="765"/>
                </a:lnTo>
                <a:lnTo>
                  <a:pt x="718" y="763"/>
                </a:lnTo>
                <a:lnTo>
                  <a:pt x="733" y="761"/>
                </a:lnTo>
                <a:lnTo>
                  <a:pt x="746" y="758"/>
                </a:lnTo>
                <a:lnTo>
                  <a:pt x="760" y="757"/>
                </a:lnTo>
                <a:lnTo>
                  <a:pt x="774" y="755"/>
                </a:lnTo>
                <a:lnTo>
                  <a:pt x="788" y="754"/>
                </a:lnTo>
                <a:lnTo>
                  <a:pt x="800" y="752"/>
                </a:lnTo>
                <a:lnTo>
                  <a:pt x="813" y="750"/>
                </a:lnTo>
                <a:lnTo>
                  <a:pt x="829" y="749"/>
                </a:lnTo>
                <a:lnTo>
                  <a:pt x="852" y="747"/>
                </a:lnTo>
                <a:lnTo>
                  <a:pt x="879" y="745"/>
                </a:lnTo>
                <a:lnTo>
                  <a:pt x="906" y="741"/>
                </a:lnTo>
                <a:lnTo>
                  <a:pt x="934" y="739"/>
                </a:lnTo>
                <a:lnTo>
                  <a:pt x="957" y="735"/>
                </a:lnTo>
                <a:lnTo>
                  <a:pt x="974" y="733"/>
                </a:lnTo>
                <a:lnTo>
                  <a:pt x="984" y="731"/>
                </a:lnTo>
                <a:lnTo>
                  <a:pt x="999" y="724"/>
                </a:lnTo>
                <a:lnTo>
                  <a:pt x="1015" y="715"/>
                </a:lnTo>
                <a:lnTo>
                  <a:pt x="1032" y="706"/>
                </a:lnTo>
                <a:lnTo>
                  <a:pt x="1049" y="694"/>
                </a:lnTo>
                <a:lnTo>
                  <a:pt x="1068" y="684"/>
                </a:lnTo>
                <a:lnTo>
                  <a:pt x="1084" y="672"/>
                </a:lnTo>
                <a:lnTo>
                  <a:pt x="1100" y="662"/>
                </a:lnTo>
                <a:lnTo>
                  <a:pt x="1115" y="651"/>
                </a:lnTo>
                <a:lnTo>
                  <a:pt x="1130" y="642"/>
                </a:lnTo>
                <a:lnTo>
                  <a:pt x="1146" y="633"/>
                </a:lnTo>
                <a:lnTo>
                  <a:pt x="1164" y="624"/>
                </a:lnTo>
                <a:lnTo>
                  <a:pt x="1183" y="615"/>
                </a:lnTo>
                <a:lnTo>
                  <a:pt x="1201" y="605"/>
                </a:lnTo>
                <a:lnTo>
                  <a:pt x="1221" y="596"/>
                </a:lnTo>
                <a:lnTo>
                  <a:pt x="1240" y="587"/>
                </a:lnTo>
                <a:lnTo>
                  <a:pt x="1259" y="579"/>
                </a:lnTo>
                <a:lnTo>
                  <a:pt x="1278" y="571"/>
                </a:lnTo>
                <a:lnTo>
                  <a:pt x="1296" y="564"/>
                </a:lnTo>
                <a:lnTo>
                  <a:pt x="1313" y="558"/>
                </a:lnTo>
                <a:lnTo>
                  <a:pt x="1329" y="553"/>
                </a:lnTo>
                <a:lnTo>
                  <a:pt x="1343" y="548"/>
                </a:lnTo>
                <a:lnTo>
                  <a:pt x="1356" y="544"/>
                </a:lnTo>
                <a:lnTo>
                  <a:pt x="1366" y="542"/>
                </a:lnTo>
                <a:lnTo>
                  <a:pt x="1374" y="541"/>
                </a:lnTo>
                <a:lnTo>
                  <a:pt x="1376" y="541"/>
                </a:lnTo>
                <a:lnTo>
                  <a:pt x="1381" y="541"/>
                </a:lnTo>
                <a:lnTo>
                  <a:pt x="1387" y="543"/>
                </a:lnTo>
                <a:lnTo>
                  <a:pt x="1394" y="549"/>
                </a:lnTo>
                <a:lnTo>
                  <a:pt x="1396" y="569"/>
                </a:lnTo>
                <a:lnTo>
                  <a:pt x="1394" y="588"/>
                </a:lnTo>
                <a:lnTo>
                  <a:pt x="1389" y="607"/>
                </a:lnTo>
                <a:lnTo>
                  <a:pt x="1384" y="625"/>
                </a:lnTo>
                <a:lnTo>
                  <a:pt x="1380" y="643"/>
                </a:lnTo>
                <a:lnTo>
                  <a:pt x="1376" y="662"/>
                </a:lnTo>
                <a:lnTo>
                  <a:pt x="1378" y="680"/>
                </a:lnTo>
                <a:lnTo>
                  <a:pt x="1382" y="701"/>
                </a:lnTo>
                <a:lnTo>
                  <a:pt x="1388" y="723"/>
                </a:lnTo>
                <a:lnTo>
                  <a:pt x="1396" y="742"/>
                </a:lnTo>
                <a:lnTo>
                  <a:pt x="1405" y="762"/>
                </a:lnTo>
                <a:lnTo>
                  <a:pt x="1412" y="781"/>
                </a:lnTo>
                <a:lnTo>
                  <a:pt x="1405" y="781"/>
                </a:lnTo>
                <a:lnTo>
                  <a:pt x="1399" y="781"/>
                </a:lnTo>
                <a:lnTo>
                  <a:pt x="1393" y="781"/>
                </a:lnTo>
                <a:lnTo>
                  <a:pt x="1387" y="781"/>
                </a:lnTo>
                <a:lnTo>
                  <a:pt x="1380" y="781"/>
                </a:lnTo>
                <a:lnTo>
                  <a:pt x="1374" y="781"/>
                </a:lnTo>
                <a:lnTo>
                  <a:pt x="1367" y="783"/>
                </a:lnTo>
                <a:lnTo>
                  <a:pt x="1360" y="784"/>
                </a:lnTo>
                <a:lnTo>
                  <a:pt x="1376" y="790"/>
                </a:lnTo>
                <a:lnTo>
                  <a:pt x="1393" y="795"/>
                </a:lnTo>
                <a:lnTo>
                  <a:pt x="1410" y="800"/>
                </a:lnTo>
                <a:lnTo>
                  <a:pt x="1426" y="804"/>
                </a:lnTo>
                <a:lnTo>
                  <a:pt x="1443" y="809"/>
                </a:lnTo>
                <a:lnTo>
                  <a:pt x="1460" y="813"/>
                </a:lnTo>
                <a:lnTo>
                  <a:pt x="1478" y="816"/>
                </a:lnTo>
                <a:lnTo>
                  <a:pt x="1495" y="819"/>
                </a:lnTo>
                <a:lnTo>
                  <a:pt x="1512" y="823"/>
                </a:lnTo>
                <a:lnTo>
                  <a:pt x="1530" y="826"/>
                </a:lnTo>
                <a:lnTo>
                  <a:pt x="1547" y="830"/>
                </a:lnTo>
                <a:lnTo>
                  <a:pt x="1564" y="832"/>
                </a:lnTo>
                <a:lnTo>
                  <a:pt x="1581" y="837"/>
                </a:lnTo>
                <a:lnTo>
                  <a:pt x="1599" y="840"/>
                </a:lnTo>
                <a:lnTo>
                  <a:pt x="1616" y="844"/>
                </a:lnTo>
                <a:lnTo>
                  <a:pt x="1632" y="848"/>
                </a:lnTo>
                <a:lnTo>
                  <a:pt x="1641" y="850"/>
                </a:lnTo>
                <a:lnTo>
                  <a:pt x="1653" y="852"/>
                </a:lnTo>
                <a:lnTo>
                  <a:pt x="1664" y="854"/>
                </a:lnTo>
                <a:lnTo>
                  <a:pt x="1678" y="856"/>
                </a:lnTo>
                <a:lnTo>
                  <a:pt x="1693" y="857"/>
                </a:lnTo>
                <a:lnTo>
                  <a:pt x="1709" y="860"/>
                </a:lnTo>
                <a:lnTo>
                  <a:pt x="1725" y="861"/>
                </a:lnTo>
                <a:lnTo>
                  <a:pt x="1743" y="862"/>
                </a:lnTo>
                <a:lnTo>
                  <a:pt x="1760" y="863"/>
                </a:lnTo>
                <a:lnTo>
                  <a:pt x="1777" y="864"/>
                </a:lnTo>
                <a:lnTo>
                  <a:pt x="1794" y="864"/>
                </a:lnTo>
                <a:lnTo>
                  <a:pt x="1812" y="864"/>
                </a:lnTo>
                <a:lnTo>
                  <a:pt x="1829" y="864"/>
                </a:lnTo>
                <a:lnTo>
                  <a:pt x="1844" y="863"/>
                </a:lnTo>
                <a:lnTo>
                  <a:pt x="1860" y="862"/>
                </a:lnTo>
                <a:lnTo>
                  <a:pt x="1874" y="861"/>
                </a:lnTo>
                <a:lnTo>
                  <a:pt x="1892" y="859"/>
                </a:lnTo>
                <a:lnTo>
                  <a:pt x="1911" y="855"/>
                </a:lnTo>
                <a:lnTo>
                  <a:pt x="1930" y="849"/>
                </a:lnTo>
                <a:lnTo>
                  <a:pt x="1949" y="844"/>
                </a:lnTo>
                <a:lnTo>
                  <a:pt x="1967" y="837"/>
                </a:lnTo>
                <a:lnTo>
                  <a:pt x="1985" y="829"/>
                </a:lnTo>
                <a:lnTo>
                  <a:pt x="2002" y="821"/>
                </a:lnTo>
                <a:lnTo>
                  <a:pt x="2019" y="811"/>
                </a:lnTo>
                <a:lnTo>
                  <a:pt x="2026" y="802"/>
                </a:lnTo>
                <a:lnTo>
                  <a:pt x="2027" y="792"/>
                </a:lnTo>
                <a:lnTo>
                  <a:pt x="2026" y="781"/>
                </a:lnTo>
                <a:lnTo>
                  <a:pt x="2025" y="771"/>
                </a:lnTo>
                <a:lnTo>
                  <a:pt x="2019" y="749"/>
                </a:lnTo>
                <a:lnTo>
                  <a:pt x="2013" y="729"/>
                </a:lnTo>
                <a:lnTo>
                  <a:pt x="2008" y="707"/>
                </a:lnTo>
                <a:lnTo>
                  <a:pt x="1998" y="681"/>
                </a:lnTo>
                <a:lnTo>
                  <a:pt x="1988" y="650"/>
                </a:lnTo>
                <a:lnTo>
                  <a:pt x="1988" y="627"/>
                </a:lnTo>
                <a:lnTo>
                  <a:pt x="1995" y="612"/>
                </a:lnTo>
                <a:lnTo>
                  <a:pt x="2009" y="607"/>
                </a:lnTo>
                <a:lnTo>
                  <a:pt x="2013" y="616"/>
                </a:lnTo>
                <a:lnTo>
                  <a:pt x="2020" y="624"/>
                </a:lnTo>
                <a:lnTo>
                  <a:pt x="2028" y="632"/>
                </a:lnTo>
                <a:lnTo>
                  <a:pt x="2036" y="638"/>
                </a:lnTo>
                <a:lnTo>
                  <a:pt x="2046" y="645"/>
                </a:lnTo>
                <a:lnTo>
                  <a:pt x="2056" y="650"/>
                </a:lnTo>
                <a:lnTo>
                  <a:pt x="2065" y="655"/>
                </a:lnTo>
                <a:lnTo>
                  <a:pt x="2074" y="660"/>
                </a:lnTo>
                <a:lnTo>
                  <a:pt x="2079" y="663"/>
                </a:lnTo>
                <a:lnTo>
                  <a:pt x="2084" y="665"/>
                </a:lnTo>
                <a:lnTo>
                  <a:pt x="2088" y="668"/>
                </a:lnTo>
                <a:lnTo>
                  <a:pt x="2093" y="668"/>
                </a:lnTo>
                <a:lnTo>
                  <a:pt x="2092" y="637"/>
                </a:lnTo>
                <a:lnTo>
                  <a:pt x="2087" y="607"/>
                </a:lnTo>
                <a:lnTo>
                  <a:pt x="2079" y="578"/>
                </a:lnTo>
                <a:lnTo>
                  <a:pt x="2069" y="550"/>
                </a:lnTo>
                <a:lnTo>
                  <a:pt x="2054" y="524"/>
                </a:lnTo>
                <a:lnTo>
                  <a:pt x="2038" y="500"/>
                </a:lnTo>
                <a:lnTo>
                  <a:pt x="2018" y="478"/>
                </a:lnTo>
                <a:lnTo>
                  <a:pt x="1996" y="457"/>
                </a:lnTo>
                <a:lnTo>
                  <a:pt x="1980" y="448"/>
                </a:lnTo>
                <a:lnTo>
                  <a:pt x="1961" y="442"/>
                </a:lnTo>
                <a:lnTo>
                  <a:pt x="1943" y="439"/>
                </a:lnTo>
                <a:lnTo>
                  <a:pt x="1922" y="439"/>
                </a:lnTo>
                <a:lnTo>
                  <a:pt x="1903" y="440"/>
                </a:lnTo>
                <a:lnTo>
                  <a:pt x="1883" y="443"/>
                </a:lnTo>
                <a:lnTo>
                  <a:pt x="1865" y="448"/>
                </a:lnTo>
                <a:lnTo>
                  <a:pt x="1847" y="455"/>
                </a:lnTo>
                <a:lnTo>
                  <a:pt x="1832" y="459"/>
                </a:lnTo>
                <a:lnTo>
                  <a:pt x="1818" y="463"/>
                </a:lnTo>
                <a:lnTo>
                  <a:pt x="1803" y="467"/>
                </a:lnTo>
                <a:lnTo>
                  <a:pt x="1788" y="472"/>
                </a:lnTo>
                <a:lnTo>
                  <a:pt x="1771" y="475"/>
                </a:lnTo>
                <a:lnTo>
                  <a:pt x="1756" y="479"/>
                </a:lnTo>
                <a:lnTo>
                  <a:pt x="1739" y="481"/>
                </a:lnTo>
                <a:lnTo>
                  <a:pt x="1723" y="482"/>
                </a:lnTo>
                <a:lnTo>
                  <a:pt x="1717" y="480"/>
                </a:lnTo>
                <a:lnTo>
                  <a:pt x="1714" y="475"/>
                </a:lnTo>
                <a:lnTo>
                  <a:pt x="1712" y="471"/>
                </a:lnTo>
                <a:lnTo>
                  <a:pt x="1709" y="465"/>
                </a:lnTo>
                <a:lnTo>
                  <a:pt x="1722" y="455"/>
                </a:lnTo>
                <a:lnTo>
                  <a:pt x="1737" y="446"/>
                </a:lnTo>
                <a:lnTo>
                  <a:pt x="1752" y="435"/>
                </a:lnTo>
                <a:lnTo>
                  <a:pt x="1768" y="425"/>
                </a:lnTo>
                <a:lnTo>
                  <a:pt x="1782" y="413"/>
                </a:lnTo>
                <a:lnTo>
                  <a:pt x="1792" y="400"/>
                </a:lnTo>
                <a:lnTo>
                  <a:pt x="1799" y="385"/>
                </a:lnTo>
                <a:lnTo>
                  <a:pt x="1800" y="366"/>
                </a:lnTo>
                <a:lnTo>
                  <a:pt x="1791" y="340"/>
                </a:lnTo>
                <a:lnTo>
                  <a:pt x="1781" y="314"/>
                </a:lnTo>
                <a:lnTo>
                  <a:pt x="1769" y="290"/>
                </a:lnTo>
                <a:lnTo>
                  <a:pt x="1756" y="266"/>
                </a:lnTo>
                <a:lnTo>
                  <a:pt x="1743" y="242"/>
                </a:lnTo>
                <a:lnTo>
                  <a:pt x="1730" y="218"/>
                </a:lnTo>
                <a:lnTo>
                  <a:pt x="1718" y="194"/>
                </a:lnTo>
                <a:lnTo>
                  <a:pt x="1707" y="169"/>
                </a:lnTo>
                <a:lnTo>
                  <a:pt x="1693" y="148"/>
                </a:lnTo>
                <a:lnTo>
                  <a:pt x="1678" y="126"/>
                </a:lnTo>
                <a:lnTo>
                  <a:pt x="1662" y="105"/>
                </a:lnTo>
                <a:lnTo>
                  <a:pt x="1646" y="85"/>
                </a:lnTo>
                <a:lnTo>
                  <a:pt x="1629" y="66"/>
                </a:lnTo>
                <a:lnTo>
                  <a:pt x="1610" y="46"/>
                </a:lnTo>
                <a:lnTo>
                  <a:pt x="1592" y="27"/>
                </a:lnTo>
                <a:lnTo>
                  <a:pt x="1572" y="7"/>
                </a:lnTo>
                <a:lnTo>
                  <a:pt x="1574" y="3"/>
                </a:lnTo>
                <a:lnTo>
                  <a:pt x="1580" y="0"/>
                </a:lnTo>
                <a:lnTo>
                  <a:pt x="1588" y="0"/>
                </a:lnTo>
                <a:lnTo>
                  <a:pt x="1594" y="1"/>
                </a:lnTo>
                <a:lnTo>
                  <a:pt x="1606" y="7"/>
                </a:lnTo>
                <a:lnTo>
                  <a:pt x="1616" y="13"/>
                </a:lnTo>
                <a:lnTo>
                  <a:pt x="1627" y="19"/>
                </a:lnTo>
                <a:lnTo>
                  <a:pt x="1638" y="26"/>
                </a:lnTo>
                <a:lnTo>
                  <a:pt x="1648" y="33"/>
                </a:lnTo>
                <a:lnTo>
                  <a:pt x="1659" y="38"/>
                </a:lnTo>
                <a:lnTo>
                  <a:pt x="1669" y="45"/>
                </a:lnTo>
                <a:lnTo>
                  <a:pt x="1679" y="51"/>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p:nvSpPr>
        <p:spPr bwMode="auto">
          <a:xfrm flipH="1">
            <a:off x="2286000" y="5562600"/>
            <a:ext cx="1768475" cy="1096963"/>
          </a:xfrm>
          <a:custGeom>
            <a:avLst/>
            <a:gdLst/>
            <a:ahLst/>
            <a:cxnLst>
              <a:cxn ang="0">
                <a:pos x="1816" y="164"/>
              </a:cxn>
              <a:cxn ang="0">
                <a:pos x="1951" y="297"/>
              </a:cxn>
              <a:cxn ang="0">
                <a:pos x="2082" y="409"/>
              </a:cxn>
              <a:cxn ang="0">
                <a:pos x="2178" y="524"/>
              </a:cxn>
              <a:cxn ang="0">
                <a:pos x="2232" y="673"/>
              </a:cxn>
              <a:cxn ang="0">
                <a:pos x="2281" y="859"/>
              </a:cxn>
              <a:cxn ang="0">
                <a:pos x="2243" y="888"/>
              </a:cxn>
              <a:cxn ang="0">
                <a:pos x="2149" y="954"/>
              </a:cxn>
              <a:cxn ang="0">
                <a:pos x="2057" y="1224"/>
              </a:cxn>
              <a:cxn ang="0">
                <a:pos x="1956" y="1206"/>
              </a:cxn>
              <a:cxn ang="0">
                <a:pos x="1798" y="1142"/>
              </a:cxn>
              <a:cxn ang="0">
                <a:pos x="1621" y="1152"/>
              </a:cxn>
              <a:cxn ang="0">
                <a:pos x="1443" y="1181"/>
              </a:cxn>
              <a:cxn ang="0">
                <a:pos x="1236" y="1200"/>
              </a:cxn>
              <a:cxn ang="0">
                <a:pos x="999" y="1203"/>
              </a:cxn>
              <a:cxn ang="0">
                <a:pos x="968" y="1327"/>
              </a:cxn>
              <a:cxn ang="0">
                <a:pos x="888" y="1328"/>
              </a:cxn>
              <a:cxn ang="0">
                <a:pos x="714" y="1189"/>
              </a:cxn>
              <a:cxn ang="0">
                <a:pos x="532" y="1154"/>
              </a:cxn>
              <a:cxn ang="0">
                <a:pos x="362" y="1159"/>
              </a:cxn>
              <a:cxn ang="0">
                <a:pos x="207" y="1186"/>
              </a:cxn>
              <a:cxn ang="0">
                <a:pos x="134" y="1183"/>
              </a:cxn>
              <a:cxn ang="0">
                <a:pos x="166" y="1165"/>
              </a:cxn>
              <a:cxn ang="0">
                <a:pos x="205" y="1139"/>
              </a:cxn>
              <a:cxn ang="0">
                <a:pos x="238" y="1121"/>
              </a:cxn>
              <a:cxn ang="0">
                <a:pos x="283" y="1114"/>
              </a:cxn>
              <a:cxn ang="0">
                <a:pos x="331" y="1107"/>
              </a:cxn>
              <a:cxn ang="0">
                <a:pos x="361" y="1092"/>
              </a:cxn>
              <a:cxn ang="0">
                <a:pos x="354" y="1075"/>
              </a:cxn>
              <a:cxn ang="0">
                <a:pos x="328" y="1059"/>
              </a:cxn>
              <a:cxn ang="0">
                <a:pos x="275" y="1054"/>
              </a:cxn>
              <a:cxn ang="0">
                <a:pos x="220" y="1040"/>
              </a:cxn>
              <a:cxn ang="0">
                <a:pos x="175" y="1031"/>
              </a:cxn>
              <a:cxn ang="0">
                <a:pos x="77" y="970"/>
              </a:cxn>
              <a:cxn ang="0">
                <a:pos x="8" y="916"/>
              </a:cxn>
              <a:cxn ang="0">
                <a:pos x="226" y="857"/>
              </a:cxn>
              <a:cxn ang="0">
                <a:pos x="438" y="817"/>
              </a:cxn>
              <a:cxn ang="0">
                <a:pos x="575" y="787"/>
              </a:cxn>
              <a:cxn ang="0">
                <a:pos x="691" y="768"/>
              </a:cxn>
              <a:cxn ang="0">
                <a:pos x="829" y="749"/>
              </a:cxn>
              <a:cxn ang="0">
                <a:pos x="1032" y="706"/>
              </a:cxn>
              <a:cxn ang="0">
                <a:pos x="1201" y="605"/>
              </a:cxn>
              <a:cxn ang="0">
                <a:pos x="1366" y="542"/>
              </a:cxn>
              <a:cxn ang="0">
                <a:pos x="1380" y="643"/>
              </a:cxn>
              <a:cxn ang="0">
                <a:pos x="1393" y="781"/>
              </a:cxn>
              <a:cxn ang="0">
                <a:pos x="1443" y="809"/>
              </a:cxn>
              <a:cxn ang="0">
                <a:pos x="1616" y="844"/>
              </a:cxn>
              <a:cxn ang="0">
                <a:pos x="1760" y="863"/>
              </a:cxn>
              <a:cxn ang="0">
                <a:pos x="1930" y="849"/>
              </a:cxn>
              <a:cxn ang="0">
                <a:pos x="2019" y="749"/>
              </a:cxn>
              <a:cxn ang="0">
                <a:pos x="2028" y="632"/>
              </a:cxn>
              <a:cxn ang="0">
                <a:pos x="2092" y="637"/>
              </a:cxn>
              <a:cxn ang="0">
                <a:pos x="1943" y="439"/>
              </a:cxn>
              <a:cxn ang="0">
                <a:pos x="1771" y="475"/>
              </a:cxn>
              <a:cxn ang="0">
                <a:pos x="1752" y="435"/>
              </a:cxn>
              <a:cxn ang="0">
                <a:pos x="1743" y="242"/>
              </a:cxn>
              <a:cxn ang="0">
                <a:pos x="1592" y="27"/>
              </a:cxn>
              <a:cxn ang="0">
                <a:pos x="1648" y="33"/>
              </a:cxn>
            </a:cxnLst>
            <a:rect l="0" t="0" r="r" b="b"/>
            <a:pathLst>
              <a:path w="2284" h="1382">
                <a:moveTo>
                  <a:pt x="1679" y="51"/>
                </a:moveTo>
                <a:lnTo>
                  <a:pt x="1695" y="62"/>
                </a:lnTo>
                <a:lnTo>
                  <a:pt x="1712" y="74"/>
                </a:lnTo>
                <a:lnTo>
                  <a:pt x="1728" y="87"/>
                </a:lnTo>
                <a:lnTo>
                  <a:pt x="1744" y="99"/>
                </a:lnTo>
                <a:lnTo>
                  <a:pt x="1759" y="112"/>
                </a:lnTo>
                <a:lnTo>
                  <a:pt x="1774" y="125"/>
                </a:lnTo>
                <a:lnTo>
                  <a:pt x="1788" y="137"/>
                </a:lnTo>
                <a:lnTo>
                  <a:pt x="1803" y="151"/>
                </a:lnTo>
                <a:lnTo>
                  <a:pt x="1816" y="164"/>
                </a:lnTo>
                <a:lnTo>
                  <a:pt x="1830" y="177"/>
                </a:lnTo>
                <a:lnTo>
                  <a:pt x="1844" y="191"/>
                </a:lnTo>
                <a:lnTo>
                  <a:pt x="1858" y="205"/>
                </a:lnTo>
                <a:lnTo>
                  <a:pt x="1872" y="219"/>
                </a:lnTo>
                <a:lnTo>
                  <a:pt x="1884" y="233"/>
                </a:lnTo>
                <a:lnTo>
                  <a:pt x="1898" y="248"/>
                </a:lnTo>
                <a:lnTo>
                  <a:pt x="1912" y="261"/>
                </a:lnTo>
                <a:lnTo>
                  <a:pt x="1925" y="273"/>
                </a:lnTo>
                <a:lnTo>
                  <a:pt x="1937" y="286"/>
                </a:lnTo>
                <a:lnTo>
                  <a:pt x="1951" y="297"/>
                </a:lnTo>
                <a:lnTo>
                  <a:pt x="1965" y="310"/>
                </a:lnTo>
                <a:lnTo>
                  <a:pt x="1980" y="321"/>
                </a:lnTo>
                <a:lnTo>
                  <a:pt x="1994" y="334"/>
                </a:lnTo>
                <a:lnTo>
                  <a:pt x="2009" y="347"/>
                </a:lnTo>
                <a:lnTo>
                  <a:pt x="2023" y="358"/>
                </a:lnTo>
                <a:lnTo>
                  <a:pt x="2035" y="370"/>
                </a:lnTo>
                <a:lnTo>
                  <a:pt x="2049" y="380"/>
                </a:lnTo>
                <a:lnTo>
                  <a:pt x="2061" y="390"/>
                </a:lnTo>
                <a:lnTo>
                  <a:pt x="2072" y="400"/>
                </a:lnTo>
                <a:lnTo>
                  <a:pt x="2082" y="409"/>
                </a:lnTo>
                <a:lnTo>
                  <a:pt x="2092" y="416"/>
                </a:lnTo>
                <a:lnTo>
                  <a:pt x="2100" y="423"/>
                </a:lnTo>
                <a:lnTo>
                  <a:pt x="2105" y="428"/>
                </a:lnTo>
                <a:lnTo>
                  <a:pt x="2118" y="443"/>
                </a:lnTo>
                <a:lnTo>
                  <a:pt x="2131" y="457"/>
                </a:lnTo>
                <a:lnTo>
                  <a:pt x="2142" y="471"/>
                </a:lnTo>
                <a:lnTo>
                  <a:pt x="2153" y="485"/>
                </a:lnTo>
                <a:lnTo>
                  <a:pt x="2162" y="498"/>
                </a:lnTo>
                <a:lnTo>
                  <a:pt x="2170" y="511"/>
                </a:lnTo>
                <a:lnTo>
                  <a:pt x="2178" y="524"/>
                </a:lnTo>
                <a:lnTo>
                  <a:pt x="2184" y="538"/>
                </a:lnTo>
                <a:lnTo>
                  <a:pt x="2191" y="549"/>
                </a:lnTo>
                <a:lnTo>
                  <a:pt x="2196" y="562"/>
                </a:lnTo>
                <a:lnTo>
                  <a:pt x="2202" y="573"/>
                </a:lnTo>
                <a:lnTo>
                  <a:pt x="2207" y="585"/>
                </a:lnTo>
                <a:lnTo>
                  <a:pt x="2211" y="596"/>
                </a:lnTo>
                <a:lnTo>
                  <a:pt x="2215" y="605"/>
                </a:lnTo>
                <a:lnTo>
                  <a:pt x="2217" y="615"/>
                </a:lnTo>
                <a:lnTo>
                  <a:pt x="2219" y="623"/>
                </a:lnTo>
                <a:lnTo>
                  <a:pt x="2232" y="673"/>
                </a:lnTo>
                <a:lnTo>
                  <a:pt x="2238" y="719"/>
                </a:lnTo>
                <a:lnTo>
                  <a:pt x="2239" y="764"/>
                </a:lnTo>
                <a:lnTo>
                  <a:pt x="2237" y="809"/>
                </a:lnTo>
                <a:lnTo>
                  <a:pt x="2243" y="816"/>
                </a:lnTo>
                <a:lnTo>
                  <a:pt x="2249" y="823"/>
                </a:lnTo>
                <a:lnTo>
                  <a:pt x="2256" y="830"/>
                </a:lnTo>
                <a:lnTo>
                  <a:pt x="2263" y="837"/>
                </a:lnTo>
                <a:lnTo>
                  <a:pt x="2269" y="844"/>
                </a:lnTo>
                <a:lnTo>
                  <a:pt x="2275" y="850"/>
                </a:lnTo>
                <a:lnTo>
                  <a:pt x="2281" y="859"/>
                </a:lnTo>
                <a:lnTo>
                  <a:pt x="2284" y="868"/>
                </a:lnTo>
                <a:lnTo>
                  <a:pt x="2283" y="871"/>
                </a:lnTo>
                <a:lnTo>
                  <a:pt x="2279" y="873"/>
                </a:lnTo>
                <a:lnTo>
                  <a:pt x="2277" y="876"/>
                </a:lnTo>
                <a:lnTo>
                  <a:pt x="2272" y="878"/>
                </a:lnTo>
                <a:lnTo>
                  <a:pt x="2267" y="880"/>
                </a:lnTo>
                <a:lnTo>
                  <a:pt x="2261" y="882"/>
                </a:lnTo>
                <a:lnTo>
                  <a:pt x="2254" y="884"/>
                </a:lnTo>
                <a:lnTo>
                  <a:pt x="2246" y="886"/>
                </a:lnTo>
                <a:lnTo>
                  <a:pt x="2243" y="888"/>
                </a:lnTo>
                <a:lnTo>
                  <a:pt x="2237" y="890"/>
                </a:lnTo>
                <a:lnTo>
                  <a:pt x="2229" y="892"/>
                </a:lnTo>
                <a:lnTo>
                  <a:pt x="2221" y="893"/>
                </a:lnTo>
                <a:lnTo>
                  <a:pt x="2211" y="894"/>
                </a:lnTo>
                <a:lnTo>
                  <a:pt x="2202" y="897"/>
                </a:lnTo>
                <a:lnTo>
                  <a:pt x="2193" y="899"/>
                </a:lnTo>
                <a:lnTo>
                  <a:pt x="2184" y="902"/>
                </a:lnTo>
                <a:lnTo>
                  <a:pt x="2173" y="920"/>
                </a:lnTo>
                <a:lnTo>
                  <a:pt x="2162" y="936"/>
                </a:lnTo>
                <a:lnTo>
                  <a:pt x="2149" y="954"/>
                </a:lnTo>
                <a:lnTo>
                  <a:pt x="2135" y="971"/>
                </a:lnTo>
                <a:lnTo>
                  <a:pt x="2119" y="989"/>
                </a:lnTo>
                <a:lnTo>
                  <a:pt x="2101" y="1006"/>
                </a:lnTo>
                <a:lnTo>
                  <a:pt x="2081" y="1022"/>
                </a:lnTo>
                <a:lnTo>
                  <a:pt x="2058" y="1038"/>
                </a:lnTo>
                <a:lnTo>
                  <a:pt x="2058" y="1060"/>
                </a:lnTo>
                <a:lnTo>
                  <a:pt x="2059" y="1108"/>
                </a:lnTo>
                <a:lnTo>
                  <a:pt x="2061" y="1167"/>
                </a:lnTo>
                <a:lnTo>
                  <a:pt x="2063" y="1220"/>
                </a:lnTo>
                <a:lnTo>
                  <a:pt x="2057" y="1224"/>
                </a:lnTo>
                <a:lnTo>
                  <a:pt x="2050" y="1227"/>
                </a:lnTo>
                <a:lnTo>
                  <a:pt x="2042" y="1228"/>
                </a:lnTo>
                <a:lnTo>
                  <a:pt x="2035" y="1227"/>
                </a:lnTo>
                <a:lnTo>
                  <a:pt x="2027" y="1226"/>
                </a:lnTo>
                <a:lnTo>
                  <a:pt x="2019" y="1224"/>
                </a:lnTo>
                <a:lnTo>
                  <a:pt x="2011" y="1222"/>
                </a:lnTo>
                <a:lnTo>
                  <a:pt x="2004" y="1221"/>
                </a:lnTo>
                <a:lnTo>
                  <a:pt x="1988" y="1216"/>
                </a:lnTo>
                <a:lnTo>
                  <a:pt x="1972" y="1212"/>
                </a:lnTo>
                <a:lnTo>
                  <a:pt x="1956" y="1206"/>
                </a:lnTo>
                <a:lnTo>
                  <a:pt x="1940" y="1199"/>
                </a:lnTo>
                <a:lnTo>
                  <a:pt x="1925" y="1192"/>
                </a:lnTo>
                <a:lnTo>
                  <a:pt x="1910" y="1184"/>
                </a:lnTo>
                <a:lnTo>
                  <a:pt x="1894" y="1177"/>
                </a:lnTo>
                <a:lnTo>
                  <a:pt x="1879" y="1170"/>
                </a:lnTo>
                <a:lnTo>
                  <a:pt x="1862" y="1163"/>
                </a:lnTo>
                <a:lnTo>
                  <a:pt x="1846" y="1157"/>
                </a:lnTo>
                <a:lnTo>
                  <a:pt x="1830" y="1151"/>
                </a:lnTo>
                <a:lnTo>
                  <a:pt x="1814" y="1145"/>
                </a:lnTo>
                <a:lnTo>
                  <a:pt x="1798" y="1142"/>
                </a:lnTo>
                <a:lnTo>
                  <a:pt x="1781" y="1138"/>
                </a:lnTo>
                <a:lnTo>
                  <a:pt x="1762" y="1137"/>
                </a:lnTo>
                <a:lnTo>
                  <a:pt x="1744" y="1137"/>
                </a:lnTo>
                <a:lnTo>
                  <a:pt x="1727" y="1139"/>
                </a:lnTo>
                <a:lnTo>
                  <a:pt x="1709" y="1142"/>
                </a:lnTo>
                <a:lnTo>
                  <a:pt x="1692" y="1144"/>
                </a:lnTo>
                <a:lnTo>
                  <a:pt x="1674" y="1145"/>
                </a:lnTo>
                <a:lnTo>
                  <a:pt x="1656" y="1147"/>
                </a:lnTo>
                <a:lnTo>
                  <a:pt x="1639" y="1150"/>
                </a:lnTo>
                <a:lnTo>
                  <a:pt x="1621" y="1152"/>
                </a:lnTo>
                <a:lnTo>
                  <a:pt x="1603" y="1154"/>
                </a:lnTo>
                <a:lnTo>
                  <a:pt x="1586" y="1158"/>
                </a:lnTo>
                <a:lnTo>
                  <a:pt x="1568" y="1160"/>
                </a:lnTo>
                <a:lnTo>
                  <a:pt x="1550" y="1162"/>
                </a:lnTo>
                <a:lnTo>
                  <a:pt x="1533" y="1166"/>
                </a:lnTo>
                <a:lnTo>
                  <a:pt x="1515" y="1168"/>
                </a:lnTo>
                <a:lnTo>
                  <a:pt x="1497" y="1171"/>
                </a:lnTo>
                <a:lnTo>
                  <a:pt x="1480" y="1175"/>
                </a:lnTo>
                <a:lnTo>
                  <a:pt x="1463" y="1178"/>
                </a:lnTo>
                <a:lnTo>
                  <a:pt x="1443" y="1181"/>
                </a:lnTo>
                <a:lnTo>
                  <a:pt x="1424" y="1183"/>
                </a:lnTo>
                <a:lnTo>
                  <a:pt x="1405" y="1185"/>
                </a:lnTo>
                <a:lnTo>
                  <a:pt x="1386" y="1189"/>
                </a:lnTo>
                <a:lnTo>
                  <a:pt x="1366" y="1192"/>
                </a:lnTo>
                <a:lnTo>
                  <a:pt x="1346" y="1194"/>
                </a:lnTo>
                <a:lnTo>
                  <a:pt x="1327" y="1197"/>
                </a:lnTo>
                <a:lnTo>
                  <a:pt x="1307" y="1199"/>
                </a:lnTo>
                <a:lnTo>
                  <a:pt x="1283" y="1199"/>
                </a:lnTo>
                <a:lnTo>
                  <a:pt x="1259" y="1200"/>
                </a:lnTo>
                <a:lnTo>
                  <a:pt x="1236" y="1200"/>
                </a:lnTo>
                <a:lnTo>
                  <a:pt x="1212" y="1203"/>
                </a:lnTo>
                <a:lnTo>
                  <a:pt x="1187" y="1204"/>
                </a:lnTo>
                <a:lnTo>
                  <a:pt x="1163" y="1205"/>
                </a:lnTo>
                <a:lnTo>
                  <a:pt x="1140" y="1206"/>
                </a:lnTo>
                <a:lnTo>
                  <a:pt x="1116" y="1207"/>
                </a:lnTo>
                <a:lnTo>
                  <a:pt x="1092" y="1207"/>
                </a:lnTo>
                <a:lnTo>
                  <a:pt x="1069" y="1207"/>
                </a:lnTo>
                <a:lnTo>
                  <a:pt x="1045" y="1207"/>
                </a:lnTo>
                <a:lnTo>
                  <a:pt x="1022" y="1205"/>
                </a:lnTo>
                <a:lnTo>
                  <a:pt x="999" y="1203"/>
                </a:lnTo>
                <a:lnTo>
                  <a:pt x="974" y="1199"/>
                </a:lnTo>
                <a:lnTo>
                  <a:pt x="951" y="1194"/>
                </a:lnTo>
                <a:lnTo>
                  <a:pt x="928" y="1189"/>
                </a:lnTo>
                <a:lnTo>
                  <a:pt x="932" y="1205"/>
                </a:lnTo>
                <a:lnTo>
                  <a:pt x="935" y="1220"/>
                </a:lnTo>
                <a:lnTo>
                  <a:pt x="939" y="1235"/>
                </a:lnTo>
                <a:lnTo>
                  <a:pt x="942" y="1249"/>
                </a:lnTo>
                <a:lnTo>
                  <a:pt x="950" y="1274"/>
                </a:lnTo>
                <a:lnTo>
                  <a:pt x="959" y="1300"/>
                </a:lnTo>
                <a:lnTo>
                  <a:pt x="968" y="1327"/>
                </a:lnTo>
                <a:lnTo>
                  <a:pt x="973" y="1354"/>
                </a:lnTo>
                <a:lnTo>
                  <a:pt x="974" y="1361"/>
                </a:lnTo>
                <a:lnTo>
                  <a:pt x="974" y="1368"/>
                </a:lnTo>
                <a:lnTo>
                  <a:pt x="972" y="1376"/>
                </a:lnTo>
                <a:lnTo>
                  <a:pt x="968" y="1382"/>
                </a:lnTo>
                <a:lnTo>
                  <a:pt x="957" y="1381"/>
                </a:lnTo>
                <a:lnTo>
                  <a:pt x="940" y="1368"/>
                </a:lnTo>
                <a:lnTo>
                  <a:pt x="923" y="1354"/>
                </a:lnTo>
                <a:lnTo>
                  <a:pt x="905" y="1342"/>
                </a:lnTo>
                <a:lnTo>
                  <a:pt x="888" y="1328"/>
                </a:lnTo>
                <a:lnTo>
                  <a:pt x="871" y="1314"/>
                </a:lnTo>
                <a:lnTo>
                  <a:pt x="853" y="1299"/>
                </a:lnTo>
                <a:lnTo>
                  <a:pt x="837" y="1285"/>
                </a:lnTo>
                <a:lnTo>
                  <a:pt x="820" y="1270"/>
                </a:lnTo>
                <a:lnTo>
                  <a:pt x="803" y="1257"/>
                </a:lnTo>
                <a:lnTo>
                  <a:pt x="786" y="1243"/>
                </a:lnTo>
                <a:lnTo>
                  <a:pt x="768" y="1229"/>
                </a:lnTo>
                <a:lnTo>
                  <a:pt x="751" y="1215"/>
                </a:lnTo>
                <a:lnTo>
                  <a:pt x="733" y="1201"/>
                </a:lnTo>
                <a:lnTo>
                  <a:pt x="714" y="1189"/>
                </a:lnTo>
                <a:lnTo>
                  <a:pt x="696" y="1176"/>
                </a:lnTo>
                <a:lnTo>
                  <a:pt x="677" y="1163"/>
                </a:lnTo>
                <a:lnTo>
                  <a:pt x="658" y="1162"/>
                </a:lnTo>
                <a:lnTo>
                  <a:pt x="639" y="1161"/>
                </a:lnTo>
                <a:lnTo>
                  <a:pt x="621" y="1160"/>
                </a:lnTo>
                <a:lnTo>
                  <a:pt x="602" y="1159"/>
                </a:lnTo>
                <a:lnTo>
                  <a:pt x="585" y="1158"/>
                </a:lnTo>
                <a:lnTo>
                  <a:pt x="567" y="1157"/>
                </a:lnTo>
                <a:lnTo>
                  <a:pt x="549" y="1155"/>
                </a:lnTo>
                <a:lnTo>
                  <a:pt x="532" y="1154"/>
                </a:lnTo>
                <a:lnTo>
                  <a:pt x="515" y="1154"/>
                </a:lnTo>
                <a:lnTo>
                  <a:pt x="496" y="1154"/>
                </a:lnTo>
                <a:lnTo>
                  <a:pt x="479" y="1154"/>
                </a:lnTo>
                <a:lnTo>
                  <a:pt x="461" y="1154"/>
                </a:lnTo>
                <a:lnTo>
                  <a:pt x="442" y="1154"/>
                </a:lnTo>
                <a:lnTo>
                  <a:pt x="424" y="1154"/>
                </a:lnTo>
                <a:lnTo>
                  <a:pt x="405" y="1155"/>
                </a:lnTo>
                <a:lnTo>
                  <a:pt x="386" y="1157"/>
                </a:lnTo>
                <a:lnTo>
                  <a:pt x="374" y="1158"/>
                </a:lnTo>
                <a:lnTo>
                  <a:pt x="362" y="1159"/>
                </a:lnTo>
                <a:lnTo>
                  <a:pt x="348" y="1161"/>
                </a:lnTo>
                <a:lnTo>
                  <a:pt x="333" y="1163"/>
                </a:lnTo>
                <a:lnTo>
                  <a:pt x="319" y="1166"/>
                </a:lnTo>
                <a:lnTo>
                  <a:pt x="304" y="1168"/>
                </a:lnTo>
                <a:lnTo>
                  <a:pt x="290" y="1170"/>
                </a:lnTo>
                <a:lnTo>
                  <a:pt x="279" y="1171"/>
                </a:lnTo>
                <a:lnTo>
                  <a:pt x="261" y="1175"/>
                </a:lnTo>
                <a:lnTo>
                  <a:pt x="243" y="1180"/>
                </a:lnTo>
                <a:lnTo>
                  <a:pt x="226" y="1183"/>
                </a:lnTo>
                <a:lnTo>
                  <a:pt x="207" y="1186"/>
                </a:lnTo>
                <a:lnTo>
                  <a:pt x="189" y="1190"/>
                </a:lnTo>
                <a:lnTo>
                  <a:pt x="170" y="1193"/>
                </a:lnTo>
                <a:lnTo>
                  <a:pt x="153" y="1196"/>
                </a:lnTo>
                <a:lnTo>
                  <a:pt x="135" y="1197"/>
                </a:lnTo>
                <a:lnTo>
                  <a:pt x="131" y="1196"/>
                </a:lnTo>
                <a:lnTo>
                  <a:pt x="129" y="1194"/>
                </a:lnTo>
                <a:lnTo>
                  <a:pt x="127" y="1192"/>
                </a:lnTo>
                <a:lnTo>
                  <a:pt x="126" y="1189"/>
                </a:lnTo>
                <a:lnTo>
                  <a:pt x="129" y="1185"/>
                </a:lnTo>
                <a:lnTo>
                  <a:pt x="134" y="1183"/>
                </a:lnTo>
                <a:lnTo>
                  <a:pt x="138" y="1181"/>
                </a:lnTo>
                <a:lnTo>
                  <a:pt x="143" y="1177"/>
                </a:lnTo>
                <a:lnTo>
                  <a:pt x="143" y="1168"/>
                </a:lnTo>
                <a:lnTo>
                  <a:pt x="143" y="1161"/>
                </a:lnTo>
                <a:lnTo>
                  <a:pt x="144" y="1153"/>
                </a:lnTo>
                <a:lnTo>
                  <a:pt x="145" y="1146"/>
                </a:lnTo>
                <a:lnTo>
                  <a:pt x="150" y="1150"/>
                </a:lnTo>
                <a:lnTo>
                  <a:pt x="155" y="1154"/>
                </a:lnTo>
                <a:lnTo>
                  <a:pt x="160" y="1160"/>
                </a:lnTo>
                <a:lnTo>
                  <a:pt x="166" y="1165"/>
                </a:lnTo>
                <a:lnTo>
                  <a:pt x="172" y="1167"/>
                </a:lnTo>
                <a:lnTo>
                  <a:pt x="179" y="1169"/>
                </a:lnTo>
                <a:lnTo>
                  <a:pt x="184" y="1167"/>
                </a:lnTo>
                <a:lnTo>
                  <a:pt x="191" y="1162"/>
                </a:lnTo>
                <a:lnTo>
                  <a:pt x="194" y="1154"/>
                </a:lnTo>
                <a:lnTo>
                  <a:pt x="195" y="1147"/>
                </a:lnTo>
                <a:lnTo>
                  <a:pt x="195" y="1140"/>
                </a:lnTo>
                <a:lnTo>
                  <a:pt x="196" y="1134"/>
                </a:lnTo>
                <a:lnTo>
                  <a:pt x="200" y="1135"/>
                </a:lnTo>
                <a:lnTo>
                  <a:pt x="205" y="1139"/>
                </a:lnTo>
                <a:lnTo>
                  <a:pt x="208" y="1144"/>
                </a:lnTo>
                <a:lnTo>
                  <a:pt x="213" y="1148"/>
                </a:lnTo>
                <a:lnTo>
                  <a:pt x="218" y="1152"/>
                </a:lnTo>
                <a:lnTo>
                  <a:pt x="222" y="1154"/>
                </a:lnTo>
                <a:lnTo>
                  <a:pt x="228" y="1154"/>
                </a:lnTo>
                <a:lnTo>
                  <a:pt x="234" y="1151"/>
                </a:lnTo>
                <a:lnTo>
                  <a:pt x="236" y="1144"/>
                </a:lnTo>
                <a:lnTo>
                  <a:pt x="238" y="1136"/>
                </a:lnTo>
                <a:lnTo>
                  <a:pt x="238" y="1128"/>
                </a:lnTo>
                <a:lnTo>
                  <a:pt x="238" y="1121"/>
                </a:lnTo>
                <a:lnTo>
                  <a:pt x="243" y="1124"/>
                </a:lnTo>
                <a:lnTo>
                  <a:pt x="249" y="1130"/>
                </a:lnTo>
                <a:lnTo>
                  <a:pt x="256" y="1136"/>
                </a:lnTo>
                <a:lnTo>
                  <a:pt x="263" y="1140"/>
                </a:lnTo>
                <a:lnTo>
                  <a:pt x="267" y="1138"/>
                </a:lnTo>
                <a:lnTo>
                  <a:pt x="270" y="1137"/>
                </a:lnTo>
                <a:lnTo>
                  <a:pt x="273" y="1137"/>
                </a:lnTo>
                <a:lnTo>
                  <a:pt x="278" y="1135"/>
                </a:lnTo>
                <a:lnTo>
                  <a:pt x="281" y="1125"/>
                </a:lnTo>
                <a:lnTo>
                  <a:pt x="283" y="1114"/>
                </a:lnTo>
                <a:lnTo>
                  <a:pt x="286" y="1105"/>
                </a:lnTo>
                <a:lnTo>
                  <a:pt x="288" y="1100"/>
                </a:lnTo>
                <a:lnTo>
                  <a:pt x="291" y="1105"/>
                </a:lnTo>
                <a:lnTo>
                  <a:pt x="297" y="1109"/>
                </a:lnTo>
                <a:lnTo>
                  <a:pt x="303" y="1114"/>
                </a:lnTo>
                <a:lnTo>
                  <a:pt x="308" y="1119"/>
                </a:lnTo>
                <a:lnTo>
                  <a:pt x="313" y="1116"/>
                </a:lnTo>
                <a:lnTo>
                  <a:pt x="320" y="1114"/>
                </a:lnTo>
                <a:lnTo>
                  <a:pt x="326" y="1112"/>
                </a:lnTo>
                <a:lnTo>
                  <a:pt x="331" y="1107"/>
                </a:lnTo>
                <a:lnTo>
                  <a:pt x="331" y="1100"/>
                </a:lnTo>
                <a:lnTo>
                  <a:pt x="328" y="1093"/>
                </a:lnTo>
                <a:lnTo>
                  <a:pt x="327" y="1087"/>
                </a:lnTo>
                <a:lnTo>
                  <a:pt x="325" y="1082"/>
                </a:lnTo>
                <a:lnTo>
                  <a:pt x="332" y="1082"/>
                </a:lnTo>
                <a:lnTo>
                  <a:pt x="337" y="1084"/>
                </a:lnTo>
                <a:lnTo>
                  <a:pt x="343" y="1086"/>
                </a:lnTo>
                <a:lnTo>
                  <a:pt x="349" y="1090"/>
                </a:lnTo>
                <a:lnTo>
                  <a:pt x="355" y="1091"/>
                </a:lnTo>
                <a:lnTo>
                  <a:pt x="361" y="1092"/>
                </a:lnTo>
                <a:lnTo>
                  <a:pt x="366" y="1090"/>
                </a:lnTo>
                <a:lnTo>
                  <a:pt x="372" y="1084"/>
                </a:lnTo>
                <a:lnTo>
                  <a:pt x="389" y="1070"/>
                </a:lnTo>
                <a:lnTo>
                  <a:pt x="386" y="1067"/>
                </a:lnTo>
                <a:lnTo>
                  <a:pt x="381" y="1063"/>
                </a:lnTo>
                <a:lnTo>
                  <a:pt x="377" y="1062"/>
                </a:lnTo>
                <a:lnTo>
                  <a:pt x="372" y="1062"/>
                </a:lnTo>
                <a:lnTo>
                  <a:pt x="365" y="1066"/>
                </a:lnTo>
                <a:lnTo>
                  <a:pt x="359" y="1070"/>
                </a:lnTo>
                <a:lnTo>
                  <a:pt x="354" y="1075"/>
                </a:lnTo>
                <a:lnTo>
                  <a:pt x="349" y="1079"/>
                </a:lnTo>
                <a:lnTo>
                  <a:pt x="346" y="1075"/>
                </a:lnTo>
                <a:lnTo>
                  <a:pt x="344" y="1068"/>
                </a:lnTo>
                <a:lnTo>
                  <a:pt x="344" y="1062"/>
                </a:lnTo>
                <a:lnTo>
                  <a:pt x="344" y="1056"/>
                </a:lnTo>
                <a:lnTo>
                  <a:pt x="343" y="1054"/>
                </a:lnTo>
                <a:lnTo>
                  <a:pt x="341" y="1054"/>
                </a:lnTo>
                <a:lnTo>
                  <a:pt x="337" y="1054"/>
                </a:lnTo>
                <a:lnTo>
                  <a:pt x="333" y="1054"/>
                </a:lnTo>
                <a:lnTo>
                  <a:pt x="328" y="1059"/>
                </a:lnTo>
                <a:lnTo>
                  <a:pt x="321" y="1063"/>
                </a:lnTo>
                <a:lnTo>
                  <a:pt x="314" y="1067"/>
                </a:lnTo>
                <a:lnTo>
                  <a:pt x="308" y="1070"/>
                </a:lnTo>
                <a:lnTo>
                  <a:pt x="304" y="1062"/>
                </a:lnTo>
                <a:lnTo>
                  <a:pt x="304" y="1053"/>
                </a:lnTo>
                <a:lnTo>
                  <a:pt x="303" y="1045"/>
                </a:lnTo>
                <a:lnTo>
                  <a:pt x="294" y="1043"/>
                </a:lnTo>
                <a:lnTo>
                  <a:pt x="288" y="1046"/>
                </a:lnTo>
                <a:lnTo>
                  <a:pt x="281" y="1051"/>
                </a:lnTo>
                <a:lnTo>
                  <a:pt x="275" y="1054"/>
                </a:lnTo>
                <a:lnTo>
                  <a:pt x="268" y="1059"/>
                </a:lnTo>
                <a:lnTo>
                  <a:pt x="266" y="1051"/>
                </a:lnTo>
                <a:lnTo>
                  <a:pt x="266" y="1040"/>
                </a:lnTo>
                <a:lnTo>
                  <a:pt x="264" y="1032"/>
                </a:lnTo>
                <a:lnTo>
                  <a:pt x="256" y="1030"/>
                </a:lnTo>
                <a:lnTo>
                  <a:pt x="248" y="1032"/>
                </a:lnTo>
                <a:lnTo>
                  <a:pt x="238" y="1037"/>
                </a:lnTo>
                <a:lnTo>
                  <a:pt x="230" y="1044"/>
                </a:lnTo>
                <a:lnTo>
                  <a:pt x="222" y="1050"/>
                </a:lnTo>
                <a:lnTo>
                  <a:pt x="220" y="1040"/>
                </a:lnTo>
                <a:lnTo>
                  <a:pt x="220" y="1029"/>
                </a:lnTo>
                <a:lnTo>
                  <a:pt x="218" y="1020"/>
                </a:lnTo>
                <a:lnTo>
                  <a:pt x="206" y="1017"/>
                </a:lnTo>
                <a:lnTo>
                  <a:pt x="200" y="1016"/>
                </a:lnTo>
                <a:lnTo>
                  <a:pt x="196" y="1017"/>
                </a:lnTo>
                <a:lnTo>
                  <a:pt x="192" y="1020"/>
                </a:lnTo>
                <a:lnTo>
                  <a:pt x="188" y="1023"/>
                </a:lnTo>
                <a:lnTo>
                  <a:pt x="184" y="1025"/>
                </a:lnTo>
                <a:lnTo>
                  <a:pt x="180" y="1029"/>
                </a:lnTo>
                <a:lnTo>
                  <a:pt x="175" y="1031"/>
                </a:lnTo>
                <a:lnTo>
                  <a:pt x="169" y="1032"/>
                </a:lnTo>
                <a:lnTo>
                  <a:pt x="166" y="1027"/>
                </a:lnTo>
                <a:lnTo>
                  <a:pt x="166" y="1021"/>
                </a:lnTo>
                <a:lnTo>
                  <a:pt x="166" y="1014"/>
                </a:lnTo>
                <a:lnTo>
                  <a:pt x="166" y="1008"/>
                </a:lnTo>
                <a:lnTo>
                  <a:pt x="147" y="1001"/>
                </a:lnTo>
                <a:lnTo>
                  <a:pt x="130" y="994"/>
                </a:lnTo>
                <a:lnTo>
                  <a:pt x="112" y="986"/>
                </a:lnTo>
                <a:lnTo>
                  <a:pt x="94" y="978"/>
                </a:lnTo>
                <a:lnTo>
                  <a:pt x="77" y="970"/>
                </a:lnTo>
                <a:lnTo>
                  <a:pt x="59" y="963"/>
                </a:lnTo>
                <a:lnTo>
                  <a:pt x="41" y="956"/>
                </a:lnTo>
                <a:lnTo>
                  <a:pt x="23" y="949"/>
                </a:lnTo>
                <a:lnTo>
                  <a:pt x="16" y="945"/>
                </a:lnTo>
                <a:lnTo>
                  <a:pt x="10" y="940"/>
                </a:lnTo>
                <a:lnTo>
                  <a:pt x="5" y="934"/>
                </a:lnTo>
                <a:lnTo>
                  <a:pt x="0" y="928"/>
                </a:lnTo>
                <a:lnTo>
                  <a:pt x="1" y="923"/>
                </a:lnTo>
                <a:lnTo>
                  <a:pt x="5" y="920"/>
                </a:lnTo>
                <a:lnTo>
                  <a:pt x="8" y="916"/>
                </a:lnTo>
                <a:lnTo>
                  <a:pt x="12" y="914"/>
                </a:lnTo>
                <a:lnTo>
                  <a:pt x="36" y="908"/>
                </a:lnTo>
                <a:lnTo>
                  <a:pt x="59" y="902"/>
                </a:lnTo>
                <a:lnTo>
                  <a:pt x="83" y="897"/>
                </a:lnTo>
                <a:lnTo>
                  <a:pt x="107" y="890"/>
                </a:lnTo>
                <a:lnTo>
                  <a:pt x="130" y="884"/>
                </a:lnTo>
                <a:lnTo>
                  <a:pt x="154" y="877"/>
                </a:lnTo>
                <a:lnTo>
                  <a:pt x="179" y="870"/>
                </a:lnTo>
                <a:lnTo>
                  <a:pt x="203" y="864"/>
                </a:lnTo>
                <a:lnTo>
                  <a:pt x="226" y="857"/>
                </a:lnTo>
                <a:lnTo>
                  <a:pt x="250" y="852"/>
                </a:lnTo>
                <a:lnTo>
                  <a:pt x="273" y="846"/>
                </a:lnTo>
                <a:lnTo>
                  <a:pt x="296" y="841"/>
                </a:lnTo>
                <a:lnTo>
                  <a:pt x="319" y="837"/>
                </a:lnTo>
                <a:lnTo>
                  <a:pt x="342" y="832"/>
                </a:lnTo>
                <a:lnTo>
                  <a:pt x="364" y="829"/>
                </a:lnTo>
                <a:lnTo>
                  <a:pt x="386" y="826"/>
                </a:lnTo>
                <a:lnTo>
                  <a:pt x="404" y="824"/>
                </a:lnTo>
                <a:lnTo>
                  <a:pt x="422" y="821"/>
                </a:lnTo>
                <a:lnTo>
                  <a:pt x="438" y="817"/>
                </a:lnTo>
                <a:lnTo>
                  <a:pt x="453" y="815"/>
                </a:lnTo>
                <a:lnTo>
                  <a:pt x="468" y="811"/>
                </a:lnTo>
                <a:lnTo>
                  <a:pt x="483" y="808"/>
                </a:lnTo>
                <a:lnTo>
                  <a:pt x="496" y="806"/>
                </a:lnTo>
                <a:lnTo>
                  <a:pt x="510" y="802"/>
                </a:lnTo>
                <a:lnTo>
                  <a:pt x="523" y="799"/>
                </a:lnTo>
                <a:lnTo>
                  <a:pt x="536" y="796"/>
                </a:lnTo>
                <a:lnTo>
                  <a:pt x="549" y="793"/>
                </a:lnTo>
                <a:lnTo>
                  <a:pt x="562" y="791"/>
                </a:lnTo>
                <a:lnTo>
                  <a:pt x="575" y="787"/>
                </a:lnTo>
                <a:lnTo>
                  <a:pt x="589" y="785"/>
                </a:lnTo>
                <a:lnTo>
                  <a:pt x="602" y="783"/>
                </a:lnTo>
                <a:lnTo>
                  <a:pt x="616" y="780"/>
                </a:lnTo>
                <a:lnTo>
                  <a:pt x="624" y="779"/>
                </a:lnTo>
                <a:lnTo>
                  <a:pt x="632" y="777"/>
                </a:lnTo>
                <a:lnTo>
                  <a:pt x="643" y="776"/>
                </a:lnTo>
                <a:lnTo>
                  <a:pt x="654" y="773"/>
                </a:lnTo>
                <a:lnTo>
                  <a:pt x="666" y="772"/>
                </a:lnTo>
                <a:lnTo>
                  <a:pt x="678" y="770"/>
                </a:lnTo>
                <a:lnTo>
                  <a:pt x="691" y="768"/>
                </a:lnTo>
                <a:lnTo>
                  <a:pt x="705" y="765"/>
                </a:lnTo>
                <a:lnTo>
                  <a:pt x="718" y="763"/>
                </a:lnTo>
                <a:lnTo>
                  <a:pt x="733" y="761"/>
                </a:lnTo>
                <a:lnTo>
                  <a:pt x="746" y="758"/>
                </a:lnTo>
                <a:lnTo>
                  <a:pt x="760" y="757"/>
                </a:lnTo>
                <a:lnTo>
                  <a:pt x="774" y="755"/>
                </a:lnTo>
                <a:lnTo>
                  <a:pt x="788" y="754"/>
                </a:lnTo>
                <a:lnTo>
                  <a:pt x="800" y="752"/>
                </a:lnTo>
                <a:lnTo>
                  <a:pt x="813" y="750"/>
                </a:lnTo>
                <a:lnTo>
                  <a:pt x="829" y="749"/>
                </a:lnTo>
                <a:lnTo>
                  <a:pt x="852" y="747"/>
                </a:lnTo>
                <a:lnTo>
                  <a:pt x="879" y="745"/>
                </a:lnTo>
                <a:lnTo>
                  <a:pt x="906" y="741"/>
                </a:lnTo>
                <a:lnTo>
                  <a:pt x="934" y="739"/>
                </a:lnTo>
                <a:lnTo>
                  <a:pt x="957" y="735"/>
                </a:lnTo>
                <a:lnTo>
                  <a:pt x="974" y="733"/>
                </a:lnTo>
                <a:lnTo>
                  <a:pt x="984" y="731"/>
                </a:lnTo>
                <a:lnTo>
                  <a:pt x="999" y="724"/>
                </a:lnTo>
                <a:lnTo>
                  <a:pt x="1015" y="715"/>
                </a:lnTo>
                <a:lnTo>
                  <a:pt x="1032" y="706"/>
                </a:lnTo>
                <a:lnTo>
                  <a:pt x="1049" y="694"/>
                </a:lnTo>
                <a:lnTo>
                  <a:pt x="1068" y="684"/>
                </a:lnTo>
                <a:lnTo>
                  <a:pt x="1084" y="672"/>
                </a:lnTo>
                <a:lnTo>
                  <a:pt x="1100" y="662"/>
                </a:lnTo>
                <a:lnTo>
                  <a:pt x="1115" y="651"/>
                </a:lnTo>
                <a:lnTo>
                  <a:pt x="1130" y="642"/>
                </a:lnTo>
                <a:lnTo>
                  <a:pt x="1146" y="633"/>
                </a:lnTo>
                <a:lnTo>
                  <a:pt x="1164" y="624"/>
                </a:lnTo>
                <a:lnTo>
                  <a:pt x="1183" y="615"/>
                </a:lnTo>
                <a:lnTo>
                  <a:pt x="1201" y="605"/>
                </a:lnTo>
                <a:lnTo>
                  <a:pt x="1221" y="596"/>
                </a:lnTo>
                <a:lnTo>
                  <a:pt x="1240" y="587"/>
                </a:lnTo>
                <a:lnTo>
                  <a:pt x="1259" y="579"/>
                </a:lnTo>
                <a:lnTo>
                  <a:pt x="1278" y="571"/>
                </a:lnTo>
                <a:lnTo>
                  <a:pt x="1296" y="564"/>
                </a:lnTo>
                <a:lnTo>
                  <a:pt x="1313" y="558"/>
                </a:lnTo>
                <a:lnTo>
                  <a:pt x="1329" y="553"/>
                </a:lnTo>
                <a:lnTo>
                  <a:pt x="1343" y="548"/>
                </a:lnTo>
                <a:lnTo>
                  <a:pt x="1356" y="544"/>
                </a:lnTo>
                <a:lnTo>
                  <a:pt x="1366" y="542"/>
                </a:lnTo>
                <a:lnTo>
                  <a:pt x="1374" y="541"/>
                </a:lnTo>
                <a:lnTo>
                  <a:pt x="1376" y="541"/>
                </a:lnTo>
                <a:lnTo>
                  <a:pt x="1381" y="541"/>
                </a:lnTo>
                <a:lnTo>
                  <a:pt x="1387" y="543"/>
                </a:lnTo>
                <a:lnTo>
                  <a:pt x="1394" y="549"/>
                </a:lnTo>
                <a:lnTo>
                  <a:pt x="1396" y="569"/>
                </a:lnTo>
                <a:lnTo>
                  <a:pt x="1394" y="588"/>
                </a:lnTo>
                <a:lnTo>
                  <a:pt x="1389" y="607"/>
                </a:lnTo>
                <a:lnTo>
                  <a:pt x="1384" y="625"/>
                </a:lnTo>
                <a:lnTo>
                  <a:pt x="1380" y="643"/>
                </a:lnTo>
                <a:lnTo>
                  <a:pt x="1376" y="662"/>
                </a:lnTo>
                <a:lnTo>
                  <a:pt x="1378" y="680"/>
                </a:lnTo>
                <a:lnTo>
                  <a:pt x="1382" y="701"/>
                </a:lnTo>
                <a:lnTo>
                  <a:pt x="1388" y="723"/>
                </a:lnTo>
                <a:lnTo>
                  <a:pt x="1396" y="742"/>
                </a:lnTo>
                <a:lnTo>
                  <a:pt x="1405" y="762"/>
                </a:lnTo>
                <a:lnTo>
                  <a:pt x="1412" y="781"/>
                </a:lnTo>
                <a:lnTo>
                  <a:pt x="1405" y="781"/>
                </a:lnTo>
                <a:lnTo>
                  <a:pt x="1399" y="781"/>
                </a:lnTo>
                <a:lnTo>
                  <a:pt x="1393" y="781"/>
                </a:lnTo>
                <a:lnTo>
                  <a:pt x="1387" y="781"/>
                </a:lnTo>
                <a:lnTo>
                  <a:pt x="1380" y="781"/>
                </a:lnTo>
                <a:lnTo>
                  <a:pt x="1374" y="781"/>
                </a:lnTo>
                <a:lnTo>
                  <a:pt x="1367" y="783"/>
                </a:lnTo>
                <a:lnTo>
                  <a:pt x="1360" y="784"/>
                </a:lnTo>
                <a:lnTo>
                  <a:pt x="1376" y="790"/>
                </a:lnTo>
                <a:lnTo>
                  <a:pt x="1393" y="795"/>
                </a:lnTo>
                <a:lnTo>
                  <a:pt x="1410" y="800"/>
                </a:lnTo>
                <a:lnTo>
                  <a:pt x="1426" y="804"/>
                </a:lnTo>
                <a:lnTo>
                  <a:pt x="1443" y="809"/>
                </a:lnTo>
                <a:lnTo>
                  <a:pt x="1460" y="813"/>
                </a:lnTo>
                <a:lnTo>
                  <a:pt x="1478" y="816"/>
                </a:lnTo>
                <a:lnTo>
                  <a:pt x="1495" y="819"/>
                </a:lnTo>
                <a:lnTo>
                  <a:pt x="1512" y="823"/>
                </a:lnTo>
                <a:lnTo>
                  <a:pt x="1530" y="826"/>
                </a:lnTo>
                <a:lnTo>
                  <a:pt x="1547" y="830"/>
                </a:lnTo>
                <a:lnTo>
                  <a:pt x="1564" y="832"/>
                </a:lnTo>
                <a:lnTo>
                  <a:pt x="1581" y="837"/>
                </a:lnTo>
                <a:lnTo>
                  <a:pt x="1599" y="840"/>
                </a:lnTo>
                <a:lnTo>
                  <a:pt x="1616" y="844"/>
                </a:lnTo>
                <a:lnTo>
                  <a:pt x="1632" y="848"/>
                </a:lnTo>
                <a:lnTo>
                  <a:pt x="1641" y="850"/>
                </a:lnTo>
                <a:lnTo>
                  <a:pt x="1653" y="852"/>
                </a:lnTo>
                <a:lnTo>
                  <a:pt x="1664" y="854"/>
                </a:lnTo>
                <a:lnTo>
                  <a:pt x="1678" y="856"/>
                </a:lnTo>
                <a:lnTo>
                  <a:pt x="1693" y="857"/>
                </a:lnTo>
                <a:lnTo>
                  <a:pt x="1709" y="860"/>
                </a:lnTo>
                <a:lnTo>
                  <a:pt x="1725" y="861"/>
                </a:lnTo>
                <a:lnTo>
                  <a:pt x="1743" y="862"/>
                </a:lnTo>
                <a:lnTo>
                  <a:pt x="1760" y="863"/>
                </a:lnTo>
                <a:lnTo>
                  <a:pt x="1777" y="864"/>
                </a:lnTo>
                <a:lnTo>
                  <a:pt x="1794" y="864"/>
                </a:lnTo>
                <a:lnTo>
                  <a:pt x="1812" y="864"/>
                </a:lnTo>
                <a:lnTo>
                  <a:pt x="1829" y="864"/>
                </a:lnTo>
                <a:lnTo>
                  <a:pt x="1844" y="863"/>
                </a:lnTo>
                <a:lnTo>
                  <a:pt x="1860" y="862"/>
                </a:lnTo>
                <a:lnTo>
                  <a:pt x="1874" y="861"/>
                </a:lnTo>
                <a:lnTo>
                  <a:pt x="1892" y="859"/>
                </a:lnTo>
                <a:lnTo>
                  <a:pt x="1911" y="855"/>
                </a:lnTo>
                <a:lnTo>
                  <a:pt x="1930" y="849"/>
                </a:lnTo>
                <a:lnTo>
                  <a:pt x="1949" y="844"/>
                </a:lnTo>
                <a:lnTo>
                  <a:pt x="1967" y="837"/>
                </a:lnTo>
                <a:lnTo>
                  <a:pt x="1985" y="829"/>
                </a:lnTo>
                <a:lnTo>
                  <a:pt x="2002" y="821"/>
                </a:lnTo>
                <a:lnTo>
                  <a:pt x="2019" y="811"/>
                </a:lnTo>
                <a:lnTo>
                  <a:pt x="2026" y="802"/>
                </a:lnTo>
                <a:lnTo>
                  <a:pt x="2027" y="792"/>
                </a:lnTo>
                <a:lnTo>
                  <a:pt x="2026" y="781"/>
                </a:lnTo>
                <a:lnTo>
                  <a:pt x="2025" y="771"/>
                </a:lnTo>
                <a:lnTo>
                  <a:pt x="2019" y="749"/>
                </a:lnTo>
                <a:lnTo>
                  <a:pt x="2013" y="729"/>
                </a:lnTo>
                <a:lnTo>
                  <a:pt x="2008" y="707"/>
                </a:lnTo>
                <a:lnTo>
                  <a:pt x="1998" y="681"/>
                </a:lnTo>
                <a:lnTo>
                  <a:pt x="1988" y="650"/>
                </a:lnTo>
                <a:lnTo>
                  <a:pt x="1988" y="627"/>
                </a:lnTo>
                <a:lnTo>
                  <a:pt x="1995" y="612"/>
                </a:lnTo>
                <a:lnTo>
                  <a:pt x="2009" y="607"/>
                </a:lnTo>
                <a:lnTo>
                  <a:pt x="2013" y="616"/>
                </a:lnTo>
                <a:lnTo>
                  <a:pt x="2020" y="624"/>
                </a:lnTo>
                <a:lnTo>
                  <a:pt x="2028" y="632"/>
                </a:lnTo>
                <a:lnTo>
                  <a:pt x="2036" y="638"/>
                </a:lnTo>
                <a:lnTo>
                  <a:pt x="2046" y="645"/>
                </a:lnTo>
                <a:lnTo>
                  <a:pt x="2056" y="650"/>
                </a:lnTo>
                <a:lnTo>
                  <a:pt x="2065" y="655"/>
                </a:lnTo>
                <a:lnTo>
                  <a:pt x="2074" y="660"/>
                </a:lnTo>
                <a:lnTo>
                  <a:pt x="2079" y="663"/>
                </a:lnTo>
                <a:lnTo>
                  <a:pt x="2084" y="665"/>
                </a:lnTo>
                <a:lnTo>
                  <a:pt x="2088" y="668"/>
                </a:lnTo>
                <a:lnTo>
                  <a:pt x="2093" y="668"/>
                </a:lnTo>
                <a:lnTo>
                  <a:pt x="2092" y="637"/>
                </a:lnTo>
                <a:lnTo>
                  <a:pt x="2087" y="607"/>
                </a:lnTo>
                <a:lnTo>
                  <a:pt x="2079" y="578"/>
                </a:lnTo>
                <a:lnTo>
                  <a:pt x="2069" y="550"/>
                </a:lnTo>
                <a:lnTo>
                  <a:pt x="2054" y="524"/>
                </a:lnTo>
                <a:lnTo>
                  <a:pt x="2038" y="500"/>
                </a:lnTo>
                <a:lnTo>
                  <a:pt x="2018" y="478"/>
                </a:lnTo>
                <a:lnTo>
                  <a:pt x="1996" y="457"/>
                </a:lnTo>
                <a:lnTo>
                  <a:pt x="1980" y="448"/>
                </a:lnTo>
                <a:lnTo>
                  <a:pt x="1961" y="442"/>
                </a:lnTo>
                <a:lnTo>
                  <a:pt x="1943" y="439"/>
                </a:lnTo>
                <a:lnTo>
                  <a:pt x="1922" y="439"/>
                </a:lnTo>
                <a:lnTo>
                  <a:pt x="1903" y="440"/>
                </a:lnTo>
                <a:lnTo>
                  <a:pt x="1883" y="443"/>
                </a:lnTo>
                <a:lnTo>
                  <a:pt x="1865" y="448"/>
                </a:lnTo>
                <a:lnTo>
                  <a:pt x="1847" y="455"/>
                </a:lnTo>
                <a:lnTo>
                  <a:pt x="1832" y="459"/>
                </a:lnTo>
                <a:lnTo>
                  <a:pt x="1818" y="463"/>
                </a:lnTo>
                <a:lnTo>
                  <a:pt x="1803" y="467"/>
                </a:lnTo>
                <a:lnTo>
                  <a:pt x="1788" y="472"/>
                </a:lnTo>
                <a:lnTo>
                  <a:pt x="1771" y="475"/>
                </a:lnTo>
                <a:lnTo>
                  <a:pt x="1756" y="479"/>
                </a:lnTo>
                <a:lnTo>
                  <a:pt x="1739" y="481"/>
                </a:lnTo>
                <a:lnTo>
                  <a:pt x="1723" y="482"/>
                </a:lnTo>
                <a:lnTo>
                  <a:pt x="1717" y="480"/>
                </a:lnTo>
                <a:lnTo>
                  <a:pt x="1714" y="475"/>
                </a:lnTo>
                <a:lnTo>
                  <a:pt x="1712" y="471"/>
                </a:lnTo>
                <a:lnTo>
                  <a:pt x="1709" y="465"/>
                </a:lnTo>
                <a:lnTo>
                  <a:pt x="1722" y="455"/>
                </a:lnTo>
                <a:lnTo>
                  <a:pt x="1737" y="446"/>
                </a:lnTo>
                <a:lnTo>
                  <a:pt x="1752" y="435"/>
                </a:lnTo>
                <a:lnTo>
                  <a:pt x="1768" y="425"/>
                </a:lnTo>
                <a:lnTo>
                  <a:pt x="1782" y="413"/>
                </a:lnTo>
                <a:lnTo>
                  <a:pt x="1792" y="400"/>
                </a:lnTo>
                <a:lnTo>
                  <a:pt x="1799" y="385"/>
                </a:lnTo>
                <a:lnTo>
                  <a:pt x="1800" y="366"/>
                </a:lnTo>
                <a:lnTo>
                  <a:pt x="1791" y="340"/>
                </a:lnTo>
                <a:lnTo>
                  <a:pt x="1781" y="314"/>
                </a:lnTo>
                <a:lnTo>
                  <a:pt x="1769" y="290"/>
                </a:lnTo>
                <a:lnTo>
                  <a:pt x="1756" y="266"/>
                </a:lnTo>
                <a:lnTo>
                  <a:pt x="1743" y="242"/>
                </a:lnTo>
                <a:lnTo>
                  <a:pt x="1730" y="218"/>
                </a:lnTo>
                <a:lnTo>
                  <a:pt x="1718" y="194"/>
                </a:lnTo>
                <a:lnTo>
                  <a:pt x="1707" y="169"/>
                </a:lnTo>
                <a:lnTo>
                  <a:pt x="1693" y="148"/>
                </a:lnTo>
                <a:lnTo>
                  <a:pt x="1678" y="126"/>
                </a:lnTo>
                <a:lnTo>
                  <a:pt x="1662" y="105"/>
                </a:lnTo>
                <a:lnTo>
                  <a:pt x="1646" y="85"/>
                </a:lnTo>
                <a:lnTo>
                  <a:pt x="1629" y="66"/>
                </a:lnTo>
                <a:lnTo>
                  <a:pt x="1610" y="46"/>
                </a:lnTo>
                <a:lnTo>
                  <a:pt x="1592" y="27"/>
                </a:lnTo>
                <a:lnTo>
                  <a:pt x="1572" y="7"/>
                </a:lnTo>
                <a:lnTo>
                  <a:pt x="1574" y="3"/>
                </a:lnTo>
                <a:lnTo>
                  <a:pt x="1580" y="0"/>
                </a:lnTo>
                <a:lnTo>
                  <a:pt x="1588" y="0"/>
                </a:lnTo>
                <a:lnTo>
                  <a:pt x="1594" y="1"/>
                </a:lnTo>
                <a:lnTo>
                  <a:pt x="1606" y="7"/>
                </a:lnTo>
                <a:lnTo>
                  <a:pt x="1616" y="13"/>
                </a:lnTo>
                <a:lnTo>
                  <a:pt x="1627" y="19"/>
                </a:lnTo>
                <a:lnTo>
                  <a:pt x="1638" y="26"/>
                </a:lnTo>
                <a:lnTo>
                  <a:pt x="1648" y="33"/>
                </a:lnTo>
                <a:lnTo>
                  <a:pt x="1659" y="38"/>
                </a:lnTo>
                <a:lnTo>
                  <a:pt x="1669" y="45"/>
                </a:lnTo>
                <a:lnTo>
                  <a:pt x="1679" y="51"/>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p:nvSpPr>
        <p:spPr bwMode="auto">
          <a:xfrm rot="1421700">
            <a:off x="128689" y="5515985"/>
            <a:ext cx="1812925" cy="1020763"/>
          </a:xfrm>
          <a:custGeom>
            <a:avLst/>
            <a:gdLst/>
            <a:ahLst/>
            <a:cxnLst>
              <a:cxn ang="0">
                <a:pos x="1816" y="164"/>
              </a:cxn>
              <a:cxn ang="0">
                <a:pos x="1951" y="297"/>
              </a:cxn>
              <a:cxn ang="0">
                <a:pos x="2082" y="409"/>
              </a:cxn>
              <a:cxn ang="0">
                <a:pos x="2178" y="524"/>
              </a:cxn>
              <a:cxn ang="0">
                <a:pos x="2232" y="673"/>
              </a:cxn>
              <a:cxn ang="0">
                <a:pos x="2281" y="859"/>
              </a:cxn>
              <a:cxn ang="0">
                <a:pos x="2243" y="888"/>
              </a:cxn>
              <a:cxn ang="0">
                <a:pos x="2149" y="954"/>
              </a:cxn>
              <a:cxn ang="0">
                <a:pos x="2057" y="1224"/>
              </a:cxn>
              <a:cxn ang="0">
                <a:pos x="1956" y="1206"/>
              </a:cxn>
              <a:cxn ang="0">
                <a:pos x="1798" y="1142"/>
              </a:cxn>
              <a:cxn ang="0">
                <a:pos x="1621" y="1152"/>
              </a:cxn>
              <a:cxn ang="0">
                <a:pos x="1443" y="1181"/>
              </a:cxn>
              <a:cxn ang="0">
                <a:pos x="1236" y="1200"/>
              </a:cxn>
              <a:cxn ang="0">
                <a:pos x="999" y="1203"/>
              </a:cxn>
              <a:cxn ang="0">
                <a:pos x="968" y="1327"/>
              </a:cxn>
              <a:cxn ang="0">
                <a:pos x="888" y="1328"/>
              </a:cxn>
              <a:cxn ang="0">
                <a:pos x="714" y="1189"/>
              </a:cxn>
              <a:cxn ang="0">
                <a:pos x="532" y="1154"/>
              </a:cxn>
              <a:cxn ang="0">
                <a:pos x="362" y="1159"/>
              </a:cxn>
              <a:cxn ang="0">
                <a:pos x="207" y="1186"/>
              </a:cxn>
              <a:cxn ang="0">
                <a:pos x="134" y="1183"/>
              </a:cxn>
              <a:cxn ang="0">
                <a:pos x="166" y="1165"/>
              </a:cxn>
              <a:cxn ang="0">
                <a:pos x="205" y="1139"/>
              </a:cxn>
              <a:cxn ang="0">
                <a:pos x="238" y="1121"/>
              </a:cxn>
              <a:cxn ang="0">
                <a:pos x="283" y="1114"/>
              </a:cxn>
              <a:cxn ang="0">
                <a:pos x="331" y="1107"/>
              </a:cxn>
              <a:cxn ang="0">
                <a:pos x="361" y="1092"/>
              </a:cxn>
              <a:cxn ang="0">
                <a:pos x="354" y="1075"/>
              </a:cxn>
              <a:cxn ang="0">
                <a:pos x="328" y="1059"/>
              </a:cxn>
              <a:cxn ang="0">
                <a:pos x="275" y="1054"/>
              </a:cxn>
              <a:cxn ang="0">
                <a:pos x="220" y="1040"/>
              </a:cxn>
              <a:cxn ang="0">
                <a:pos x="175" y="1031"/>
              </a:cxn>
              <a:cxn ang="0">
                <a:pos x="77" y="970"/>
              </a:cxn>
              <a:cxn ang="0">
                <a:pos x="8" y="916"/>
              </a:cxn>
              <a:cxn ang="0">
                <a:pos x="226" y="857"/>
              </a:cxn>
              <a:cxn ang="0">
                <a:pos x="438" y="817"/>
              </a:cxn>
              <a:cxn ang="0">
                <a:pos x="575" y="787"/>
              </a:cxn>
              <a:cxn ang="0">
                <a:pos x="691" y="768"/>
              </a:cxn>
              <a:cxn ang="0">
                <a:pos x="829" y="749"/>
              </a:cxn>
              <a:cxn ang="0">
                <a:pos x="1032" y="706"/>
              </a:cxn>
              <a:cxn ang="0">
                <a:pos x="1201" y="605"/>
              </a:cxn>
              <a:cxn ang="0">
                <a:pos x="1366" y="542"/>
              </a:cxn>
              <a:cxn ang="0">
                <a:pos x="1380" y="643"/>
              </a:cxn>
              <a:cxn ang="0">
                <a:pos x="1393" y="781"/>
              </a:cxn>
              <a:cxn ang="0">
                <a:pos x="1443" y="809"/>
              </a:cxn>
              <a:cxn ang="0">
                <a:pos x="1616" y="844"/>
              </a:cxn>
              <a:cxn ang="0">
                <a:pos x="1760" y="863"/>
              </a:cxn>
              <a:cxn ang="0">
                <a:pos x="1930" y="849"/>
              </a:cxn>
              <a:cxn ang="0">
                <a:pos x="2019" y="749"/>
              </a:cxn>
              <a:cxn ang="0">
                <a:pos x="2028" y="632"/>
              </a:cxn>
              <a:cxn ang="0">
                <a:pos x="2092" y="637"/>
              </a:cxn>
              <a:cxn ang="0">
                <a:pos x="1943" y="439"/>
              </a:cxn>
              <a:cxn ang="0">
                <a:pos x="1771" y="475"/>
              </a:cxn>
              <a:cxn ang="0">
                <a:pos x="1752" y="435"/>
              </a:cxn>
              <a:cxn ang="0">
                <a:pos x="1743" y="242"/>
              </a:cxn>
              <a:cxn ang="0">
                <a:pos x="1592" y="27"/>
              </a:cxn>
              <a:cxn ang="0">
                <a:pos x="1648" y="33"/>
              </a:cxn>
            </a:cxnLst>
            <a:rect l="0" t="0" r="r" b="b"/>
            <a:pathLst>
              <a:path w="2284" h="1382">
                <a:moveTo>
                  <a:pt x="1679" y="51"/>
                </a:moveTo>
                <a:lnTo>
                  <a:pt x="1695" y="62"/>
                </a:lnTo>
                <a:lnTo>
                  <a:pt x="1712" y="74"/>
                </a:lnTo>
                <a:lnTo>
                  <a:pt x="1728" y="87"/>
                </a:lnTo>
                <a:lnTo>
                  <a:pt x="1744" y="99"/>
                </a:lnTo>
                <a:lnTo>
                  <a:pt x="1759" y="112"/>
                </a:lnTo>
                <a:lnTo>
                  <a:pt x="1774" y="125"/>
                </a:lnTo>
                <a:lnTo>
                  <a:pt x="1788" y="137"/>
                </a:lnTo>
                <a:lnTo>
                  <a:pt x="1803" y="151"/>
                </a:lnTo>
                <a:lnTo>
                  <a:pt x="1816" y="164"/>
                </a:lnTo>
                <a:lnTo>
                  <a:pt x="1830" y="177"/>
                </a:lnTo>
                <a:lnTo>
                  <a:pt x="1844" y="191"/>
                </a:lnTo>
                <a:lnTo>
                  <a:pt x="1858" y="205"/>
                </a:lnTo>
                <a:lnTo>
                  <a:pt x="1872" y="219"/>
                </a:lnTo>
                <a:lnTo>
                  <a:pt x="1884" y="233"/>
                </a:lnTo>
                <a:lnTo>
                  <a:pt x="1898" y="248"/>
                </a:lnTo>
                <a:lnTo>
                  <a:pt x="1912" y="261"/>
                </a:lnTo>
                <a:lnTo>
                  <a:pt x="1925" y="273"/>
                </a:lnTo>
                <a:lnTo>
                  <a:pt x="1937" y="286"/>
                </a:lnTo>
                <a:lnTo>
                  <a:pt x="1951" y="297"/>
                </a:lnTo>
                <a:lnTo>
                  <a:pt x="1965" y="310"/>
                </a:lnTo>
                <a:lnTo>
                  <a:pt x="1980" y="321"/>
                </a:lnTo>
                <a:lnTo>
                  <a:pt x="1994" y="334"/>
                </a:lnTo>
                <a:lnTo>
                  <a:pt x="2009" y="347"/>
                </a:lnTo>
                <a:lnTo>
                  <a:pt x="2023" y="358"/>
                </a:lnTo>
                <a:lnTo>
                  <a:pt x="2035" y="370"/>
                </a:lnTo>
                <a:lnTo>
                  <a:pt x="2049" y="380"/>
                </a:lnTo>
                <a:lnTo>
                  <a:pt x="2061" y="390"/>
                </a:lnTo>
                <a:lnTo>
                  <a:pt x="2072" y="400"/>
                </a:lnTo>
                <a:lnTo>
                  <a:pt x="2082" y="409"/>
                </a:lnTo>
                <a:lnTo>
                  <a:pt x="2092" y="416"/>
                </a:lnTo>
                <a:lnTo>
                  <a:pt x="2100" y="423"/>
                </a:lnTo>
                <a:lnTo>
                  <a:pt x="2105" y="428"/>
                </a:lnTo>
                <a:lnTo>
                  <a:pt x="2118" y="443"/>
                </a:lnTo>
                <a:lnTo>
                  <a:pt x="2131" y="457"/>
                </a:lnTo>
                <a:lnTo>
                  <a:pt x="2142" y="471"/>
                </a:lnTo>
                <a:lnTo>
                  <a:pt x="2153" y="485"/>
                </a:lnTo>
                <a:lnTo>
                  <a:pt x="2162" y="498"/>
                </a:lnTo>
                <a:lnTo>
                  <a:pt x="2170" y="511"/>
                </a:lnTo>
                <a:lnTo>
                  <a:pt x="2178" y="524"/>
                </a:lnTo>
                <a:lnTo>
                  <a:pt x="2184" y="538"/>
                </a:lnTo>
                <a:lnTo>
                  <a:pt x="2191" y="549"/>
                </a:lnTo>
                <a:lnTo>
                  <a:pt x="2196" y="562"/>
                </a:lnTo>
                <a:lnTo>
                  <a:pt x="2202" y="573"/>
                </a:lnTo>
                <a:lnTo>
                  <a:pt x="2207" y="585"/>
                </a:lnTo>
                <a:lnTo>
                  <a:pt x="2211" y="596"/>
                </a:lnTo>
                <a:lnTo>
                  <a:pt x="2215" y="605"/>
                </a:lnTo>
                <a:lnTo>
                  <a:pt x="2217" y="615"/>
                </a:lnTo>
                <a:lnTo>
                  <a:pt x="2219" y="623"/>
                </a:lnTo>
                <a:lnTo>
                  <a:pt x="2232" y="673"/>
                </a:lnTo>
                <a:lnTo>
                  <a:pt x="2238" y="719"/>
                </a:lnTo>
                <a:lnTo>
                  <a:pt x="2239" y="764"/>
                </a:lnTo>
                <a:lnTo>
                  <a:pt x="2237" y="809"/>
                </a:lnTo>
                <a:lnTo>
                  <a:pt x="2243" y="816"/>
                </a:lnTo>
                <a:lnTo>
                  <a:pt x="2249" y="823"/>
                </a:lnTo>
                <a:lnTo>
                  <a:pt x="2256" y="830"/>
                </a:lnTo>
                <a:lnTo>
                  <a:pt x="2263" y="837"/>
                </a:lnTo>
                <a:lnTo>
                  <a:pt x="2269" y="844"/>
                </a:lnTo>
                <a:lnTo>
                  <a:pt x="2275" y="850"/>
                </a:lnTo>
                <a:lnTo>
                  <a:pt x="2281" y="859"/>
                </a:lnTo>
                <a:lnTo>
                  <a:pt x="2284" y="868"/>
                </a:lnTo>
                <a:lnTo>
                  <a:pt x="2283" y="871"/>
                </a:lnTo>
                <a:lnTo>
                  <a:pt x="2279" y="873"/>
                </a:lnTo>
                <a:lnTo>
                  <a:pt x="2277" y="876"/>
                </a:lnTo>
                <a:lnTo>
                  <a:pt x="2272" y="878"/>
                </a:lnTo>
                <a:lnTo>
                  <a:pt x="2267" y="880"/>
                </a:lnTo>
                <a:lnTo>
                  <a:pt x="2261" y="882"/>
                </a:lnTo>
                <a:lnTo>
                  <a:pt x="2254" y="884"/>
                </a:lnTo>
                <a:lnTo>
                  <a:pt x="2246" y="886"/>
                </a:lnTo>
                <a:lnTo>
                  <a:pt x="2243" y="888"/>
                </a:lnTo>
                <a:lnTo>
                  <a:pt x="2237" y="890"/>
                </a:lnTo>
                <a:lnTo>
                  <a:pt x="2229" y="892"/>
                </a:lnTo>
                <a:lnTo>
                  <a:pt x="2221" y="893"/>
                </a:lnTo>
                <a:lnTo>
                  <a:pt x="2211" y="894"/>
                </a:lnTo>
                <a:lnTo>
                  <a:pt x="2202" y="897"/>
                </a:lnTo>
                <a:lnTo>
                  <a:pt x="2193" y="899"/>
                </a:lnTo>
                <a:lnTo>
                  <a:pt x="2184" y="902"/>
                </a:lnTo>
                <a:lnTo>
                  <a:pt x="2173" y="920"/>
                </a:lnTo>
                <a:lnTo>
                  <a:pt x="2162" y="936"/>
                </a:lnTo>
                <a:lnTo>
                  <a:pt x="2149" y="954"/>
                </a:lnTo>
                <a:lnTo>
                  <a:pt x="2135" y="971"/>
                </a:lnTo>
                <a:lnTo>
                  <a:pt x="2119" y="989"/>
                </a:lnTo>
                <a:lnTo>
                  <a:pt x="2101" y="1006"/>
                </a:lnTo>
                <a:lnTo>
                  <a:pt x="2081" y="1022"/>
                </a:lnTo>
                <a:lnTo>
                  <a:pt x="2058" y="1038"/>
                </a:lnTo>
                <a:lnTo>
                  <a:pt x="2058" y="1060"/>
                </a:lnTo>
                <a:lnTo>
                  <a:pt x="2059" y="1108"/>
                </a:lnTo>
                <a:lnTo>
                  <a:pt x="2061" y="1167"/>
                </a:lnTo>
                <a:lnTo>
                  <a:pt x="2063" y="1220"/>
                </a:lnTo>
                <a:lnTo>
                  <a:pt x="2057" y="1224"/>
                </a:lnTo>
                <a:lnTo>
                  <a:pt x="2050" y="1227"/>
                </a:lnTo>
                <a:lnTo>
                  <a:pt x="2042" y="1228"/>
                </a:lnTo>
                <a:lnTo>
                  <a:pt x="2035" y="1227"/>
                </a:lnTo>
                <a:lnTo>
                  <a:pt x="2027" y="1226"/>
                </a:lnTo>
                <a:lnTo>
                  <a:pt x="2019" y="1224"/>
                </a:lnTo>
                <a:lnTo>
                  <a:pt x="2011" y="1222"/>
                </a:lnTo>
                <a:lnTo>
                  <a:pt x="2004" y="1221"/>
                </a:lnTo>
                <a:lnTo>
                  <a:pt x="1988" y="1216"/>
                </a:lnTo>
                <a:lnTo>
                  <a:pt x="1972" y="1212"/>
                </a:lnTo>
                <a:lnTo>
                  <a:pt x="1956" y="1206"/>
                </a:lnTo>
                <a:lnTo>
                  <a:pt x="1940" y="1199"/>
                </a:lnTo>
                <a:lnTo>
                  <a:pt x="1925" y="1192"/>
                </a:lnTo>
                <a:lnTo>
                  <a:pt x="1910" y="1184"/>
                </a:lnTo>
                <a:lnTo>
                  <a:pt x="1894" y="1177"/>
                </a:lnTo>
                <a:lnTo>
                  <a:pt x="1879" y="1170"/>
                </a:lnTo>
                <a:lnTo>
                  <a:pt x="1862" y="1163"/>
                </a:lnTo>
                <a:lnTo>
                  <a:pt x="1846" y="1157"/>
                </a:lnTo>
                <a:lnTo>
                  <a:pt x="1830" y="1151"/>
                </a:lnTo>
                <a:lnTo>
                  <a:pt x="1814" y="1145"/>
                </a:lnTo>
                <a:lnTo>
                  <a:pt x="1798" y="1142"/>
                </a:lnTo>
                <a:lnTo>
                  <a:pt x="1781" y="1138"/>
                </a:lnTo>
                <a:lnTo>
                  <a:pt x="1762" y="1137"/>
                </a:lnTo>
                <a:lnTo>
                  <a:pt x="1744" y="1137"/>
                </a:lnTo>
                <a:lnTo>
                  <a:pt x="1727" y="1139"/>
                </a:lnTo>
                <a:lnTo>
                  <a:pt x="1709" y="1142"/>
                </a:lnTo>
                <a:lnTo>
                  <a:pt x="1692" y="1144"/>
                </a:lnTo>
                <a:lnTo>
                  <a:pt x="1674" y="1145"/>
                </a:lnTo>
                <a:lnTo>
                  <a:pt x="1656" y="1147"/>
                </a:lnTo>
                <a:lnTo>
                  <a:pt x="1639" y="1150"/>
                </a:lnTo>
                <a:lnTo>
                  <a:pt x="1621" y="1152"/>
                </a:lnTo>
                <a:lnTo>
                  <a:pt x="1603" y="1154"/>
                </a:lnTo>
                <a:lnTo>
                  <a:pt x="1586" y="1158"/>
                </a:lnTo>
                <a:lnTo>
                  <a:pt x="1568" y="1160"/>
                </a:lnTo>
                <a:lnTo>
                  <a:pt x="1550" y="1162"/>
                </a:lnTo>
                <a:lnTo>
                  <a:pt x="1533" y="1166"/>
                </a:lnTo>
                <a:lnTo>
                  <a:pt x="1515" y="1168"/>
                </a:lnTo>
                <a:lnTo>
                  <a:pt x="1497" y="1171"/>
                </a:lnTo>
                <a:lnTo>
                  <a:pt x="1480" y="1175"/>
                </a:lnTo>
                <a:lnTo>
                  <a:pt x="1463" y="1178"/>
                </a:lnTo>
                <a:lnTo>
                  <a:pt x="1443" y="1181"/>
                </a:lnTo>
                <a:lnTo>
                  <a:pt x="1424" y="1183"/>
                </a:lnTo>
                <a:lnTo>
                  <a:pt x="1405" y="1185"/>
                </a:lnTo>
                <a:lnTo>
                  <a:pt x="1386" y="1189"/>
                </a:lnTo>
                <a:lnTo>
                  <a:pt x="1366" y="1192"/>
                </a:lnTo>
                <a:lnTo>
                  <a:pt x="1346" y="1194"/>
                </a:lnTo>
                <a:lnTo>
                  <a:pt x="1327" y="1197"/>
                </a:lnTo>
                <a:lnTo>
                  <a:pt x="1307" y="1199"/>
                </a:lnTo>
                <a:lnTo>
                  <a:pt x="1283" y="1199"/>
                </a:lnTo>
                <a:lnTo>
                  <a:pt x="1259" y="1200"/>
                </a:lnTo>
                <a:lnTo>
                  <a:pt x="1236" y="1200"/>
                </a:lnTo>
                <a:lnTo>
                  <a:pt x="1212" y="1203"/>
                </a:lnTo>
                <a:lnTo>
                  <a:pt x="1187" y="1204"/>
                </a:lnTo>
                <a:lnTo>
                  <a:pt x="1163" y="1205"/>
                </a:lnTo>
                <a:lnTo>
                  <a:pt x="1140" y="1206"/>
                </a:lnTo>
                <a:lnTo>
                  <a:pt x="1116" y="1207"/>
                </a:lnTo>
                <a:lnTo>
                  <a:pt x="1092" y="1207"/>
                </a:lnTo>
                <a:lnTo>
                  <a:pt x="1069" y="1207"/>
                </a:lnTo>
                <a:lnTo>
                  <a:pt x="1045" y="1207"/>
                </a:lnTo>
                <a:lnTo>
                  <a:pt x="1022" y="1205"/>
                </a:lnTo>
                <a:lnTo>
                  <a:pt x="999" y="1203"/>
                </a:lnTo>
                <a:lnTo>
                  <a:pt x="974" y="1199"/>
                </a:lnTo>
                <a:lnTo>
                  <a:pt x="951" y="1194"/>
                </a:lnTo>
                <a:lnTo>
                  <a:pt x="928" y="1189"/>
                </a:lnTo>
                <a:lnTo>
                  <a:pt x="932" y="1205"/>
                </a:lnTo>
                <a:lnTo>
                  <a:pt x="935" y="1220"/>
                </a:lnTo>
                <a:lnTo>
                  <a:pt x="939" y="1235"/>
                </a:lnTo>
                <a:lnTo>
                  <a:pt x="942" y="1249"/>
                </a:lnTo>
                <a:lnTo>
                  <a:pt x="950" y="1274"/>
                </a:lnTo>
                <a:lnTo>
                  <a:pt x="959" y="1300"/>
                </a:lnTo>
                <a:lnTo>
                  <a:pt x="968" y="1327"/>
                </a:lnTo>
                <a:lnTo>
                  <a:pt x="973" y="1354"/>
                </a:lnTo>
                <a:lnTo>
                  <a:pt x="974" y="1361"/>
                </a:lnTo>
                <a:lnTo>
                  <a:pt x="974" y="1368"/>
                </a:lnTo>
                <a:lnTo>
                  <a:pt x="972" y="1376"/>
                </a:lnTo>
                <a:lnTo>
                  <a:pt x="968" y="1382"/>
                </a:lnTo>
                <a:lnTo>
                  <a:pt x="957" y="1381"/>
                </a:lnTo>
                <a:lnTo>
                  <a:pt x="940" y="1368"/>
                </a:lnTo>
                <a:lnTo>
                  <a:pt x="923" y="1354"/>
                </a:lnTo>
                <a:lnTo>
                  <a:pt x="905" y="1342"/>
                </a:lnTo>
                <a:lnTo>
                  <a:pt x="888" y="1328"/>
                </a:lnTo>
                <a:lnTo>
                  <a:pt x="871" y="1314"/>
                </a:lnTo>
                <a:lnTo>
                  <a:pt x="853" y="1299"/>
                </a:lnTo>
                <a:lnTo>
                  <a:pt x="837" y="1285"/>
                </a:lnTo>
                <a:lnTo>
                  <a:pt x="820" y="1270"/>
                </a:lnTo>
                <a:lnTo>
                  <a:pt x="803" y="1257"/>
                </a:lnTo>
                <a:lnTo>
                  <a:pt x="786" y="1243"/>
                </a:lnTo>
                <a:lnTo>
                  <a:pt x="768" y="1229"/>
                </a:lnTo>
                <a:lnTo>
                  <a:pt x="751" y="1215"/>
                </a:lnTo>
                <a:lnTo>
                  <a:pt x="733" y="1201"/>
                </a:lnTo>
                <a:lnTo>
                  <a:pt x="714" y="1189"/>
                </a:lnTo>
                <a:lnTo>
                  <a:pt x="696" y="1176"/>
                </a:lnTo>
                <a:lnTo>
                  <a:pt x="677" y="1163"/>
                </a:lnTo>
                <a:lnTo>
                  <a:pt x="658" y="1162"/>
                </a:lnTo>
                <a:lnTo>
                  <a:pt x="639" y="1161"/>
                </a:lnTo>
                <a:lnTo>
                  <a:pt x="621" y="1160"/>
                </a:lnTo>
                <a:lnTo>
                  <a:pt x="602" y="1159"/>
                </a:lnTo>
                <a:lnTo>
                  <a:pt x="585" y="1158"/>
                </a:lnTo>
                <a:lnTo>
                  <a:pt x="567" y="1157"/>
                </a:lnTo>
                <a:lnTo>
                  <a:pt x="549" y="1155"/>
                </a:lnTo>
                <a:lnTo>
                  <a:pt x="532" y="1154"/>
                </a:lnTo>
                <a:lnTo>
                  <a:pt x="515" y="1154"/>
                </a:lnTo>
                <a:lnTo>
                  <a:pt x="496" y="1154"/>
                </a:lnTo>
                <a:lnTo>
                  <a:pt x="479" y="1154"/>
                </a:lnTo>
                <a:lnTo>
                  <a:pt x="461" y="1154"/>
                </a:lnTo>
                <a:lnTo>
                  <a:pt x="442" y="1154"/>
                </a:lnTo>
                <a:lnTo>
                  <a:pt x="424" y="1154"/>
                </a:lnTo>
                <a:lnTo>
                  <a:pt x="405" y="1155"/>
                </a:lnTo>
                <a:lnTo>
                  <a:pt x="386" y="1157"/>
                </a:lnTo>
                <a:lnTo>
                  <a:pt x="374" y="1158"/>
                </a:lnTo>
                <a:lnTo>
                  <a:pt x="362" y="1159"/>
                </a:lnTo>
                <a:lnTo>
                  <a:pt x="348" y="1161"/>
                </a:lnTo>
                <a:lnTo>
                  <a:pt x="333" y="1163"/>
                </a:lnTo>
                <a:lnTo>
                  <a:pt x="319" y="1166"/>
                </a:lnTo>
                <a:lnTo>
                  <a:pt x="304" y="1168"/>
                </a:lnTo>
                <a:lnTo>
                  <a:pt x="290" y="1170"/>
                </a:lnTo>
                <a:lnTo>
                  <a:pt x="279" y="1171"/>
                </a:lnTo>
                <a:lnTo>
                  <a:pt x="261" y="1175"/>
                </a:lnTo>
                <a:lnTo>
                  <a:pt x="243" y="1180"/>
                </a:lnTo>
                <a:lnTo>
                  <a:pt x="226" y="1183"/>
                </a:lnTo>
                <a:lnTo>
                  <a:pt x="207" y="1186"/>
                </a:lnTo>
                <a:lnTo>
                  <a:pt x="189" y="1190"/>
                </a:lnTo>
                <a:lnTo>
                  <a:pt x="170" y="1193"/>
                </a:lnTo>
                <a:lnTo>
                  <a:pt x="153" y="1196"/>
                </a:lnTo>
                <a:lnTo>
                  <a:pt x="135" y="1197"/>
                </a:lnTo>
                <a:lnTo>
                  <a:pt x="131" y="1196"/>
                </a:lnTo>
                <a:lnTo>
                  <a:pt x="129" y="1194"/>
                </a:lnTo>
                <a:lnTo>
                  <a:pt x="127" y="1192"/>
                </a:lnTo>
                <a:lnTo>
                  <a:pt x="126" y="1189"/>
                </a:lnTo>
                <a:lnTo>
                  <a:pt x="129" y="1185"/>
                </a:lnTo>
                <a:lnTo>
                  <a:pt x="134" y="1183"/>
                </a:lnTo>
                <a:lnTo>
                  <a:pt x="138" y="1181"/>
                </a:lnTo>
                <a:lnTo>
                  <a:pt x="143" y="1177"/>
                </a:lnTo>
                <a:lnTo>
                  <a:pt x="143" y="1168"/>
                </a:lnTo>
                <a:lnTo>
                  <a:pt x="143" y="1161"/>
                </a:lnTo>
                <a:lnTo>
                  <a:pt x="144" y="1153"/>
                </a:lnTo>
                <a:lnTo>
                  <a:pt x="145" y="1146"/>
                </a:lnTo>
                <a:lnTo>
                  <a:pt x="150" y="1150"/>
                </a:lnTo>
                <a:lnTo>
                  <a:pt x="155" y="1154"/>
                </a:lnTo>
                <a:lnTo>
                  <a:pt x="160" y="1160"/>
                </a:lnTo>
                <a:lnTo>
                  <a:pt x="166" y="1165"/>
                </a:lnTo>
                <a:lnTo>
                  <a:pt x="172" y="1167"/>
                </a:lnTo>
                <a:lnTo>
                  <a:pt x="179" y="1169"/>
                </a:lnTo>
                <a:lnTo>
                  <a:pt x="184" y="1167"/>
                </a:lnTo>
                <a:lnTo>
                  <a:pt x="191" y="1162"/>
                </a:lnTo>
                <a:lnTo>
                  <a:pt x="194" y="1154"/>
                </a:lnTo>
                <a:lnTo>
                  <a:pt x="195" y="1147"/>
                </a:lnTo>
                <a:lnTo>
                  <a:pt x="195" y="1140"/>
                </a:lnTo>
                <a:lnTo>
                  <a:pt x="196" y="1134"/>
                </a:lnTo>
                <a:lnTo>
                  <a:pt x="200" y="1135"/>
                </a:lnTo>
                <a:lnTo>
                  <a:pt x="205" y="1139"/>
                </a:lnTo>
                <a:lnTo>
                  <a:pt x="208" y="1144"/>
                </a:lnTo>
                <a:lnTo>
                  <a:pt x="213" y="1148"/>
                </a:lnTo>
                <a:lnTo>
                  <a:pt x="218" y="1152"/>
                </a:lnTo>
                <a:lnTo>
                  <a:pt x="222" y="1154"/>
                </a:lnTo>
                <a:lnTo>
                  <a:pt x="228" y="1154"/>
                </a:lnTo>
                <a:lnTo>
                  <a:pt x="234" y="1151"/>
                </a:lnTo>
                <a:lnTo>
                  <a:pt x="236" y="1144"/>
                </a:lnTo>
                <a:lnTo>
                  <a:pt x="238" y="1136"/>
                </a:lnTo>
                <a:lnTo>
                  <a:pt x="238" y="1128"/>
                </a:lnTo>
                <a:lnTo>
                  <a:pt x="238" y="1121"/>
                </a:lnTo>
                <a:lnTo>
                  <a:pt x="243" y="1124"/>
                </a:lnTo>
                <a:lnTo>
                  <a:pt x="249" y="1130"/>
                </a:lnTo>
                <a:lnTo>
                  <a:pt x="256" y="1136"/>
                </a:lnTo>
                <a:lnTo>
                  <a:pt x="263" y="1140"/>
                </a:lnTo>
                <a:lnTo>
                  <a:pt x="267" y="1138"/>
                </a:lnTo>
                <a:lnTo>
                  <a:pt x="270" y="1137"/>
                </a:lnTo>
                <a:lnTo>
                  <a:pt x="273" y="1137"/>
                </a:lnTo>
                <a:lnTo>
                  <a:pt x="278" y="1135"/>
                </a:lnTo>
                <a:lnTo>
                  <a:pt x="281" y="1125"/>
                </a:lnTo>
                <a:lnTo>
                  <a:pt x="283" y="1114"/>
                </a:lnTo>
                <a:lnTo>
                  <a:pt x="286" y="1105"/>
                </a:lnTo>
                <a:lnTo>
                  <a:pt x="288" y="1100"/>
                </a:lnTo>
                <a:lnTo>
                  <a:pt x="291" y="1105"/>
                </a:lnTo>
                <a:lnTo>
                  <a:pt x="297" y="1109"/>
                </a:lnTo>
                <a:lnTo>
                  <a:pt x="303" y="1114"/>
                </a:lnTo>
                <a:lnTo>
                  <a:pt x="308" y="1119"/>
                </a:lnTo>
                <a:lnTo>
                  <a:pt x="313" y="1116"/>
                </a:lnTo>
                <a:lnTo>
                  <a:pt x="320" y="1114"/>
                </a:lnTo>
                <a:lnTo>
                  <a:pt x="326" y="1112"/>
                </a:lnTo>
                <a:lnTo>
                  <a:pt x="331" y="1107"/>
                </a:lnTo>
                <a:lnTo>
                  <a:pt x="331" y="1100"/>
                </a:lnTo>
                <a:lnTo>
                  <a:pt x="328" y="1093"/>
                </a:lnTo>
                <a:lnTo>
                  <a:pt x="327" y="1087"/>
                </a:lnTo>
                <a:lnTo>
                  <a:pt x="325" y="1082"/>
                </a:lnTo>
                <a:lnTo>
                  <a:pt x="332" y="1082"/>
                </a:lnTo>
                <a:lnTo>
                  <a:pt x="337" y="1084"/>
                </a:lnTo>
                <a:lnTo>
                  <a:pt x="343" y="1086"/>
                </a:lnTo>
                <a:lnTo>
                  <a:pt x="349" y="1090"/>
                </a:lnTo>
                <a:lnTo>
                  <a:pt x="355" y="1091"/>
                </a:lnTo>
                <a:lnTo>
                  <a:pt x="361" y="1092"/>
                </a:lnTo>
                <a:lnTo>
                  <a:pt x="366" y="1090"/>
                </a:lnTo>
                <a:lnTo>
                  <a:pt x="372" y="1084"/>
                </a:lnTo>
                <a:lnTo>
                  <a:pt x="389" y="1070"/>
                </a:lnTo>
                <a:lnTo>
                  <a:pt x="386" y="1067"/>
                </a:lnTo>
                <a:lnTo>
                  <a:pt x="381" y="1063"/>
                </a:lnTo>
                <a:lnTo>
                  <a:pt x="377" y="1062"/>
                </a:lnTo>
                <a:lnTo>
                  <a:pt x="372" y="1062"/>
                </a:lnTo>
                <a:lnTo>
                  <a:pt x="365" y="1066"/>
                </a:lnTo>
                <a:lnTo>
                  <a:pt x="359" y="1070"/>
                </a:lnTo>
                <a:lnTo>
                  <a:pt x="354" y="1075"/>
                </a:lnTo>
                <a:lnTo>
                  <a:pt x="349" y="1079"/>
                </a:lnTo>
                <a:lnTo>
                  <a:pt x="346" y="1075"/>
                </a:lnTo>
                <a:lnTo>
                  <a:pt x="344" y="1068"/>
                </a:lnTo>
                <a:lnTo>
                  <a:pt x="344" y="1062"/>
                </a:lnTo>
                <a:lnTo>
                  <a:pt x="344" y="1056"/>
                </a:lnTo>
                <a:lnTo>
                  <a:pt x="343" y="1054"/>
                </a:lnTo>
                <a:lnTo>
                  <a:pt x="341" y="1054"/>
                </a:lnTo>
                <a:lnTo>
                  <a:pt x="337" y="1054"/>
                </a:lnTo>
                <a:lnTo>
                  <a:pt x="333" y="1054"/>
                </a:lnTo>
                <a:lnTo>
                  <a:pt x="328" y="1059"/>
                </a:lnTo>
                <a:lnTo>
                  <a:pt x="321" y="1063"/>
                </a:lnTo>
                <a:lnTo>
                  <a:pt x="314" y="1067"/>
                </a:lnTo>
                <a:lnTo>
                  <a:pt x="308" y="1070"/>
                </a:lnTo>
                <a:lnTo>
                  <a:pt x="304" y="1062"/>
                </a:lnTo>
                <a:lnTo>
                  <a:pt x="304" y="1053"/>
                </a:lnTo>
                <a:lnTo>
                  <a:pt x="303" y="1045"/>
                </a:lnTo>
                <a:lnTo>
                  <a:pt x="294" y="1043"/>
                </a:lnTo>
                <a:lnTo>
                  <a:pt x="288" y="1046"/>
                </a:lnTo>
                <a:lnTo>
                  <a:pt x="281" y="1051"/>
                </a:lnTo>
                <a:lnTo>
                  <a:pt x="275" y="1054"/>
                </a:lnTo>
                <a:lnTo>
                  <a:pt x="268" y="1059"/>
                </a:lnTo>
                <a:lnTo>
                  <a:pt x="266" y="1051"/>
                </a:lnTo>
                <a:lnTo>
                  <a:pt x="266" y="1040"/>
                </a:lnTo>
                <a:lnTo>
                  <a:pt x="264" y="1032"/>
                </a:lnTo>
                <a:lnTo>
                  <a:pt x="256" y="1030"/>
                </a:lnTo>
                <a:lnTo>
                  <a:pt x="248" y="1032"/>
                </a:lnTo>
                <a:lnTo>
                  <a:pt x="238" y="1037"/>
                </a:lnTo>
                <a:lnTo>
                  <a:pt x="230" y="1044"/>
                </a:lnTo>
                <a:lnTo>
                  <a:pt x="222" y="1050"/>
                </a:lnTo>
                <a:lnTo>
                  <a:pt x="220" y="1040"/>
                </a:lnTo>
                <a:lnTo>
                  <a:pt x="220" y="1029"/>
                </a:lnTo>
                <a:lnTo>
                  <a:pt x="218" y="1020"/>
                </a:lnTo>
                <a:lnTo>
                  <a:pt x="206" y="1017"/>
                </a:lnTo>
                <a:lnTo>
                  <a:pt x="200" y="1016"/>
                </a:lnTo>
                <a:lnTo>
                  <a:pt x="196" y="1017"/>
                </a:lnTo>
                <a:lnTo>
                  <a:pt x="192" y="1020"/>
                </a:lnTo>
                <a:lnTo>
                  <a:pt x="188" y="1023"/>
                </a:lnTo>
                <a:lnTo>
                  <a:pt x="184" y="1025"/>
                </a:lnTo>
                <a:lnTo>
                  <a:pt x="180" y="1029"/>
                </a:lnTo>
                <a:lnTo>
                  <a:pt x="175" y="1031"/>
                </a:lnTo>
                <a:lnTo>
                  <a:pt x="169" y="1032"/>
                </a:lnTo>
                <a:lnTo>
                  <a:pt x="166" y="1027"/>
                </a:lnTo>
                <a:lnTo>
                  <a:pt x="166" y="1021"/>
                </a:lnTo>
                <a:lnTo>
                  <a:pt x="166" y="1014"/>
                </a:lnTo>
                <a:lnTo>
                  <a:pt x="166" y="1008"/>
                </a:lnTo>
                <a:lnTo>
                  <a:pt x="147" y="1001"/>
                </a:lnTo>
                <a:lnTo>
                  <a:pt x="130" y="994"/>
                </a:lnTo>
                <a:lnTo>
                  <a:pt x="112" y="986"/>
                </a:lnTo>
                <a:lnTo>
                  <a:pt x="94" y="978"/>
                </a:lnTo>
                <a:lnTo>
                  <a:pt x="77" y="970"/>
                </a:lnTo>
                <a:lnTo>
                  <a:pt x="59" y="963"/>
                </a:lnTo>
                <a:lnTo>
                  <a:pt x="41" y="956"/>
                </a:lnTo>
                <a:lnTo>
                  <a:pt x="23" y="949"/>
                </a:lnTo>
                <a:lnTo>
                  <a:pt x="16" y="945"/>
                </a:lnTo>
                <a:lnTo>
                  <a:pt x="10" y="940"/>
                </a:lnTo>
                <a:lnTo>
                  <a:pt x="5" y="934"/>
                </a:lnTo>
                <a:lnTo>
                  <a:pt x="0" y="928"/>
                </a:lnTo>
                <a:lnTo>
                  <a:pt x="1" y="923"/>
                </a:lnTo>
                <a:lnTo>
                  <a:pt x="5" y="920"/>
                </a:lnTo>
                <a:lnTo>
                  <a:pt x="8" y="916"/>
                </a:lnTo>
                <a:lnTo>
                  <a:pt x="12" y="914"/>
                </a:lnTo>
                <a:lnTo>
                  <a:pt x="36" y="908"/>
                </a:lnTo>
                <a:lnTo>
                  <a:pt x="59" y="902"/>
                </a:lnTo>
                <a:lnTo>
                  <a:pt x="83" y="897"/>
                </a:lnTo>
                <a:lnTo>
                  <a:pt x="107" y="890"/>
                </a:lnTo>
                <a:lnTo>
                  <a:pt x="130" y="884"/>
                </a:lnTo>
                <a:lnTo>
                  <a:pt x="154" y="877"/>
                </a:lnTo>
                <a:lnTo>
                  <a:pt x="179" y="870"/>
                </a:lnTo>
                <a:lnTo>
                  <a:pt x="203" y="864"/>
                </a:lnTo>
                <a:lnTo>
                  <a:pt x="226" y="857"/>
                </a:lnTo>
                <a:lnTo>
                  <a:pt x="250" y="852"/>
                </a:lnTo>
                <a:lnTo>
                  <a:pt x="273" y="846"/>
                </a:lnTo>
                <a:lnTo>
                  <a:pt x="296" y="841"/>
                </a:lnTo>
                <a:lnTo>
                  <a:pt x="319" y="837"/>
                </a:lnTo>
                <a:lnTo>
                  <a:pt x="342" y="832"/>
                </a:lnTo>
                <a:lnTo>
                  <a:pt x="364" y="829"/>
                </a:lnTo>
                <a:lnTo>
                  <a:pt x="386" y="826"/>
                </a:lnTo>
                <a:lnTo>
                  <a:pt x="404" y="824"/>
                </a:lnTo>
                <a:lnTo>
                  <a:pt x="422" y="821"/>
                </a:lnTo>
                <a:lnTo>
                  <a:pt x="438" y="817"/>
                </a:lnTo>
                <a:lnTo>
                  <a:pt x="453" y="815"/>
                </a:lnTo>
                <a:lnTo>
                  <a:pt x="468" y="811"/>
                </a:lnTo>
                <a:lnTo>
                  <a:pt x="483" y="808"/>
                </a:lnTo>
                <a:lnTo>
                  <a:pt x="496" y="806"/>
                </a:lnTo>
                <a:lnTo>
                  <a:pt x="510" y="802"/>
                </a:lnTo>
                <a:lnTo>
                  <a:pt x="523" y="799"/>
                </a:lnTo>
                <a:lnTo>
                  <a:pt x="536" y="796"/>
                </a:lnTo>
                <a:lnTo>
                  <a:pt x="549" y="793"/>
                </a:lnTo>
                <a:lnTo>
                  <a:pt x="562" y="791"/>
                </a:lnTo>
                <a:lnTo>
                  <a:pt x="575" y="787"/>
                </a:lnTo>
                <a:lnTo>
                  <a:pt x="589" y="785"/>
                </a:lnTo>
                <a:lnTo>
                  <a:pt x="602" y="783"/>
                </a:lnTo>
                <a:lnTo>
                  <a:pt x="616" y="780"/>
                </a:lnTo>
                <a:lnTo>
                  <a:pt x="624" y="779"/>
                </a:lnTo>
                <a:lnTo>
                  <a:pt x="632" y="777"/>
                </a:lnTo>
                <a:lnTo>
                  <a:pt x="643" y="776"/>
                </a:lnTo>
                <a:lnTo>
                  <a:pt x="654" y="773"/>
                </a:lnTo>
                <a:lnTo>
                  <a:pt x="666" y="772"/>
                </a:lnTo>
                <a:lnTo>
                  <a:pt x="678" y="770"/>
                </a:lnTo>
                <a:lnTo>
                  <a:pt x="691" y="768"/>
                </a:lnTo>
                <a:lnTo>
                  <a:pt x="705" y="765"/>
                </a:lnTo>
                <a:lnTo>
                  <a:pt x="718" y="763"/>
                </a:lnTo>
                <a:lnTo>
                  <a:pt x="733" y="761"/>
                </a:lnTo>
                <a:lnTo>
                  <a:pt x="746" y="758"/>
                </a:lnTo>
                <a:lnTo>
                  <a:pt x="760" y="757"/>
                </a:lnTo>
                <a:lnTo>
                  <a:pt x="774" y="755"/>
                </a:lnTo>
                <a:lnTo>
                  <a:pt x="788" y="754"/>
                </a:lnTo>
                <a:lnTo>
                  <a:pt x="800" y="752"/>
                </a:lnTo>
                <a:lnTo>
                  <a:pt x="813" y="750"/>
                </a:lnTo>
                <a:lnTo>
                  <a:pt x="829" y="749"/>
                </a:lnTo>
                <a:lnTo>
                  <a:pt x="852" y="747"/>
                </a:lnTo>
                <a:lnTo>
                  <a:pt x="879" y="745"/>
                </a:lnTo>
                <a:lnTo>
                  <a:pt x="906" y="741"/>
                </a:lnTo>
                <a:lnTo>
                  <a:pt x="934" y="739"/>
                </a:lnTo>
                <a:lnTo>
                  <a:pt x="957" y="735"/>
                </a:lnTo>
                <a:lnTo>
                  <a:pt x="974" y="733"/>
                </a:lnTo>
                <a:lnTo>
                  <a:pt x="984" y="731"/>
                </a:lnTo>
                <a:lnTo>
                  <a:pt x="999" y="724"/>
                </a:lnTo>
                <a:lnTo>
                  <a:pt x="1015" y="715"/>
                </a:lnTo>
                <a:lnTo>
                  <a:pt x="1032" y="706"/>
                </a:lnTo>
                <a:lnTo>
                  <a:pt x="1049" y="694"/>
                </a:lnTo>
                <a:lnTo>
                  <a:pt x="1068" y="684"/>
                </a:lnTo>
                <a:lnTo>
                  <a:pt x="1084" y="672"/>
                </a:lnTo>
                <a:lnTo>
                  <a:pt x="1100" y="662"/>
                </a:lnTo>
                <a:lnTo>
                  <a:pt x="1115" y="651"/>
                </a:lnTo>
                <a:lnTo>
                  <a:pt x="1130" y="642"/>
                </a:lnTo>
                <a:lnTo>
                  <a:pt x="1146" y="633"/>
                </a:lnTo>
                <a:lnTo>
                  <a:pt x="1164" y="624"/>
                </a:lnTo>
                <a:lnTo>
                  <a:pt x="1183" y="615"/>
                </a:lnTo>
                <a:lnTo>
                  <a:pt x="1201" y="605"/>
                </a:lnTo>
                <a:lnTo>
                  <a:pt x="1221" y="596"/>
                </a:lnTo>
                <a:lnTo>
                  <a:pt x="1240" y="587"/>
                </a:lnTo>
                <a:lnTo>
                  <a:pt x="1259" y="579"/>
                </a:lnTo>
                <a:lnTo>
                  <a:pt x="1278" y="571"/>
                </a:lnTo>
                <a:lnTo>
                  <a:pt x="1296" y="564"/>
                </a:lnTo>
                <a:lnTo>
                  <a:pt x="1313" y="558"/>
                </a:lnTo>
                <a:lnTo>
                  <a:pt x="1329" y="553"/>
                </a:lnTo>
                <a:lnTo>
                  <a:pt x="1343" y="548"/>
                </a:lnTo>
                <a:lnTo>
                  <a:pt x="1356" y="544"/>
                </a:lnTo>
                <a:lnTo>
                  <a:pt x="1366" y="542"/>
                </a:lnTo>
                <a:lnTo>
                  <a:pt x="1374" y="541"/>
                </a:lnTo>
                <a:lnTo>
                  <a:pt x="1376" y="541"/>
                </a:lnTo>
                <a:lnTo>
                  <a:pt x="1381" y="541"/>
                </a:lnTo>
                <a:lnTo>
                  <a:pt x="1387" y="543"/>
                </a:lnTo>
                <a:lnTo>
                  <a:pt x="1394" y="549"/>
                </a:lnTo>
                <a:lnTo>
                  <a:pt x="1396" y="569"/>
                </a:lnTo>
                <a:lnTo>
                  <a:pt x="1394" y="588"/>
                </a:lnTo>
                <a:lnTo>
                  <a:pt x="1389" y="607"/>
                </a:lnTo>
                <a:lnTo>
                  <a:pt x="1384" y="625"/>
                </a:lnTo>
                <a:lnTo>
                  <a:pt x="1380" y="643"/>
                </a:lnTo>
                <a:lnTo>
                  <a:pt x="1376" y="662"/>
                </a:lnTo>
                <a:lnTo>
                  <a:pt x="1378" y="680"/>
                </a:lnTo>
                <a:lnTo>
                  <a:pt x="1382" y="701"/>
                </a:lnTo>
                <a:lnTo>
                  <a:pt x="1388" y="723"/>
                </a:lnTo>
                <a:lnTo>
                  <a:pt x="1396" y="742"/>
                </a:lnTo>
                <a:lnTo>
                  <a:pt x="1405" y="762"/>
                </a:lnTo>
                <a:lnTo>
                  <a:pt x="1412" y="781"/>
                </a:lnTo>
                <a:lnTo>
                  <a:pt x="1405" y="781"/>
                </a:lnTo>
                <a:lnTo>
                  <a:pt x="1399" y="781"/>
                </a:lnTo>
                <a:lnTo>
                  <a:pt x="1393" y="781"/>
                </a:lnTo>
                <a:lnTo>
                  <a:pt x="1387" y="781"/>
                </a:lnTo>
                <a:lnTo>
                  <a:pt x="1380" y="781"/>
                </a:lnTo>
                <a:lnTo>
                  <a:pt x="1374" y="781"/>
                </a:lnTo>
                <a:lnTo>
                  <a:pt x="1367" y="783"/>
                </a:lnTo>
                <a:lnTo>
                  <a:pt x="1360" y="784"/>
                </a:lnTo>
                <a:lnTo>
                  <a:pt x="1376" y="790"/>
                </a:lnTo>
                <a:lnTo>
                  <a:pt x="1393" y="795"/>
                </a:lnTo>
                <a:lnTo>
                  <a:pt x="1410" y="800"/>
                </a:lnTo>
                <a:lnTo>
                  <a:pt x="1426" y="804"/>
                </a:lnTo>
                <a:lnTo>
                  <a:pt x="1443" y="809"/>
                </a:lnTo>
                <a:lnTo>
                  <a:pt x="1460" y="813"/>
                </a:lnTo>
                <a:lnTo>
                  <a:pt x="1478" y="816"/>
                </a:lnTo>
                <a:lnTo>
                  <a:pt x="1495" y="819"/>
                </a:lnTo>
                <a:lnTo>
                  <a:pt x="1512" y="823"/>
                </a:lnTo>
                <a:lnTo>
                  <a:pt x="1530" y="826"/>
                </a:lnTo>
                <a:lnTo>
                  <a:pt x="1547" y="830"/>
                </a:lnTo>
                <a:lnTo>
                  <a:pt x="1564" y="832"/>
                </a:lnTo>
                <a:lnTo>
                  <a:pt x="1581" y="837"/>
                </a:lnTo>
                <a:lnTo>
                  <a:pt x="1599" y="840"/>
                </a:lnTo>
                <a:lnTo>
                  <a:pt x="1616" y="844"/>
                </a:lnTo>
                <a:lnTo>
                  <a:pt x="1632" y="848"/>
                </a:lnTo>
                <a:lnTo>
                  <a:pt x="1641" y="850"/>
                </a:lnTo>
                <a:lnTo>
                  <a:pt x="1653" y="852"/>
                </a:lnTo>
                <a:lnTo>
                  <a:pt x="1664" y="854"/>
                </a:lnTo>
                <a:lnTo>
                  <a:pt x="1678" y="856"/>
                </a:lnTo>
                <a:lnTo>
                  <a:pt x="1693" y="857"/>
                </a:lnTo>
                <a:lnTo>
                  <a:pt x="1709" y="860"/>
                </a:lnTo>
                <a:lnTo>
                  <a:pt x="1725" y="861"/>
                </a:lnTo>
                <a:lnTo>
                  <a:pt x="1743" y="862"/>
                </a:lnTo>
                <a:lnTo>
                  <a:pt x="1760" y="863"/>
                </a:lnTo>
                <a:lnTo>
                  <a:pt x="1777" y="864"/>
                </a:lnTo>
                <a:lnTo>
                  <a:pt x="1794" y="864"/>
                </a:lnTo>
                <a:lnTo>
                  <a:pt x="1812" y="864"/>
                </a:lnTo>
                <a:lnTo>
                  <a:pt x="1829" y="864"/>
                </a:lnTo>
                <a:lnTo>
                  <a:pt x="1844" y="863"/>
                </a:lnTo>
                <a:lnTo>
                  <a:pt x="1860" y="862"/>
                </a:lnTo>
                <a:lnTo>
                  <a:pt x="1874" y="861"/>
                </a:lnTo>
                <a:lnTo>
                  <a:pt x="1892" y="859"/>
                </a:lnTo>
                <a:lnTo>
                  <a:pt x="1911" y="855"/>
                </a:lnTo>
                <a:lnTo>
                  <a:pt x="1930" y="849"/>
                </a:lnTo>
                <a:lnTo>
                  <a:pt x="1949" y="844"/>
                </a:lnTo>
                <a:lnTo>
                  <a:pt x="1967" y="837"/>
                </a:lnTo>
                <a:lnTo>
                  <a:pt x="1985" y="829"/>
                </a:lnTo>
                <a:lnTo>
                  <a:pt x="2002" y="821"/>
                </a:lnTo>
                <a:lnTo>
                  <a:pt x="2019" y="811"/>
                </a:lnTo>
                <a:lnTo>
                  <a:pt x="2026" y="802"/>
                </a:lnTo>
                <a:lnTo>
                  <a:pt x="2027" y="792"/>
                </a:lnTo>
                <a:lnTo>
                  <a:pt x="2026" y="781"/>
                </a:lnTo>
                <a:lnTo>
                  <a:pt x="2025" y="771"/>
                </a:lnTo>
                <a:lnTo>
                  <a:pt x="2019" y="749"/>
                </a:lnTo>
                <a:lnTo>
                  <a:pt x="2013" y="729"/>
                </a:lnTo>
                <a:lnTo>
                  <a:pt x="2008" y="707"/>
                </a:lnTo>
                <a:lnTo>
                  <a:pt x="1998" y="681"/>
                </a:lnTo>
                <a:lnTo>
                  <a:pt x="1988" y="650"/>
                </a:lnTo>
                <a:lnTo>
                  <a:pt x="1988" y="627"/>
                </a:lnTo>
                <a:lnTo>
                  <a:pt x="1995" y="612"/>
                </a:lnTo>
                <a:lnTo>
                  <a:pt x="2009" y="607"/>
                </a:lnTo>
                <a:lnTo>
                  <a:pt x="2013" y="616"/>
                </a:lnTo>
                <a:lnTo>
                  <a:pt x="2020" y="624"/>
                </a:lnTo>
                <a:lnTo>
                  <a:pt x="2028" y="632"/>
                </a:lnTo>
                <a:lnTo>
                  <a:pt x="2036" y="638"/>
                </a:lnTo>
                <a:lnTo>
                  <a:pt x="2046" y="645"/>
                </a:lnTo>
                <a:lnTo>
                  <a:pt x="2056" y="650"/>
                </a:lnTo>
                <a:lnTo>
                  <a:pt x="2065" y="655"/>
                </a:lnTo>
                <a:lnTo>
                  <a:pt x="2074" y="660"/>
                </a:lnTo>
                <a:lnTo>
                  <a:pt x="2079" y="663"/>
                </a:lnTo>
                <a:lnTo>
                  <a:pt x="2084" y="665"/>
                </a:lnTo>
                <a:lnTo>
                  <a:pt x="2088" y="668"/>
                </a:lnTo>
                <a:lnTo>
                  <a:pt x="2093" y="668"/>
                </a:lnTo>
                <a:lnTo>
                  <a:pt x="2092" y="637"/>
                </a:lnTo>
                <a:lnTo>
                  <a:pt x="2087" y="607"/>
                </a:lnTo>
                <a:lnTo>
                  <a:pt x="2079" y="578"/>
                </a:lnTo>
                <a:lnTo>
                  <a:pt x="2069" y="550"/>
                </a:lnTo>
                <a:lnTo>
                  <a:pt x="2054" y="524"/>
                </a:lnTo>
                <a:lnTo>
                  <a:pt x="2038" y="500"/>
                </a:lnTo>
                <a:lnTo>
                  <a:pt x="2018" y="478"/>
                </a:lnTo>
                <a:lnTo>
                  <a:pt x="1996" y="457"/>
                </a:lnTo>
                <a:lnTo>
                  <a:pt x="1980" y="448"/>
                </a:lnTo>
                <a:lnTo>
                  <a:pt x="1961" y="442"/>
                </a:lnTo>
                <a:lnTo>
                  <a:pt x="1943" y="439"/>
                </a:lnTo>
                <a:lnTo>
                  <a:pt x="1922" y="439"/>
                </a:lnTo>
                <a:lnTo>
                  <a:pt x="1903" y="440"/>
                </a:lnTo>
                <a:lnTo>
                  <a:pt x="1883" y="443"/>
                </a:lnTo>
                <a:lnTo>
                  <a:pt x="1865" y="448"/>
                </a:lnTo>
                <a:lnTo>
                  <a:pt x="1847" y="455"/>
                </a:lnTo>
                <a:lnTo>
                  <a:pt x="1832" y="459"/>
                </a:lnTo>
                <a:lnTo>
                  <a:pt x="1818" y="463"/>
                </a:lnTo>
                <a:lnTo>
                  <a:pt x="1803" y="467"/>
                </a:lnTo>
                <a:lnTo>
                  <a:pt x="1788" y="472"/>
                </a:lnTo>
                <a:lnTo>
                  <a:pt x="1771" y="475"/>
                </a:lnTo>
                <a:lnTo>
                  <a:pt x="1756" y="479"/>
                </a:lnTo>
                <a:lnTo>
                  <a:pt x="1739" y="481"/>
                </a:lnTo>
                <a:lnTo>
                  <a:pt x="1723" y="482"/>
                </a:lnTo>
                <a:lnTo>
                  <a:pt x="1717" y="480"/>
                </a:lnTo>
                <a:lnTo>
                  <a:pt x="1714" y="475"/>
                </a:lnTo>
                <a:lnTo>
                  <a:pt x="1712" y="471"/>
                </a:lnTo>
                <a:lnTo>
                  <a:pt x="1709" y="465"/>
                </a:lnTo>
                <a:lnTo>
                  <a:pt x="1722" y="455"/>
                </a:lnTo>
                <a:lnTo>
                  <a:pt x="1737" y="446"/>
                </a:lnTo>
                <a:lnTo>
                  <a:pt x="1752" y="435"/>
                </a:lnTo>
                <a:lnTo>
                  <a:pt x="1768" y="425"/>
                </a:lnTo>
                <a:lnTo>
                  <a:pt x="1782" y="413"/>
                </a:lnTo>
                <a:lnTo>
                  <a:pt x="1792" y="400"/>
                </a:lnTo>
                <a:lnTo>
                  <a:pt x="1799" y="385"/>
                </a:lnTo>
                <a:lnTo>
                  <a:pt x="1800" y="366"/>
                </a:lnTo>
                <a:lnTo>
                  <a:pt x="1791" y="340"/>
                </a:lnTo>
                <a:lnTo>
                  <a:pt x="1781" y="314"/>
                </a:lnTo>
                <a:lnTo>
                  <a:pt x="1769" y="290"/>
                </a:lnTo>
                <a:lnTo>
                  <a:pt x="1756" y="266"/>
                </a:lnTo>
                <a:lnTo>
                  <a:pt x="1743" y="242"/>
                </a:lnTo>
                <a:lnTo>
                  <a:pt x="1730" y="218"/>
                </a:lnTo>
                <a:lnTo>
                  <a:pt x="1718" y="194"/>
                </a:lnTo>
                <a:lnTo>
                  <a:pt x="1707" y="169"/>
                </a:lnTo>
                <a:lnTo>
                  <a:pt x="1693" y="148"/>
                </a:lnTo>
                <a:lnTo>
                  <a:pt x="1678" y="126"/>
                </a:lnTo>
                <a:lnTo>
                  <a:pt x="1662" y="105"/>
                </a:lnTo>
                <a:lnTo>
                  <a:pt x="1646" y="85"/>
                </a:lnTo>
                <a:lnTo>
                  <a:pt x="1629" y="66"/>
                </a:lnTo>
                <a:lnTo>
                  <a:pt x="1610" y="46"/>
                </a:lnTo>
                <a:lnTo>
                  <a:pt x="1592" y="27"/>
                </a:lnTo>
                <a:lnTo>
                  <a:pt x="1572" y="7"/>
                </a:lnTo>
                <a:lnTo>
                  <a:pt x="1574" y="3"/>
                </a:lnTo>
                <a:lnTo>
                  <a:pt x="1580" y="0"/>
                </a:lnTo>
                <a:lnTo>
                  <a:pt x="1588" y="0"/>
                </a:lnTo>
                <a:lnTo>
                  <a:pt x="1594" y="1"/>
                </a:lnTo>
                <a:lnTo>
                  <a:pt x="1606" y="7"/>
                </a:lnTo>
                <a:lnTo>
                  <a:pt x="1616" y="13"/>
                </a:lnTo>
                <a:lnTo>
                  <a:pt x="1627" y="19"/>
                </a:lnTo>
                <a:lnTo>
                  <a:pt x="1638" y="26"/>
                </a:lnTo>
                <a:lnTo>
                  <a:pt x="1648" y="33"/>
                </a:lnTo>
                <a:lnTo>
                  <a:pt x="1659" y="38"/>
                </a:lnTo>
                <a:lnTo>
                  <a:pt x="1669" y="45"/>
                </a:lnTo>
                <a:lnTo>
                  <a:pt x="1679" y="51"/>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p:cNvSpPr>
          <p:nvPr/>
        </p:nvSpPr>
        <p:spPr bwMode="auto">
          <a:xfrm rot="1292352">
            <a:off x="6767467" y="1589894"/>
            <a:ext cx="1812925" cy="1096963"/>
          </a:xfrm>
          <a:custGeom>
            <a:avLst/>
            <a:gdLst/>
            <a:ahLst/>
            <a:cxnLst>
              <a:cxn ang="0">
                <a:pos x="1816" y="164"/>
              </a:cxn>
              <a:cxn ang="0">
                <a:pos x="1951" y="297"/>
              </a:cxn>
              <a:cxn ang="0">
                <a:pos x="2082" y="409"/>
              </a:cxn>
              <a:cxn ang="0">
                <a:pos x="2178" y="524"/>
              </a:cxn>
              <a:cxn ang="0">
                <a:pos x="2232" y="673"/>
              </a:cxn>
              <a:cxn ang="0">
                <a:pos x="2281" y="859"/>
              </a:cxn>
              <a:cxn ang="0">
                <a:pos x="2243" y="888"/>
              </a:cxn>
              <a:cxn ang="0">
                <a:pos x="2149" y="954"/>
              </a:cxn>
              <a:cxn ang="0">
                <a:pos x="2057" y="1224"/>
              </a:cxn>
              <a:cxn ang="0">
                <a:pos x="1956" y="1206"/>
              </a:cxn>
              <a:cxn ang="0">
                <a:pos x="1798" y="1142"/>
              </a:cxn>
              <a:cxn ang="0">
                <a:pos x="1621" y="1152"/>
              </a:cxn>
              <a:cxn ang="0">
                <a:pos x="1443" y="1181"/>
              </a:cxn>
              <a:cxn ang="0">
                <a:pos x="1236" y="1200"/>
              </a:cxn>
              <a:cxn ang="0">
                <a:pos x="999" y="1203"/>
              </a:cxn>
              <a:cxn ang="0">
                <a:pos x="968" y="1327"/>
              </a:cxn>
              <a:cxn ang="0">
                <a:pos x="888" y="1328"/>
              </a:cxn>
              <a:cxn ang="0">
                <a:pos x="714" y="1189"/>
              </a:cxn>
              <a:cxn ang="0">
                <a:pos x="532" y="1154"/>
              </a:cxn>
              <a:cxn ang="0">
                <a:pos x="362" y="1159"/>
              </a:cxn>
              <a:cxn ang="0">
                <a:pos x="207" y="1186"/>
              </a:cxn>
              <a:cxn ang="0">
                <a:pos x="134" y="1183"/>
              </a:cxn>
              <a:cxn ang="0">
                <a:pos x="166" y="1165"/>
              </a:cxn>
              <a:cxn ang="0">
                <a:pos x="205" y="1139"/>
              </a:cxn>
              <a:cxn ang="0">
                <a:pos x="238" y="1121"/>
              </a:cxn>
              <a:cxn ang="0">
                <a:pos x="283" y="1114"/>
              </a:cxn>
              <a:cxn ang="0">
                <a:pos x="331" y="1107"/>
              </a:cxn>
              <a:cxn ang="0">
                <a:pos x="361" y="1092"/>
              </a:cxn>
              <a:cxn ang="0">
                <a:pos x="354" y="1075"/>
              </a:cxn>
              <a:cxn ang="0">
                <a:pos x="328" y="1059"/>
              </a:cxn>
              <a:cxn ang="0">
                <a:pos x="275" y="1054"/>
              </a:cxn>
              <a:cxn ang="0">
                <a:pos x="220" y="1040"/>
              </a:cxn>
              <a:cxn ang="0">
                <a:pos x="175" y="1031"/>
              </a:cxn>
              <a:cxn ang="0">
                <a:pos x="77" y="970"/>
              </a:cxn>
              <a:cxn ang="0">
                <a:pos x="8" y="916"/>
              </a:cxn>
              <a:cxn ang="0">
                <a:pos x="226" y="857"/>
              </a:cxn>
              <a:cxn ang="0">
                <a:pos x="438" y="817"/>
              </a:cxn>
              <a:cxn ang="0">
                <a:pos x="575" y="787"/>
              </a:cxn>
              <a:cxn ang="0">
                <a:pos x="691" y="768"/>
              </a:cxn>
              <a:cxn ang="0">
                <a:pos x="829" y="749"/>
              </a:cxn>
              <a:cxn ang="0">
                <a:pos x="1032" y="706"/>
              </a:cxn>
              <a:cxn ang="0">
                <a:pos x="1201" y="605"/>
              </a:cxn>
              <a:cxn ang="0">
                <a:pos x="1366" y="542"/>
              </a:cxn>
              <a:cxn ang="0">
                <a:pos x="1380" y="643"/>
              </a:cxn>
              <a:cxn ang="0">
                <a:pos x="1393" y="781"/>
              </a:cxn>
              <a:cxn ang="0">
                <a:pos x="1443" y="809"/>
              </a:cxn>
              <a:cxn ang="0">
                <a:pos x="1616" y="844"/>
              </a:cxn>
              <a:cxn ang="0">
                <a:pos x="1760" y="863"/>
              </a:cxn>
              <a:cxn ang="0">
                <a:pos x="1930" y="849"/>
              </a:cxn>
              <a:cxn ang="0">
                <a:pos x="2019" y="749"/>
              </a:cxn>
              <a:cxn ang="0">
                <a:pos x="2028" y="632"/>
              </a:cxn>
              <a:cxn ang="0">
                <a:pos x="2092" y="637"/>
              </a:cxn>
              <a:cxn ang="0">
                <a:pos x="1943" y="439"/>
              </a:cxn>
              <a:cxn ang="0">
                <a:pos x="1771" y="475"/>
              </a:cxn>
              <a:cxn ang="0">
                <a:pos x="1752" y="435"/>
              </a:cxn>
              <a:cxn ang="0">
                <a:pos x="1743" y="242"/>
              </a:cxn>
              <a:cxn ang="0">
                <a:pos x="1592" y="27"/>
              </a:cxn>
              <a:cxn ang="0">
                <a:pos x="1648" y="33"/>
              </a:cxn>
            </a:cxnLst>
            <a:rect l="0" t="0" r="r" b="b"/>
            <a:pathLst>
              <a:path w="2284" h="1382">
                <a:moveTo>
                  <a:pt x="1679" y="51"/>
                </a:moveTo>
                <a:lnTo>
                  <a:pt x="1695" y="62"/>
                </a:lnTo>
                <a:lnTo>
                  <a:pt x="1712" y="74"/>
                </a:lnTo>
                <a:lnTo>
                  <a:pt x="1728" y="87"/>
                </a:lnTo>
                <a:lnTo>
                  <a:pt x="1744" y="99"/>
                </a:lnTo>
                <a:lnTo>
                  <a:pt x="1759" y="112"/>
                </a:lnTo>
                <a:lnTo>
                  <a:pt x="1774" y="125"/>
                </a:lnTo>
                <a:lnTo>
                  <a:pt x="1788" y="137"/>
                </a:lnTo>
                <a:lnTo>
                  <a:pt x="1803" y="151"/>
                </a:lnTo>
                <a:lnTo>
                  <a:pt x="1816" y="164"/>
                </a:lnTo>
                <a:lnTo>
                  <a:pt x="1830" y="177"/>
                </a:lnTo>
                <a:lnTo>
                  <a:pt x="1844" y="191"/>
                </a:lnTo>
                <a:lnTo>
                  <a:pt x="1858" y="205"/>
                </a:lnTo>
                <a:lnTo>
                  <a:pt x="1872" y="219"/>
                </a:lnTo>
                <a:lnTo>
                  <a:pt x="1884" y="233"/>
                </a:lnTo>
                <a:lnTo>
                  <a:pt x="1898" y="248"/>
                </a:lnTo>
                <a:lnTo>
                  <a:pt x="1912" y="261"/>
                </a:lnTo>
                <a:lnTo>
                  <a:pt x="1925" y="273"/>
                </a:lnTo>
                <a:lnTo>
                  <a:pt x="1937" y="286"/>
                </a:lnTo>
                <a:lnTo>
                  <a:pt x="1951" y="297"/>
                </a:lnTo>
                <a:lnTo>
                  <a:pt x="1965" y="310"/>
                </a:lnTo>
                <a:lnTo>
                  <a:pt x="1980" y="321"/>
                </a:lnTo>
                <a:lnTo>
                  <a:pt x="1994" y="334"/>
                </a:lnTo>
                <a:lnTo>
                  <a:pt x="2009" y="347"/>
                </a:lnTo>
                <a:lnTo>
                  <a:pt x="2023" y="358"/>
                </a:lnTo>
                <a:lnTo>
                  <a:pt x="2035" y="370"/>
                </a:lnTo>
                <a:lnTo>
                  <a:pt x="2049" y="380"/>
                </a:lnTo>
                <a:lnTo>
                  <a:pt x="2061" y="390"/>
                </a:lnTo>
                <a:lnTo>
                  <a:pt x="2072" y="400"/>
                </a:lnTo>
                <a:lnTo>
                  <a:pt x="2082" y="409"/>
                </a:lnTo>
                <a:lnTo>
                  <a:pt x="2092" y="416"/>
                </a:lnTo>
                <a:lnTo>
                  <a:pt x="2100" y="423"/>
                </a:lnTo>
                <a:lnTo>
                  <a:pt x="2105" y="428"/>
                </a:lnTo>
                <a:lnTo>
                  <a:pt x="2118" y="443"/>
                </a:lnTo>
                <a:lnTo>
                  <a:pt x="2131" y="457"/>
                </a:lnTo>
                <a:lnTo>
                  <a:pt x="2142" y="471"/>
                </a:lnTo>
                <a:lnTo>
                  <a:pt x="2153" y="485"/>
                </a:lnTo>
                <a:lnTo>
                  <a:pt x="2162" y="498"/>
                </a:lnTo>
                <a:lnTo>
                  <a:pt x="2170" y="511"/>
                </a:lnTo>
                <a:lnTo>
                  <a:pt x="2178" y="524"/>
                </a:lnTo>
                <a:lnTo>
                  <a:pt x="2184" y="538"/>
                </a:lnTo>
                <a:lnTo>
                  <a:pt x="2191" y="549"/>
                </a:lnTo>
                <a:lnTo>
                  <a:pt x="2196" y="562"/>
                </a:lnTo>
                <a:lnTo>
                  <a:pt x="2202" y="573"/>
                </a:lnTo>
                <a:lnTo>
                  <a:pt x="2207" y="585"/>
                </a:lnTo>
                <a:lnTo>
                  <a:pt x="2211" y="596"/>
                </a:lnTo>
                <a:lnTo>
                  <a:pt x="2215" y="605"/>
                </a:lnTo>
                <a:lnTo>
                  <a:pt x="2217" y="615"/>
                </a:lnTo>
                <a:lnTo>
                  <a:pt x="2219" y="623"/>
                </a:lnTo>
                <a:lnTo>
                  <a:pt x="2232" y="673"/>
                </a:lnTo>
                <a:lnTo>
                  <a:pt x="2238" y="719"/>
                </a:lnTo>
                <a:lnTo>
                  <a:pt x="2239" y="764"/>
                </a:lnTo>
                <a:lnTo>
                  <a:pt x="2237" y="809"/>
                </a:lnTo>
                <a:lnTo>
                  <a:pt x="2243" y="816"/>
                </a:lnTo>
                <a:lnTo>
                  <a:pt x="2249" y="823"/>
                </a:lnTo>
                <a:lnTo>
                  <a:pt x="2256" y="830"/>
                </a:lnTo>
                <a:lnTo>
                  <a:pt x="2263" y="837"/>
                </a:lnTo>
                <a:lnTo>
                  <a:pt x="2269" y="844"/>
                </a:lnTo>
                <a:lnTo>
                  <a:pt x="2275" y="850"/>
                </a:lnTo>
                <a:lnTo>
                  <a:pt x="2281" y="859"/>
                </a:lnTo>
                <a:lnTo>
                  <a:pt x="2284" y="868"/>
                </a:lnTo>
                <a:lnTo>
                  <a:pt x="2283" y="871"/>
                </a:lnTo>
                <a:lnTo>
                  <a:pt x="2279" y="873"/>
                </a:lnTo>
                <a:lnTo>
                  <a:pt x="2277" y="876"/>
                </a:lnTo>
                <a:lnTo>
                  <a:pt x="2272" y="878"/>
                </a:lnTo>
                <a:lnTo>
                  <a:pt x="2267" y="880"/>
                </a:lnTo>
                <a:lnTo>
                  <a:pt x="2261" y="882"/>
                </a:lnTo>
                <a:lnTo>
                  <a:pt x="2254" y="884"/>
                </a:lnTo>
                <a:lnTo>
                  <a:pt x="2246" y="886"/>
                </a:lnTo>
                <a:lnTo>
                  <a:pt x="2243" y="888"/>
                </a:lnTo>
                <a:lnTo>
                  <a:pt x="2237" y="890"/>
                </a:lnTo>
                <a:lnTo>
                  <a:pt x="2229" y="892"/>
                </a:lnTo>
                <a:lnTo>
                  <a:pt x="2221" y="893"/>
                </a:lnTo>
                <a:lnTo>
                  <a:pt x="2211" y="894"/>
                </a:lnTo>
                <a:lnTo>
                  <a:pt x="2202" y="897"/>
                </a:lnTo>
                <a:lnTo>
                  <a:pt x="2193" y="899"/>
                </a:lnTo>
                <a:lnTo>
                  <a:pt x="2184" y="902"/>
                </a:lnTo>
                <a:lnTo>
                  <a:pt x="2173" y="920"/>
                </a:lnTo>
                <a:lnTo>
                  <a:pt x="2162" y="936"/>
                </a:lnTo>
                <a:lnTo>
                  <a:pt x="2149" y="954"/>
                </a:lnTo>
                <a:lnTo>
                  <a:pt x="2135" y="971"/>
                </a:lnTo>
                <a:lnTo>
                  <a:pt x="2119" y="989"/>
                </a:lnTo>
                <a:lnTo>
                  <a:pt x="2101" y="1006"/>
                </a:lnTo>
                <a:lnTo>
                  <a:pt x="2081" y="1022"/>
                </a:lnTo>
                <a:lnTo>
                  <a:pt x="2058" y="1038"/>
                </a:lnTo>
                <a:lnTo>
                  <a:pt x="2058" y="1060"/>
                </a:lnTo>
                <a:lnTo>
                  <a:pt x="2059" y="1108"/>
                </a:lnTo>
                <a:lnTo>
                  <a:pt x="2061" y="1167"/>
                </a:lnTo>
                <a:lnTo>
                  <a:pt x="2063" y="1220"/>
                </a:lnTo>
                <a:lnTo>
                  <a:pt x="2057" y="1224"/>
                </a:lnTo>
                <a:lnTo>
                  <a:pt x="2050" y="1227"/>
                </a:lnTo>
                <a:lnTo>
                  <a:pt x="2042" y="1228"/>
                </a:lnTo>
                <a:lnTo>
                  <a:pt x="2035" y="1227"/>
                </a:lnTo>
                <a:lnTo>
                  <a:pt x="2027" y="1226"/>
                </a:lnTo>
                <a:lnTo>
                  <a:pt x="2019" y="1224"/>
                </a:lnTo>
                <a:lnTo>
                  <a:pt x="2011" y="1222"/>
                </a:lnTo>
                <a:lnTo>
                  <a:pt x="2004" y="1221"/>
                </a:lnTo>
                <a:lnTo>
                  <a:pt x="1988" y="1216"/>
                </a:lnTo>
                <a:lnTo>
                  <a:pt x="1972" y="1212"/>
                </a:lnTo>
                <a:lnTo>
                  <a:pt x="1956" y="1206"/>
                </a:lnTo>
                <a:lnTo>
                  <a:pt x="1940" y="1199"/>
                </a:lnTo>
                <a:lnTo>
                  <a:pt x="1925" y="1192"/>
                </a:lnTo>
                <a:lnTo>
                  <a:pt x="1910" y="1184"/>
                </a:lnTo>
                <a:lnTo>
                  <a:pt x="1894" y="1177"/>
                </a:lnTo>
                <a:lnTo>
                  <a:pt x="1879" y="1170"/>
                </a:lnTo>
                <a:lnTo>
                  <a:pt x="1862" y="1163"/>
                </a:lnTo>
                <a:lnTo>
                  <a:pt x="1846" y="1157"/>
                </a:lnTo>
                <a:lnTo>
                  <a:pt x="1830" y="1151"/>
                </a:lnTo>
                <a:lnTo>
                  <a:pt x="1814" y="1145"/>
                </a:lnTo>
                <a:lnTo>
                  <a:pt x="1798" y="1142"/>
                </a:lnTo>
                <a:lnTo>
                  <a:pt x="1781" y="1138"/>
                </a:lnTo>
                <a:lnTo>
                  <a:pt x="1762" y="1137"/>
                </a:lnTo>
                <a:lnTo>
                  <a:pt x="1744" y="1137"/>
                </a:lnTo>
                <a:lnTo>
                  <a:pt x="1727" y="1139"/>
                </a:lnTo>
                <a:lnTo>
                  <a:pt x="1709" y="1142"/>
                </a:lnTo>
                <a:lnTo>
                  <a:pt x="1692" y="1144"/>
                </a:lnTo>
                <a:lnTo>
                  <a:pt x="1674" y="1145"/>
                </a:lnTo>
                <a:lnTo>
                  <a:pt x="1656" y="1147"/>
                </a:lnTo>
                <a:lnTo>
                  <a:pt x="1639" y="1150"/>
                </a:lnTo>
                <a:lnTo>
                  <a:pt x="1621" y="1152"/>
                </a:lnTo>
                <a:lnTo>
                  <a:pt x="1603" y="1154"/>
                </a:lnTo>
                <a:lnTo>
                  <a:pt x="1586" y="1158"/>
                </a:lnTo>
                <a:lnTo>
                  <a:pt x="1568" y="1160"/>
                </a:lnTo>
                <a:lnTo>
                  <a:pt x="1550" y="1162"/>
                </a:lnTo>
                <a:lnTo>
                  <a:pt x="1533" y="1166"/>
                </a:lnTo>
                <a:lnTo>
                  <a:pt x="1515" y="1168"/>
                </a:lnTo>
                <a:lnTo>
                  <a:pt x="1497" y="1171"/>
                </a:lnTo>
                <a:lnTo>
                  <a:pt x="1480" y="1175"/>
                </a:lnTo>
                <a:lnTo>
                  <a:pt x="1463" y="1178"/>
                </a:lnTo>
                <a:lnTo>
                  <a:pt x="1443" y="1181"/>
                </a:lnTo>
                <a:lnTo>
                  <a:pt x="1424" y="1183"/>
                </a:lnTo>
                <a:lnTo>
                  <a:pt x="1405" y="1185"/>
                </a:lnTo>
                <a:lnTo>
                  <a:pt x="1386" y="1189"/>
                </a:lnTo>
                <a:lnTo>
                  <a:pt x="1366" y="1192"/>
                </a:lnTo>
                <a:lnTo>
                  <a:pt x="1346" y="1194"/>
                </a:lnTo>
                <a:lnTo>
                  <a:pt x="1327" y="1197"/>
                </a:lnTo>
                <a:lnTo>
                  <a:pt x="1307" y="1199"/>
                </a:lnTo>
                <a:lnTo>
                  <a:pt x="1283" y="1199"/>
                </a:lnTo>
                <a:lnTo>
                  <a:pt x="1259" y="1200"/>
                </a:lnTo>
                <a:lnTo>
                  <a:pt x="1236" y="1200"/>
                </a:lnTo>
                <a:lnTo>
                  <a:pt x="1212" y="1203"/>
                </a:lnTo>
                <a:lnTo>
                  <a:pt x="1187" y="1204"/>
                </a:lnTo>
                <a:lnTo>
                  <a:pt x="1163" y="1205"/>
                </a:lnTo>
                <a:lnTo>
                  <a:pt x="1140" y="1206"/>
                </a:lnTo>
                <a:lnTo>
                  <a:pt x="1116" y="1207"/>
                </a:lnTo>
                <a:lnTo>
                  <a:pt x="1092" y="1207"/>
                </a:lnTo>
                <a:lnTo>
                  <a:pt x="1069" y="1207"/>
                </a:lnTo>
                <a:lnTo>
                  <a:pt x="1045" y="1207"/>
                </a:lnTo>
                <a:lnTo>
                  <a:pt x="1022" y="1205"/>
                </a:lnTo>
                <a:lnTo>
                  <a:pt x="999" y="1203"/>
                </a:lnTo>
                <a:lnTo>
                  <a:pt x="974" y="1199"/>
                </a:lnTo>
                <a:lnTo>
                  <a:pt x="951" y="1194"/>
                </a:lnTo>
                <a:lnTo>
                  <a:pt x="928" y="1189"/>
                </a:lnTo>
                <a:lnTo>
                  <a:pt x="932" y="1205"/>
                </a:lnTo>
                <a:lnTo>
                  <a:pt x="935" y="1220"/>
                </a:lnTo>
                <a:lnTo>
                  <a:pt x="939" y="1235"/>
                </a:lnTo>
                <a:lnTo>
                  <a:pt x="942" y="1249"/>
                </a:lnTo>
                <a:lnTo>
                  <a:pt x="950" y="1274"/>
                </a:lnTo>
                <a:lnTo>
                  <a:pt x="959" y="1300"/>
                </a:lnTo>
                <a:lnTo>
                  <a:pt x="968" y="1327"/>
                </a:lnTo>
                <a:lnTo>
                  <a:pt x="973" y="1354"/>
                </a:lnTo>
                <a:lnTo>
                  <a:pt x="974" y="1361"/>
                </a:lnTo>
                <a:lnTo>
                  <a:pt x="974" y="1368"/>
                </a:lnTo>
                <a:lnTo>
                  <a:pt x="972" y="1376"/>
                </a:lnTo>
                <a:lnTo>
                  <a:pt x="968" y="1382"/>
                </a:lnTo>
                <a:lnTo>
                  <a:pt x="957" y="1381"/>
                </a:lnTo>
                <a:lnTo>
                  <a:pt x="940" y="1368"/>
                </a:lnTo>
                <a:lnTo>
                  <a:pt x="923" y="1354"/>
                </a:lnTo>
                <a:lnTo>
                  <a:pt x="905" y="1342"/>
                </a:lnTo>
                <a:lnTo>
                  <a:pt x="888" y="1328"/>
                </a:lnTo>
                <a:lnTo>
                  <a:pt x="871" y="1314"/>
                </a:lnTo>
                <a:lnTo>
                  <a:pt x="853" y="1299"/>
                </a:lnTo>
                <a:lnTo>
                  <a:pt x="837" y="1285"/>
                </a:lnTo>
                <a:lnTo>
                  <a:pt x="820" y="1270"/>
                </a:lnTo>
                <a:lnTo>
                  <a:pt x="803" y="1257"/>
                </a:lnTo>
                <a:lnTo>
                  <a:pt x="786" y="1243"/>
                </a:lnTo>
                <a:lnTo>
                  <a:pt x="768" y="1229"/>
                </a:lnTo>
                <a:lnTo>
                  <a:pt x="751" y="1215"/>
                </a:lnTo>
                <a:lnTo>
                  <a:pt x="733" y="1201"/>
                </a:lnTo>
                <a:lnTo>
                  <a:pt x="714" y="1189"/>
                </a:lnTo>
                <a:lnTo>
                  <a:pt x="696" y="1176"/>
                </a:lnTo>
                <a:lnTo>
                  <a:pt x="677" y="1163"/>
                </a:lnTo>
                <a:lnTo>
                  <a:pt x="658" y="1162"/>
                </a:lnTo>
                <a:lnTo>
                  <a:pt x="639" y="1161"/>
                </a:lnTo>
                <a:lnTo>
                  <a:pt x="621" y="1160"/>
                </a:lnTo>
                <a:lnTo>
                  <a:pt x="602" y="1159"/>
                </a:lnTo>
                <a:lnTo>
                  <a:pt x="585" y="1158"/>
                </a:lnTo>
                <a:lnTo>
                  <a:pt x="567" y="1157"/>
                </a:lnTo>
                <a:lnTo>
                  <a:pt x="549" y="1155"/>
                </a:lnTo>
                <a:lnTo>
                  <a:pt x="532" y="1154"/>
                </a:lnTo>
                <a:lnTo>
                  <a:pt x="515" y="1154"/>
                </a:lnTo>
                <a:lnTo>
                  <a:pt x="496" y="1154"/>
                </a:lnTo>
                <a:lnTo>
                  <a:pt x="479" y="1154"/>
                </a:lnTo>
                <a:lnTo>
                  <a:pt x="461" y="1154"/>
                </a:lnTo>
                <a:lnTo>
                  <a:pt x="442" y="1154"/>
                </a:lnTo>
                <a:lnTo>
                  <a:pt x="424" y="1154"/>
                </a:lnTo>
                <a:lnTo>
                  <a:pt x="405" y="1155"/>
                </a:lnTo>
                <a:lnTo>
                  <a:pt x="386" y="1157"/>
                </a:lnTo>
                <a:lnTo>
                  <a:pt x="374" y="1158"/>
                </a:lnTo>
                <a:lnTo>
                  <a:pt x="362" y="1159"/>
                </a:lnTo>
                <a:lnTo>
                  <a:pt x="348" y="1161"/>
                </a:lnTo>
                <a:lnTo>
                  <a:pt x="333" y="1163"/>
                </a:lnTo>
                <a:lnTo>
                  <a:pt x="319" y="1166"/>
                </a:lnTo>
                <a:lnTo>
                  <a:pt x="304" y="1168"/>
                </a:lnTo>
                <a:lnTo>
                  <a:pt x="290" y="1170"/>
                </a:lnTo>
                <a:lnTo>
                  <a:pt x="279" y="1171"/>
                </a:lnTo>
                <a:lnTo>
                  <a:pt x="261" y="1175"/>
                </a:lnTo>
                <a:lnTo>
                  <a:pt x="243" y="1180"/>
                </a:lnTo>
                <a:lnTo>
                  <a:pt x="226" y="1183"/>
                </a:lnTo>
                <a:lnTo>
                  <a:pt x="207" y="1186"/>
                </a:lnTo>
                <a:lnTo>
                  <a:pt x="189" y="1190"/>
                </a:lnTo>
                <a:lnTo>
                  <a:pt x="170" y="1193"/>
                </a:lnTo>
                <a:lnTo>
                  <a:pt x="153" y="1196"/>
                </a:lnTo>
                <a:lnTo>
                  <a:pt x="135" y="1197"/>
                </a:lnTo>
                <a:lnTo>
                  <a:pt x="131" y="1196"/>
                </a:lnTo>
                <a:lnTo>
                  <a:pt x="129" y="1194"/>
                </a:lnTo>
                <a:lnTo>
                  <a:pt x="127" y="1192"/>
                </a:lnTo>
                <a:lnTo>
                  <a:pt x="126" y="1189"/>
                </a:lnTo>
                <a:lnTo>
                  <a:pt x="129" y="1185"/>
                </a:lnTo>
                <a:lnTo>
                  <a:pt x="134" y="1183"/>
                </a:lnTo>
                <a:lnTo>
                  <a:pt x="138" y="1181"/>
                </a:lnTo>
                <a:lnTo>
                  <a:pt x="143" y="1177"/>
                </a:lnTo>
                <a:lnTo>
                  <a:pt x="143" y="1168"/>
                </a:lnTo>
                <a:lnTo>
                  <a:pt x="143" y="1161"/>
                </a:lnTo>
                <a:lnTo>
                  <a:pt x="144" y="1153"/>
                </a:lnTo>
                <a:lnTo>
                  <a:pt x="145" y="1146"/>
                </a:lnTo>
                <a:lnTo>
                  <a:pt x="150" y="1150"/>
                </a:lnTo>
                <a:lnTo>
                  <a:pt x="155" y="1154"/>
                </a:lnTo>
                <a:lnTo>
                  <a:pt x="160" y="1160"/>
                </a:lnTo>
                <a:lnTo>
                  <a:pt x="166" y="1165"/>
                </a:lnTo>
                <a:lnTo>
                  <a:pt x="172" y="1167"/>
                </a:lnTo>
                <a:lnTo>
                  <a:pt x="179" y="1169"/>
                </a:lnTo>
                <a:lnTo>
                  <a:pt x="184" y="1167"/>
                </a:lnTo>
                <a:lnTo>
                  <a:pt x="191" y="1162"/>
                </a:lnTo>
                <a:lnTo>
                  <a:pt x="194" y="1154"/>
                </a:lnTo>
                <a:lnTo>
                  <a:pt x="195" y="1147"/>
                </a:lnTo>
                <a:lnTo>
                  <a:pt x="195" y="1140"/>
                </a:lnTo>
                <a:lnTo>
                  <a:pt x="196" y="1134"/>
                </a:lnTo>
                <a:lnTo>
                  <a:pt x="200" y="1135"/>
                </a:lnTo>
                <a:lnTo>
                  <a:pt x="205" y="1139"/>
                </a:lnTo>
                <a:lnTo>
                  <a:pt x="208" y="1144"/>
                </a:lnTo>
                <a:lnTo>
                  <a:pt x="213" y="1148"/>
                </a:lnTo>
                <a:lnTo>
                  <a:pt x="218" y="1152"/>
                </a:lnTo>
                <a:lnTo>
                  <a:pt x="222" y="1154"/>
                </a:lnTo>
                <a:lnTo>
                  <a:pt x="228" y="1154"/>
                </a:lnTo>
                <a:lnTo>
                  <a:pt x="234" y="1151"/>
                </a:lnTo>
                <a:lnTo>
                  <a:pt x="236" y="1144"/>
                </a:lnTo>
                <a:lnTo>
                  <a:pt x="238" y="1136"/>
                </a:lnTo>
                <a:lnTo>
                  <a:pt x="238" y="1128"/>
                </a:lnTo>
                <a:lnTo>
                  <a:pt x="238" y="1121"/>
                </a:lnTo>
                <a:lnTo>
                  <a:pt x="243" y="1124"/>
                </a:lnTo>
                <a:lnTo>
                  <a:pt x="249" y="1130"/>
                </a:lnTo>
                <a:lnTo>
                  <a:pt x="256" y="1136"/>
                </a:lnTo>
                <a:lnTo>
                  <a:pt x="263" y="1140"/>
                </a:lnTo>
                <a:lnTo>
                  <a:pt x="267" y="1138"/>
                </a:lnTo>
                <a:lnTo>
                  <a:pt x="270" y="1137"/>
                </a:lnTo>
                <a:lnTo>
                  <a:pt x="273" y="1137"/>
                </a:lnTo>
                <a:lnTo>
                  <a:pt x="278" y="1135"/>
                </a:lnTo>
                <a:lnTo>
                  <a:pt x="281" y="1125"/>
                </a:lnTo>
                <a:lnTo>
                  <a:pt x="283" y="1114"/>
                </a:lnTo>
                <a:lnTo>
                  <a:pt x="286" y="1105"/>
                </a:lnTo>
                <a:lnTo>
                  <a:pt x="288" y="1100"/>
                </a:lnTo>
                <a:lnTo>
                  <a:pt x="291" y="1105"/>
                </a:lnTo>
                <a:lnTo>
                  <a:pt x="297" y="1109"/>
                </a:lnTo>
                <a:lnTo>
                  <a:pt x="303" y="1114"/>
                </a:lnTo>
                <a:lnTo>
                  <a:pt x="308" y="1119"/>
                </a:lnTo>
                <a:lnTo>
                  <a:pt x="313" y="1116"/>
                </a:lnTo>
                <a:lnTo>
                  <a:pt x="320" y="1114"/>
                </a:lnTo>
                <a:lnTo>
                  <a:pt x="326" y="1112"/>
                </a:lnTo>
                <a:lnTo>
                  <a:pt x="331" y="1107"/>
                </a:lnTo>
                <a:lnTo>
                  <a:pt x="331" y="1100"/>
                </a:lnTo>
                <a:lnTo>
                  <a:pt x="328" y="1093"/>
                </a:lnTo>
                <a:lnTo>
                  <a:pt x="327" y="1087"/>
                </a:lnTo>
                <a:lnTo>
                  <a:pt x="325" y="1082"/>
                </a:lnTo>
                <a:lnTo>
                  <a:pt x="332" y="1082"/>
                </a:lnTo>
                <a:lnTo>
                  <a:pt x="337" y="1084"/>
                </a:lnTo>
                <a:lnTo>
                  <a:pt x="343" y="1086"/>
                </a:lnTo>
                <a:lnTo>
                  <a:pt x="349" y="1090"/>
                </a:lnTo>
                <a:lnTo>
                  <a:pt x="355" y="1091"/>
                </a:lnTo>
                <a:lnTo>
                  <a:pt x="361" y="1092"/>
                </a:lnTo>
                <a:lnTo>
                  <a:pt x="366" y="1090"/>
                </a:lnTo>
                <a:lnTo>
                  <a:pt x="372" y="1084"/>
                </a:lnTo>
                <a:lnTo>
                  <a:pt x="389" y="1070"/>
                </a:lnTo>
                <a:lnTo>
                  <a:pt x="386" y="1067"/>
                </a:lnTo>
                <a:lnTo>
                  <a:pt x="381" y="1063"/>
                </a:lnTo>
                <a:lnTo>
                  <a:pt x="377" y="1062"/>
                </a:lnTo>
                <a:lnTo>
                  <a:pt x="372" y="1062"/>
                </a:lnTo>
                <a:lnTo>
                  <a:pt x="365" y="1066"/>
                </a:lnTo>
                <a:lnTo>
                  <a:pt x="359" y="1070"/>
                </a:lnTo>
                <a:lnTo>
                  <a:pt x="354" y="1075"/>
                </a:lnTo>
                <a:lnTo>
                  <a:pt x="349" y="1079"/>
                </a:lnTo>
                <a:lnTo>
                  <a:pt x="346" y="1075"/>
                </a:lnTo>
                <a:lnTo>
                  <a:pt x="344" y="1068"/>
                </a:lnTo>
                <a:lnTo>
                  <a:pt x="344" y="1062"/>
                </a:lnTo>
                <a:lnTo>
                  <a:pt x="344" y="1056"/>
                </a:lnTo>
                <a:lnTo>
                  <a:pt x="343" y="1054"/>
                </a:lnTo>
                <a:lnTo>
                  <a:pt x="341" y="1054"/>
                </a:lnTo>
                <a:lnTo>
                  <a:pt x="337" y="1054"/>
                </a:lnTo>
                <a:lnTo>
                  <a:pt x="333" y="1054"/>
                </a:lnTo>
                <a:lnTo>
                  <a:pt x="328" y="1059"/>
                </a:lnTo>
                <a:lnTo>
                  <a:pt x="321" y="1063"/>
                </a:lnTo>
                <a:lnTo>
                  <a:pt x="314" y="1067"/>
                </a:lnTo>
                <a:lnTo>
                  <a:pt x="308" y="1070"/>
                </a:lnTo>
                <a:lnTo>
                  <a:pt x="304" y="1062"/>
                </a:lnTo>
                <a:lnTo>
                  <a:pt x="304" y="1053"/>
                </a:lnTo>
                <a:lnTo>
                  <a:pt x="303" y="1045"/>
                </a:lnTo>
                <a:lnTo>
                  <a:pt x="294" y="1043"/>
                </a:lnTo>
                <a:lnTo>
                  <a:pt x="288" y="1046"/>
                </a:lnTo>
                <a:lnTo>
                  <a:pt x="281" y="1051"/>
                </a:lnTo>
                <a:lnTo>
                  <a:pt x="275" y="1054"/>
                </a:lnTo>
                <a:lnTo>
                  <a:pt x="268" y="1059"/>
                </a:lnTo>
                <a:lnTo>
                  <a:pt x="266" y="1051"/>
                </a:lnTo>
                <a:lnTo>
                  <a:pt x="266" y="1040"/>
                </a:lnTo>
                <a:lnTo>
                  <a:pt x="264" y="1032"/>
                </a:lnTo>
                <a:lnTo>
                  <a:pt x="256" y="1030"/>
                </a:lnTo>
                <a:lnTo>
                  <a:pt x="248" y="1032"/>
                </a:lnTo>
                <a:lnTo>
                  <a:pt x="238" y="1037"/>
                </a:lnTo>
                <a:lnTo>
                  <a:pt x="230" y="1044"/>
                </a:lnTo>
                <a:lnTo>
                  <a:pt x="222" y="1050"/>
                </a:lnTo>
                <a:lnTo>
                  <a:pt x="220" y="1040"/>
                </a:lnTo>
                <a:lnTo>
                  <a:pt x="220" y="1029"/>
                </a:lnTo>
                <a:lnTo>
                  <a:pt x="218" y="1020"/>
                </a:lnTo>
                <a:lnTo>
                  <a:pt x="206" y="1017"/>
                </a:lnTo>
                <a:lnTo>
                  <a:pt x="200" y="1016"/>
                </a:lnTo>
                <a:lnTo>
                  <a:pt x="196" y="1017"/>
                </a:lnTo>
                <a:lnTo>
                  <a:pt x="192" y="1020"/>
                </a:lnTo>
                <a:lnTo>
                  <a:pt x="188" y="1023"/>
                </a:lnTo>
                <a:lnTo>
                  <a:pt x="184" y="1025"/>
                </a:lnTo>
                <a:lnTo>
                  <a:pt x="180" y="1029"/>
                </a:lnTo>
                <a:lnTo>
                  <a:pt x="175" y="1031"/>
                </a:lnTo>
                <a:lnTo>
                  <a:pt x="169" y="1032"/>
                </a:lnTo>
                <a:lnTo>
                  <a:pt x="166" y="1027"/>
                </a:lnTo>
                <a:lnTo>
                  <a:pt x="166" y="1021"/>
                </a:lnTo>
                <a:lnTo>
                  <a:pt x="166" y="1014"/>
                </a:lnTo>
                <a:lnTo>
                  <a:pt x="166" y="1008"/>
                </a:lnTo>
                <a:lnTo>
                  <a:pt x="147" y="1001"/>
                </a:lnTo>
                <a:lnTo>
                  <a:pt x="130" y="994"/>
                </a:lnTo>
                <a:lnTo>
                  <a:pt x="112" y="986"/>
                </a:lnTo>
                <a:lnTo>
                  <a:pt x="94" y="978"/>
                </a:lnTo>
                <a:lnTo>
                  <a:pt x="77" y="970"/>
                </a:lnTo>
                <a:lnTo>
                  <a:pt x="59" y="963"/>
                </a:lnTo>
                <a:lnTo>
                  <a:pt x="41" y="956"/>
                </a:lnTo>
                <a:lnTo>
                  <a:pt x="23" y="949"/>
                </a:lnTo>
                <a:lnTo>
                  <a:pt x="16" y="945"/>
                </a:lnTo>
                <a:lnTo>
                  <a:pt x="10" y="940"/>
                </a:lnTo>
                <a:lnTo>
                  <a:pt x="5" y="934"/>
                </a:lnTo>
                <a:lnTo>
                  <a:pt x="0" y="928"/>
                </a:lnTo>
                <a:lnTo>
                  <a:pt x="1" y="923"/>
                </a:lnTo>
                <a:lnTo>
                  <a:pt x="5" y="920"/>
                </a:lnTo>
                <a:lnTo>
                  <a:pt x="8" y="916"/>
                </a:lnTo>
                <a:lnTo>
                  <a:pt x="12" y="914"/>
                </a:lnTo>
                <a:lnTo>
                  <a:pt x="36" y="908"/>
                </a:lnTo>
                <a:lnTo>
                  <a:pt x="59" y="902"/>
                </a:lnTo>
                <a:lnTo>
                  <a:pt x="83" y="897"/>
                </a:lnTo>
                <a:lnTo>
                  <a:pt x="107" y="890"/>
                </a:lnTo>
                <a:lnTo>
                  <a:pt x="130" y="884"/>
                </a:lnTo>
                <a:lnTo>
                  <a:pt x="154" y="877"/>
                </a:lnTo>
                <a:lnTo>
                  <a:pt x="179" y="870"/>
                </a:lnTo>
                <a:lnTo>
                  <a:pt x="203" y="864"/>
                </a:lnTo>
                <a:lnTo>
                  <a:pt x="226" y="857"/>
                </a:lnTo>
                <a:lnTo>
                  <a:pt x="250" y="852"/>
                </a:lnTo>
                <a:lnTo>
                  <a:pt x="273" y="846"/>
                </a:lnTo>
                <a:lnTo>
                  <a:pt x="296" y="841"/>
                </a:lnTo>
                <a:lnTo>
                  <a:pt x="319" y="837"/>
                </a:lnTo>
                <a:lnTo>
                  <a:pt x="342" y="832"/>
                </a:lnTo>
                <a:lnTo>
                  <a:pt x="364" y="829"/>
                </a:lnTo>
                <a:lnTo>
                  <a:pt x="386" y="826"/>
                </a:lnTo>
                <a:lnTo>
                  <a:pt x="404" y="824"/>
                </a:lnTo>
                <a:lnTo>
                  <a:pt x="422" y="821"/>
                </a:lnTo>
                <a:lnTo>
                  <a:pt x="438" y="817"/>
                </a:lnTo>
                <a:lnTo>
                  <a:pt x="453" y="815"/>
                </a:lnTo>
                <a:lnTo>
                  <a:pt x="468" y="811"/>
                </a:lnTo>
                <a:lnTo>
                  <a:pt x="483" y="808"/>
                </a:lnTo>
                <a:lnTo>
                  <a:pt x="496" y="806"/>
                </a:lnTo>
                <a:lnTo>
                  <a:pt x="510" y="802"/>
                </a:lnTo>
                <a:lnTo>
                  <a:pt x="523" y="799"/>
                </a:lnTo>
                <a:lnTo>
                  <a:pt x="536" y="796"/>
                </a:lnTo>
                <a:lnTo>
                  <a:pt x="549" y="793"/>
                </a:lnTo>
                <a:lnTo>
                  <a:pt x="562" y="791"/>
                </a:lnTo>
                <a:lnTo>
                  <a:pt x="575" y="787"/>
                </a:lnTo>
                <a:lnTo>
                  <a:pt x="589" y="785"/>
                </a:lnTo>
                <a:lnTo>
                  <a:pt x="602" y="783"/>
                </a:lnTo>
                <a:lnTo>
                  <a:pt x="616" y="780"/>
                </a:lnTo>
                <a:lnTo>
                  <a:pt x="624" y="779"/>
                </a:lnTo>
                <a:lnTo>
                  <a:pt x="632" y="777"/>
                </a:lnTo>
                <a:lnTo>
                  <a:pt x="643" y="776"/>
                </a:lnTo>
                <a:lnTo>
                  <a:pt x="654" y="773"/>
                </a:lnTo>
                <a:lnTo>
                  <a:pt x="666" y="772"/>
                </a:lnTo>
                <a:lnTo>
                  <a:pt x="678" y="770"/>
                </a:lnTo>
                <a:lnTo>
                  <a:pt x="691" y="768"/>
                </a:lnTo>
                <a:lnTo>
                  <a:pt x="705" y="765"/>
                </a:lnTo>
                <a:lnTo>
                  <a:pt x="718" y="763"/>
                </a:lnTo>
                <a:lnTo>
                  <a:pt x="733" y="761"/>
                </a:lnTo>
                <a:lnTo>
                  <a:pt x="746" y="758"/>
                </a:lnTo>
                <a:lnTo>
                  <a:pt x="760" y="757"/>
                </a:lnTo>
                <a:lnTo>
                  <a:pt x="774" y="755"/>
                </a:lnTo>
                <a:lnTo>
                  <a:pt x="788" y="754"/>
                </a:lnTo>
                <a:lnTo>
                  <a:pt x="800" y="752"/>
                </a:lnTo>
                <a:lnTo>
                  <a:pt x="813" y="750"/>
                </a:lnTo>
                <a:lnTo>
                  <a:pt x="829" y="749"/>
                </a:lnTo>
                <a:lnTo>
                  <a:pt x="852" y="747"/>
                </a:lnTo>
                <a:lnTo>
                  <a:pt x="879" y="745"/>
                </a:lnTo>
                <a:lnTo>
                  <a:pt x="906" y="741"/>
                </a:lnTo>
                <a:lnTo>
                  <a:pt x="934" y="739"/>
                </a:lnTo>
                <a:lnTo>
                  <a:pt x="957" y="735"/>
                </a:lnTo>
                <a:lnTo>
                  <a:pt x="974" y="733"/>
                </a:lnTo>
                <a:lnTo>
                  <a:pt x="984" y="731"/>
                </a:lnTo>
                <a:lnTo>
                  <a:pt x="999" y="724"/>
                </a:lnTo>
                <a:lnTo>
                  <a:pt x="1015" y="715"/>
                </a:lnTo>
                <a:lnTo>
                  <a:pt x="1032" y="706"/>
                </a:lnTo>
                <a:lnTo>
                  <a:pt x="1049" y="694"/>
                </a:lnTo>
                <a:lnTo>
                  <a:pt x="1068" y="684"/>
                </a:lnTo>
                <a:lnTo>
                  <a:pt x="1084" y="672"/>
                </a:lnTo>
                <a:lnTo>
                  <a:pt x="1100" y="662"/>
                </a:lnTo>
                <a:lnTo>
                  <a:pt x="1115" y="651"/>
                </a:lnTo>
                <a:lnTo>
                  <a:pt x="1130" y="642"/>
                </a:lnTo>
                <a:lnTo>
                  <a:pt x="1146" y="633"/>
                </a:lnTo>
                <a:lnTo>
                  <a:pt x="1164" y="624"/>
                </a:lnTo>
                <a:lnTo>
                  <a:pt x="1183" y="615"/>
                </a:lnTo>
                <a:lnTo>
                  <a:pt x="1201" y="605"/>
                </a:lnTo>
                <a:lnTo>
                  <a:pt x="1221" y="596"/>
                </a:lnTo>
                <a:lnTo>
                  <a:pt x="1240" y="587"/>
                </a:lnTo>
                <a:lnTo>
                  <a:pt x="1259" y="579"/>
                </a:lnTo>
                <a:lnTo>
                  <a:pt x="1278" y="571"/>
                </a:lnTo>
                <a:lnTo>
                  <a:pt x="1296" y="564"/>
                </a:lnTo>
                <a:lnTo>
                  <a:pt x="1313" y="558"/>
                </a:lnTo>
                <a:lnTo>
                  <a:pt x="1329" y="553"/>
                </a:lnTo>
                <a:lnTo>
                  <a:pt x="1343" y="548"/>
                </a:lnTo>
                <a:lnTo>
                  <a:pt x="1356" y="544"/>
                </a:lnTo>
                <a:lnTo>
                  <a:pt x="1366" y="542"/>
                </a:lnTo>
                <a:lnTo>
                  <a:pt x="1374" y="541"/>
                </a:lnTo>
                <a:lnTo>
                  <a:pt x="1376" y="541"/>
                </a:lnTo>
                <a:lnTo>
                  <a:pt x="1381" y="541"/>
                </a:lnTo>
                <a:lnTo>
                  <a:pt x="1387" y="543"/>
                </a:lnTo>
                <a:lnTo>
                  <a:pt x="1394" y="549"/>
                </a:lnTo>
                <a:lnTo>
                  <a:pt x="1396" y="569"/>
                </a:lnTo>
                <a:lnTo>
                  <a:pt x="1394" y="588"/>
                </a:lnTo>
                <a:lnTo>
                  <a:pt x="1389" y="607"/>
                </a:lnTo>
                <a:lnTo>
                  <a:pt x="1384" y="625"/>
                </a:lnTo>
                <a:lnTo>
                  <a:pt x="1380" y="643"/>
                </a:lnTo>
                <a:lnTo>
                  <a:pt x="1376" y="662"/>
                </a:lnTo>
                <a:lnTo>
                  <a:pt x="1378" y="680"/>
                </a:lnTo>
                <a:lnTo>
                  <a:pt x="1382" y="701"/>
                </a:lnTo>
                <a:lnTo>
                  <a:pt x="1388" y="723"/>
                </a:lnTo>
                <a:lnTo>
                  <a:pt x="1396" y="742"/>
                </a:lnTo>
                <a:lnTo>
                  <a:pt x="1405" y="762"/>
                </a:lnTo>
                <a:lnTo>
                  <a:pt x="1412" y="781"/>
                </a:lnTo>
                <a:lnTo>
                  <a:pt x="1405" y="781"/>
                </a:lnTo>
                <a:lnTo>
                  <a:pt x="1399" y="781"/>
                </a:lnTo>
                <a:lnTo>
                  <a:pt x="1393" y="781"/>
                </a:lnTo>
                <a:lnTo>
                  <a:pt x="1387" y="781"/>
                </a:lnTo>
                <a:lnTo>
                  <a:pt x="1380" y="781"/>
                </a:lnTo>
                <a:lnTo>
                  <a:pt x="1374" y="781"/>
                </a:lnTo>
                <a:lnTo>
                  <a:pt x="1367" y="783"/>
                </a:lnTo>
                <a:lnTo>
                  <a:pt x="1360" y="784"/>
                </a:lnTo>
                <a:lnTo>
                  <a:pt x="1376" y="790"/>
                </a:lnTo>
                <a:lnTo>
                  <a:pt x="1393" y="795"/>
                </a:lnTo>
                <a:lnTo>
                  <a:pt x="1410" y="800"/>
                </a:lnTo>
                <a:lnTo>
                  <a:pt x="1426" y="804"/>
                </a:lnTo>
                <a:lnTo>
                  <a:pt x="1443" y="809"/>
                </a:lnTo>
                <a:lnTo>
                  <a:pt x="1460" y="813"/>
                </a:lnTo>
                <a:lnTo>
                  <a:pt x="1478" y="816"/>
                </a:lnTo>
                <a:lnTo>
                  <a:pt x="1495" y="819"/>
                </a:lnTo>
                <a:lnTo>
                  <a:pt x="1512" y="823"/>
                </a:lnTo>
                <a:lnTo>
                  <a:pt x="1530" y="826"/>
                </a:lnTo>
                <a:lnTo>
                  <a:pt x="1547" y="830"/>
                </a:lnTo>
                <a:lnTo>
                  <a:pt x="1564" y="832"/>
                </a:lnTo>
                <a:lnTo>
                  <a:pt x="1581" y="837"/>
                </a:lnTo>
                <a:lnTo>
                  <a:pt x="1599" y="840"/>
                </a:lnTo>
                <a:lnTo>
                  <a:pt x="1616" y="844"/>
                </a:lnTo>
                <a:lnTo>
                  <a:pt x="1632" y="848"/>
                </a:lnTo>
                <a:lnTo>
                  <a:pt x="1641" y="850"/>
                </a:lnTo>
                <a:lnTo>
                  <a:pt x="1653" y="852"/>
                </a:lnTo>
                <a:lnTo>
                  <a:pt x="1664" y="854"/>
                </a:lnTo>
                <a:lnTo>
                  <a:pt x="1678" y="856"/>
                </a:lnTo>
                <a:lnTo>
                  <a:pt x="1693" y="857"/>
                </a:lnTo>
                <a:lnTo>
                  <a:pt x="1709" y="860"/>
                </a:lnTo>
                <a:lnTo>
                  <a:pt x="1725" y="861"/>
                </a:lnTo>
                <a:lnTo>
                  <a:pt x="1743" y="862"/>
                </a:lnTo>
                <a:lnTo>
                  <a:pt x="1760" y="863"/>
                </a:lnTo>
                <a:lnTo>
                  <a:pt x="1777" y="864"/>
                </a:lnTo>
                <a:lnTo>
                  <a:pt x="1794" y="864"/>
                </a:lnTo>
                <a:lnTo>
                  <a:pt x="1812" y="864"/>
                </a:lnTo>
                <a:lnTo>
                  <a:pt x="1829" y="864"/>
                </a:lnTo>
                <a:lnTo>
                  <a:pt x="1844" y="863"/>
                </a:lnTo>
                <a:lnTo>
                  <a:pt x="1860" y="862"/>
                </a:lnTo>
                <a:lnTo>
                  <a:pt x="1874" y="861"/>
                </a:lnTo>
                <a:lnTo>
                  <a:pt x="1892" y="859"/>
                </a:lnTo>
                <a:lnTo>
                  <a:pt x="1911" y="855"/>
                </a:lnTo>
                <a:lnTo>
                  <a:pt x="1930" y="849"/>
                </a:lnTo>
                <a:lnTo>
                  <a:pt x="1949" y="844"/>
                </a:lnTo>
                <a:lnTo>
                  <a:pt x="1967" y="837"/>
                </a:lnTo>
                <a:lnTo>
                  <a:pt x="1985" y="829"/>
                </a:lnTo>
                <a:lnTo>
                  <a:pt x="2002" y="821"/>
                </a:lnTo>
                <a:lnTo>
                  <a:pt x="2019" y="811"/>
                </a:lnTo>
                <a:lnTo>
                  <a:pt x="2026" y="802"/>
                </a:lnTo>
                <a:lnTo>
                  <a:pt x="2027" y="792"/>
                </a:lnTo>
                <a:lnTo>
                  <a:pt x="2026" y="781"/>
                </a:lnTo>
                <a:lnTo>
                  <a:pt x="2025" y="771"/>
                </a:lnTo>
                <a:lnTo>
                  <a:pt x="2019" y="749"/>
                </a:lnTo>
                <a:lnTo>
                  <a:pt x="2013" y="729"/>
                </a:lnTo>
                <a:lnTo>
                  <a:pt x="2008" y="707"/>
                </a:lnTo>
                <a:lnTo>
                  <a:pt x="1998" y="681"/>
                </a:lnTo>
                <a:lnTo>
                  <a:pt x="1988" y="650"/>
                </a:lnTo>
                <a:lnTo>
                  <a:pt x="1988" y="627"/>
                </a:lnTo>
                <a:lnTo>
                  <a:pt x="1995" y="612"/>
                </a:lnTo>
                <a:lnTo>
                  <a:pt x="2009" y="607"/>
                </a:lnTo>
                <a:lnTo>
                  <a:pt x="2013" y="616"/>
                </a:lnTo>
                <a:lnTo>
                  <a:pt x="2020" y="624"/>
                </a:lnTo>
                <a:lnTo>
                  <a:pt x="2028" y="632"/>
                </a:lnTo>
                <a:lnTo>
                  <a:pt x="2036" y="638"/>
                </a:lnTo>
                <a:lnTo>
                  <a:pt x="2046" y="645"/>
                </a:lnTo>
                <a:lnTo>
                  <a:pt x="2056" y="650"/>
                </a:lnTo>
                <a:lnTo>
                  <a:pt x="2065" y="655"/>
                </a:lnTo>
                <a:lnTo>
                  <a:pt x="2074" y="660"/>
                </a:lnTo>
                <a:lnTo>
                  <a:pt x="2079" y="663"/>
                </a:lnTo>
                <a:lnTo>
                  <a:pt x="2084" y="665"/>
                </a:lnTo>
                <a:lnTo>
                  <a:pt x="2088" y="668"/>
                </a:lnTo>
                <a:lnTo>
                  <a:pt x="2093" y="668"/>
                </a:lnTo>
                <a:lnTo>
                  <a:pt x="2092" y="637"/>
                </a:lnTo>
                <a:lnTo>
                  <a:pt x="2087" y="607"/>
                </a:lnTo>
                <a:lnTo>
                  <a:pt x="2079" y="578"/>
                </a:lnTo>
                <a:lnTo>
                  <a:pt x="2069" y="550"/>
                </a:lnTo>
                <a:lnTo>
                  <a:pt x="2054" y="524"/>
                </a:lnTo>
                <a:lnTo>
                  <a:pt x="2038" y="500"/>
                </a:lnTo>
                <a:lnTo>
                  <a:pt x="2018" y="478"/>
                </a:lnTo>
                <a:lnTo>
                  <a:pt x="1996" y="457"/>
                </a:lnTo>
                <a:lnTo>
                  <a:pt x="1980" y="448"/>
                </a:lnTo>
                <a:lnTo>
                  <a:pt x="1961" y="442"/>
                </a:lnTo>
                <a:lnTo>
                  <a:pt x="1943" y="439"/>
                </a:lnTo>
                <a:lnTo>
                  <a:pt x="1922" y="439"/>
                </a:lnTo>
                <a:lnTo>
                  <a:pt x="1903" y="440"/>
                </a:lnTo>
                <a:lnTo>
                  <a:pt x="1883" y="443"/>
                </a:lnTo>
                <a:lnTo>
                  <a:pt x="1865" y="448"/>
                </a:lnTo>
                <a:lnTo>
                  <a:pt x="1847" y="455"/>
                </a:lnTo>
                <a:lnTo>
                  <a:pt x="1832" y="459"/>
                </a:lnTo>
                <a:lnTo>
                  <a:pt x="1818" y="463"/>
                </a:lnTo>
                <a:lnTo>
                  <a:pt x="1803" y="467"/>
                </a:lnTo>
                <a:lnTo>
                  <a:pt x="1788" y="472"/>
                </a:lnTo>
                <a:lnTo>
                  <a:pt x="1771" y="475"/>
                </a:lnTo>
                <a:lnTo>
                  <a:pt x="1756" y="479"/>
                </a:lnTo>
                <a:lnTo>
                  <a:pt x="1739" y="481"/>
                </a:lnTo>
                <a:lnTo>
                  <a:pt x="1723" y="482"/>
                </a:lnTo>
                <a:lnTo>
                  <a:pt x="1717" y="480"/>
                </a:lnTo>
                <a:lnTo>
                  <a:pt x="1714" y="475"/>
                </a:lnTo>
                <a:lnTo>
                  <a:pt x="1712" y="471"/>
                </a:lnTo>
                <a:lnTo>
                  <a:pt x="1709" y="465"/>
                </a:lnTo>
                <a:lnTo>
                  <a:pt x="1722" y="455"/>
                </a:lnTo>
                <a:lnTo>
                  <a:pt x="1737" y="446"/>
                </a:lnTo>
                <a:lnTo>
                  <a:pt x="1752" y="435"/>
                </a:lnTo>
                <a:lnTo>
                  <a:pt x="1768" y="425"/>
                </a:lnTo>
                <a:lnTo>
                  <a:pt x="1782" y="413"/>
                </a:lnTo>
                <a:lnTo>
                  <a:pt x="1792" y="400"/>
                </a:lnTo>
                <a:lnTo>
                  <a:pt x="1799" y="385"/>
                </a:lnTo>
                <a:lnTo>
                  <a:pt x="1800" y="366"/>
                </a:lnTo>
                <a:lnTo>
                  <a:pt x="1791" y="340"/>
                </a:lnTo>
                <a:lnTo>
                  <a:pt x="1781" y="314"/>
                </a:lnTo>
                <a:lnTo>
                  <a:pt x="1769" y="290"/>
                </a:lnTo>
                <a:lnTo>
                  <a:pt x="1756" y="266"/>
                </a:lnTo>
                <a:lnTo>
                  <a:pt x="1743" y="242"/>
                </a:lnTo>
                <a:lnTo>
                  <a:pt x="1730" y="218"/>
                </a:lnTo>
                <a:lnTo>
                  <a:pt x="1718" y="194"/>
                </a:lnTo>
                <a:lnTo>
                  <a:pt x="1707" y="169"/>
                </a:lnTo>
                <a:lnTo>
                  <a:pt x="1693" y="148"/>
                </a:lnTo>
                <a:lnTo>
                  <a:pt x="1678" y="126"/>
                </a:lnTo>
                <a:lnTo>
                  <a:pt x="1662" y="105"/>
                </a:lnTo>
                <a:lnTo>
                  <a:pt x="1646" y="85"/>
                </a:lnTo>
                <a:lnTo>
                  <a:pt x="1629" y="66"/>
                </a:lnTo>
                <a:lnTo>
                  <a:pt x="1610" y="46"/>
                </a:lnTo>
                <a:lnTo>
                  <a:pt x="1592" y="27"/>
                </a:lnTo>
                <a:lnTo>
                  <a:pt x="1572" y="7"/>
                </a:lnTo>
                <a:lnTo>
                  <a:pt x="1574" y="3"/>
                </a:lnTo>
                <a:lnTo>
                  <a:pt x="1580" y="0"/>
                </a:lnTo>
                <a:lnTo>
                  <a:pt x="1588" y="0"/>
                </a:lnTo>
                <a:lnTo>
                  <a:pt x="1594" y="1"/>
                </a:lnTo>
                <a:lnTo>
                  <a:pt x="1606" y="7"/>
                </a:lnTo>
                <a:lnTo>
                  <a:pt x="1616" y="13"/>
                </a:lnTo>
                <a:lnTo>
                  <a:pt x="1627" y="19"/>
                </a:lnTo>
                <a:lnTo>
                  <a:pt x="1638" y="26"/>
                </a:lnTo>
                <a:lnTo>
                  <a:pt x="1648" y="33"/>
                </a:lnTo>
                <a:lnTo>
                  <a:pt x="1659" y="38"/>
                </a:lnTo>
                <a:lnTo>
                  <a:pt x="1669" y="45"/>
                </a:lnTo>
                <a:lnTo>
                  <a:pt x="1679" y="51"/>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p:cNvSpPr>
          <p:nvPr/>
        </p:nvSpPr>
        <p:spPr bwMode="auto">
          <a:xfrm flipH="1">
            <a:off x="4267200" y="1295400"/>
            <a:ext cx="1539875" cy="1143000"/>
          </a:xfrm>
          <a:custGeom>
            <a:avLst/>
            <a:gdLst/>
            <a:ahLst/>
            <a:cxnLst>
              <a:cxn ang="0">
                <a:pos x="1816" y="164"/>
              </a:cxn>
              <a:cxn ang="0">
                <a:pos x="1951" y="297"/>
              </a:cxn>
              <a:cxn ang="0">
                <a:pos x="2082" y="409"/>
              </a:cxn>
              <a:cxn ang="0">
                <a:pos x="2178" y="524"/>
              </a:cxn>
              <a:cxn ang="0">
                <a:pos x="2232" y="673"/>
              </a:cxn>
              <a:cxn ang="0">
                <a:pos x="2281" y="859"/>
              </a:cxn>
              <a:cxn ang="0">
                <a:pos x="2243" y="888"/>
              </a:cxn>
              <a:cxn ang="0">
                <a:pos x="2149" y="954"/>
              </a:cxn>
              <a:cxn ang="0">
                <a:pos x="2057" y="1224"/>
              </a:cxn>
              <a:cxn ang="0">
                <a:pos x="1956" y="1206"/>
              </a:cxn>
              <a:cxn ang="0">
                <a:pos x="1798" y="1142"/>
              </a:cxn>
              <a:cxn ang="0">
                <a:pos x="1621" y="1152"/>
              </a:cxn>
              <a:cxn ang="0">
                <a:pos x="1443" y="1181"/>
              </a:cxn>
              <a:cxn ang="0">
                <a:pos x="1236" y="1200"/>
              </a:cxn>
              <a:cxn ang="0">
                <a:pos x="999" y="1203"/>
              </a:cxn>
              <a:cxn ang="0">
                <a:pos x="968" y="1327"/>
              </a:cxn>
              <a:cxn ang="0">
                <a:pos x="888" y="1328"/>
              </a:cxn>
              <a:cxn ang="0">
                <a:pos x="714" y="1189"/>
              </a:cxn>
              <a:cxn ang="0">
                <a:pos x="532" y="1154"/>
              </a:cxn>
              <a:cxn ang="0">
                <a:pos x="362" y="1159"/>
              </a:cxn>
              <a:cxn ang="0">
                <a:pos x="207" y="1186"/>
              </a:cxn>
              <a:cxn ang="0">
                <a:pos x="134" y="1183"/>
              </a:cxn>
              <a:cxn ang="0">
                <a:pos x="166" y="1165"/>
              </a:cxn>
              <a:cxn ang="0">
                <a:pos x="205" y="1139"/>
              </a:cxn>
              <a:cxn ang="0">
                <a:pos x="238" y="1121"/>
              </a:cxn>
              <a:cxn ang="0">
                <a:pos x="283" y="1114"/>
              </a:cxn>
              <a:cxn ang="0">
                <a:pos x="331" y="1107"/>
              </a:cxn>
              <a:cxn ang="0">
                <a:pos x="361" y="1092"/>
              </a:cxn>
              <a:cxn ang="0">
                <a:pos x="354" y="1075"/>
              </a:cxn>
              <a:cxn ang="0">
                <a:pos x="328" y="1059"/>
              </a:cxn>
              <a:cxn ang="0">
                <a:pos x="275" y="1054"/>
              </a:cxn>
              <a:cxn ang="0">
                <a:pos x="220" y="1040"/>
              </a:cxn>
              <a:cxn ang="0">
                <a:pos x="175" y="1031"/>
              </a:cxn>
              <a:cxn ang="0">
                <a:pos x="77" y="970"/>
              </a:cxn>
              <a:cxn ang="0">
                <a:pos x="8" y="916"/>
              </a:cxn>
              <a:cxn ang="0">
                <a:pos x="226" y="857"/>
              </a:cxn>
              <a:cxn ang="0">
                <a:pos x="438" y="817"/>
              </a:cxn>
              <a:cxn ang="0">
                <a:pos x="575" y="787"/>
              </a:cxn>
              <a:cxn ang="0">
                <a:pos x="691" y="768"/>
              </a:cxn>
              <a:cxn ang="0">
                <a:pos x="829" y="749"/>
              </a:cxn>
              <a:cxn ang="0">
                <a:pos x="1032" y="706"/>
              </a:cxn>
              <a:cxn ang="0">
                <a:pos x="1201" y="605"/>
              </a:cxn>
              <a:cxn ang="0">
                <a:pos x="1366" y="542"/>
              </a:cxn>
              <a:cxn ang="0">
                <a:pos x="1380" y="643"/>
              </a:cxn>
              <a:cxn ang="0">
                <a:pos x="1393" y="781"/>
              </a:cxn>
              <a:cxn ang="0">
                <a:pos x="1443" y="809"/>
              </a:cxn>
              <a:cxn ang="0">
                <a:pos x="1616" y="844"/>
              </a:cxn>
              <a:cxn ang="0">
                <a:pos x="1760" y="863"/>
              </a:cxn>
              <a:cxn ang="0">
                <a:pos x="1930" y="849"/>
              </a:cxn>
              <a:cxn ang="0">
                <a:pos x="2019" y="749"/>
              </a:cxn>
              <a:cxn ang="0">
                <a:pos x="2028" y="632"/>
              </a:cxn>
              <a:cxn ang="0">
                <a:pos x="2092" y="637"/>
              </a:cxn>
              <a:cxn ang="0">
                <a:pos x="1943" y="439"/>
              </a:cxn>
              <a:cxn ang="0">
                <a:pos x="1771" y="475"/>
              </a:cxn>
              <a:cxn ang="0">
                <a:pos x="1752" y="435"/>
              </a:cxn>
              <a:cxn ang="0">
                <a:pos x="1743" y="242"/>
              </a:cxn>
              <a:cxn ang="0">
                <a:pos x="1592" y="27"/>
              </a:cxn>
              <a:cxn ang="0">
                <a:pos x="1648" y="33"/>
              </a:cxn>
            </a:cxnLst>
            <a:rect l="0" t="0" r="r" b="b"/>
            <a:pathLst>
              <a:path w="2284" h="1382">
                <a:moveTo>
                  <a:pt x="1679" y="51"/>
                </a:moveTo>
                <a:lnTo>
                  <a:pt x="1695" y="62"/>
                </a:lnTo>
                <a:lnTo>
                  <a:pt x="1712" y="74"/>
                </a:lnTo>
                <a:lnTo>
                  <a:pt x="1728" y="87"/>
                </a:lnTo>
                <a:lnTo>
                  <a:pt x="1744" y="99"/>
                </a:lnTo>
                <a:lnTo>
                  <a:pt x="1759" y="112"/>
                </a:lnTo>
                <a:lnTo>
                  <a:pt x="1774" y="125"/>
                </a:lnTo>
                <a:lnTo>
                  <a:pt x="1788" y="137"/>
                </a:lnTo>
                <a:lnTo>
                  <a:pt x="1803" y="151"/>
                </a:lnTo>
                <a:lnTo>
                  <a:pt x="1816" y="164"/>
                </a:lnTo>
                <a:lnTo>
                  <a:pt x="1830" y="177"/>
                </a:lnTo>
                <a:lnTo>
                  <a:pt x="1844" y="191"/>
                </a:lnTo>
                <a:lnTo>
                  <a:pt x="1858" y="205"/>
                </a:lnTo>
                <a:lnTo>
                  <a:pt x="1872" y="219"/>
                </a:lnTo>
                <a:lnTo>
                  <a:pt x="1884" y="233"/>
                </a:lnTo>
                <a:lnTo>
                  <a:pt x="1898" y="248"/>
                </a:lnTo>
                <a:lnTo>
                  <a:pt x="1912" y="261"/>
                </a:lnTo>
                <a:lnTo>
                  <a:pt x="1925" y="273"/>
                </a:lnTo>
                <a:lnTo>
                  <a:pt x="1937" y="286"/>
                </a:lnTo>
                <a:lnTo>
                  <a:pt x="1951" y="297"/>
                </a:lnTo>
                <a:lnTo>
                  <a:pt x="1965" y="310"/>
                </a:lnTo>
                <a:lnTo>
                  <a:pt x="1980" y="321"/>
                </a:lnTo>
                <a:lnTo>
                  <a:pt x="1994" y="334"/>
                </a:lnTo>
                <a:lnTo>
                  <a:pt x="2009" y="347"/>
                </a:lnTo>
                <a:lnTo>
                  <a:pt x="2023" y="358"/>
                </a:lnTo>
                <a:lnTo>
                  <a:pt x="2035" y="370"/>
                </a:lnTo>
                <a:lnTo>
                  <a:pt x="2049" y="380"/>
                </a:lnTo>
                <a:lnTo>
                  <a:pt x="2061" y="390"/>
                </a:lnTo>
                <a:lnTo>
                  <a:pt x="2072" y="400"/>
                </a:lnTo>
                <a:lnTo>
                  <a:pt x="2082" y="409"/>
                </a:lnTo>
                <a:lnTo>
                  <a:pt x="2092" y="416"/>
                </a:lnTo>
                <a:lnTo>
                  <a:pt x="2100" y="423"/>
                </a:lnTo>
                <a:lnTo>
                  <a:pt x="2105" y="428"/>
                </a:lnTo>
                <a:lnTo>
                  <a:pt x="2118" y="443"/>
                </a:lnTo>
                <a:lnTo>
                  <a:pt x="2131" y="457"/>
                </a:lnTo>
                <a:lnTo>
                  <a:pt x="2142" y="471"/>
                </a:lnTo>
                <a:lnTo>
                  <a:pt x="2153" y="485"/>
                </a:lnTo>
                <a:lnTo>
                  <a:pt x="2162" y="498"/>
                </a:lnTo>
                <a:lnTo>
                  <a:pt x="2170" y="511"/>
                </a:lnTo>
                <a:lnTo>
                  <a:pt x="2178" y="524"/>
                </a:lnTo>
                <a:lnTo>
                  <a:pt x="2184" y="538"/>
                </a:lnTo>
                <a:lnTo>
                  <a:pt x="2191" y="549"/>
                </a:lnTo>
                <a:lnTo>
                  <a:pt x="2196" y="562"/>
                </a:lnTo>
                <a:lnTo>
                  <a:pt x="2202" y="573"/>
                </a:lnTo>
                <a:lnTo>
                  <a:pt x="2207" y="585"/>
                </a:lnTo>
                <a:lnTo>
                  <a:pt x="2211" y="596"/>
                </a:lnTo>
                <a:lnTo>
                  <a:pt x="2215" y="605"/>
                </a:lnTo>
                <a:lnTo>
                  <a:pt x="2217" y="615"/>
                </a:lnTo>
                <a:lnTo>
                  <a:pt x="2219" y="623"/>
                </a:lnTo>
                <a:lnTo>
                  <a:pt x="2232" y="673"/>
                </a:lnTo>
                <a:lnTo>
                  <a:pt x="2238" y="719"/>
                </a:lnTo>
                <a:lnTo>
                  <a:pt x="2239" y="764"/>
                </a:lnTo>
                <a:lnTo>
                  <a:pt x="2237" y="809"/>
                </a:lnTo>
                <a:lnTo>
                  <a:pt x="2243" y="816"/>
                </a:lnTo>
                <a:lnTo>
                  <a:pt x="2249" y="823"/>
                </a:lnTo>
                <a:lnTo>
                  <a:pt x="2256" y="830"/>
                </a:lnTo>
                <a:lnTo>
                  <a:pt x="2263" y="837"/>
                </a:lnTo>
                <a:lnTo>
                  <a:pt x="2269" y="844"/>
                </a:lnTo>
                <a:lnTo>
                  <a:pt x="2275" y="850"/>
                </a:lnTo>
                <a:lnTo>
                  <a:pt x="2281" y="859"/>
                </a:lnTo>
                <a:lnTo>
                  <a:pt x="2284" y="868"/>
                </a:lnTo>
                <a:lnTo>
                  <a:pt x="2283" y="871"/>
                </a:lnTo>
                <a:lnTo>
                  <a:pt x="2279" y="873"/>
                </a:lnTo>
                <a:lnTo>
                  <a:pt x="2277" y="876"/>
                </a:lnTo>
                <a:lnTo>
                  <a:pt x="2272" y="878"/>
                </a:lnTo>
                <a:lnTo>
                  <a:pt x="2267" y="880"/>
                </a:lnTo>
                <a:lnTo>
                  <a:pt x="2261" y="882"/>
                </a:lnTo>
                <a:lnTo>
                  <a:pt x="2254" y="884"/>
                </a:lnTo>
                <a:lnTo>
                  <a:pt x="2246" y="886"/>
                </a:lnTo>
                <a:lnTo>
                  <a:pt x="2243" y="888"/>
                </a:lnTo>
                <a:lnTo>
                  <a:pt x="2237" y="890"/>
                </a:lnTo>
                <a:lnTo>
                  <a:pt x="2229" y="892"/>
                </a:lnTo>
                <a:lnTo>
                  <a:pt x="2221" y="893"/>
                </a:lnTo>
                <a:lnTo>
                  <a:pt x="2211" y="894"/>
                </a:lnTo>
                <a:lnTo>
                  <a:pt x="2202" y="897"/>
                </a:lnTo>
                <a:lnTo>
                  <a:pt x="2193" y="899"/>
                </a:lnTo>
                <a:lnTo>
                  <a:pt x="2184" y="902"/>
                </a:lnTo>
                <a:lnTo>
                  <a:pt x="2173" y="920"/>
                </a:lnTo>
                <a:lnTo>
                  <a:pt x="2162" y="936"/>
                </a:lnTo>
                <a:lnTo>
                  <a:pt x="2149" y="954"/>
                </a:lnTo>
                <a:lnTo>
                  <a:pt x="2135" y="971"/>
                </a:lnTo>
                <a:lnTo>
                  <a:pt x="2119" y="989"/>
                </a:lnTo>
                <a:lnTo>
                  <a:pt x="2101" y="1006"/>
                </a:lnTo>
                <a:lnTo>
                  <a:pt x="2081" y="1022"/>
                </a:lnTo>
                <a:lnTo>
                  <a:pt x="2058" y="1038"/>
                </a:lnTo>
                <a:lnTo>
                  <a:pt x="2058" y="1060"/>
                </a:lnTo>
                <a:lnTo>
                  <a:pt x="2059" y="1108"/>
                </a:lnTo>
                <a:lnTo>
                  <a:pt x="2061" y="1167"/>
                </a:lnTo>
                <a:lnTo>
                  <a:pt x="2063" y="1220"/>
                </a:lnTo>
                <a:lnTo>
                  <a:pt x="2057" y="1224"/>
                </a:lnTo>
                <a:lnTo>
                  <a:pt x="2050" y="1227"/>
                </a:lnTo>
                <a:lnTo>
                  <a:pt x="2042" y="1228"/>
                </a:lnTo>
                <a:lnTo>
                  <a:pt x="2035" y="1227"/>
                </a:lnTo>
                <a:lnTo>
                  <a:pt x="2027" y="1226"/>
                </a:lnTo>
                <a:lnTo>
                  <a:pt x="2019" y="1224"/>
                </a:lnTo>
                <a:lnTo>
                  <a:pt x="2011" y="1222"/>
                </a:lnTo>
                <a:lnTo>
                  <a:pt x="2004" y="1221"/>
                </a:lnTo>
                <a:lnTo>
                  <a:pt x="1988" y="1216"/>
                </a:lnTo>
                <a:lnTo>
                  <a:pt x="1972" y="1212"/>
                </a:lnTo>
                <a:lnTo>
                  <a:pt x="1956" y="1206"/>
                </a:lnTo>
                <a:lnTo>
                  <a:pt x="1940" y="1199"/>
                </a:lnTo>
                <a:lnTo>
                  <a:pt x="1925" y="1192"/>
                </a:lnTo>
                <a:lnTo>
                  <a:pt x="1910" y="1184"/>
                </a:lnTo>
                <a:lnTo>
                  <a:pt x="1894" y="1177"/>
                </a:lnTo>
                <a:lnTo>
                  <a:pt x="1879" y="1170"/>
                </a:lnTo>
                <a:lnTo>
                  <a:pt x="1862" y="1163"/>
                </a:lnTo>
                <a:lnTo>
                  <a:pt x="1846" y="1157"/>
                </a:lnTo>
                <a:lnTo>
                  <a:pt x="1830" y="1151"/>
                </a:lnTo>
                <a:lnTo>
                  <a:pt x="1814" y="1145"/>
                </a:lnTo>
                <a:lnTo>
                  <a:pt x="1798" y="1142"/>
                </a:lnTo>
                <a:lnTo>
                  <a:pt x="1781" y="1138"/>
                </a:lnTo>
                <a:lnTo>
                  <a:pt x="1762" y="1137"/>
                </a:lnTo>
                <a:lnTo>
                  <a:pt x="1744" y="1137"/>
                </a:lnTo>
                <a:lnTo>
                  <a:pt x="1727" y="1139"/>
                </a:lnTo>
                <a:lnTo>
                  <a:pt x="1709" y="1142"/>
                </a:lnTo>
                <a:lnTo>
                  <a:pt x="1692" y="1144"/>
                </a:lnTo>
                <a:lnTo>
                  <a:pt x="1674" y="1145"/>
                </a:lnTo>
                <a:lnTo>
                  <a:pt x="1656" y="1147"/>
                </a:lnTo>
                <a:lnTo>
                  <a:pt x="1639" y="1150"/>
                </a:lnTo>
                <a:lnTo>
                  <a:pt x="1621" y="1152"/>
                </a:lnTo>
                <a:lnTo>
                  <a:pt x="1603" y="1154"/>
                </a:lnTo>
                <a:lnTo>
                  <a:pt x="1586" y="1158"/>
                </a:lnTo>
                <a:lnTo>
                  <a:pt x="1568" y="1160"/>
                </a:lnTo>
                <a:lnTo>
                  <a:pt x="1550" y="1162"/>
                </a:lnTo>
                <a:lnTo>
                  <a:pt x="1533" y="1166"/>
                </a:lnTo>
                <a:lnTo>
                  <a:pt x="1515" y="1168"/>
                </a:lnTo>
                <a:lnTo>
                  <a:pt x="1497" y="1171"/>
                </a:lnTo>
                <a:lnTo>
                  <a:pt x="1480" y="1175"/>
                </a:lnTo>
                <a:lnTo>
                  <a:pt x="1463" y="1178"/>
                </a:lnTo>
                <a:lnTo>
                  <a:pt x="1443" y="1181"/>
                </a:lnTo>
                <a:lnTo>
                  <a:pt x="1424" y="1183"/>
                </a:lnTo>
                <a:lnTo>
                  <a:pt x="1405" y="1185"/>
                </a:lnTo>
                <a:lnTo>
                  <a:pt x="1386" y="1189"/>
                </a:lnTo>
                <a:lnTo>
                  <a:pt x="1366" y="1192"/>
                </a:lnTo>
                <a:lnTo>
                  <a:pt x="1346" y="1194"/>
                </a:lnTo>
                <a:lnTo>
                  <a:pt x="1327" y="1197"/>
                </a:lnTo>
                <a:lnTo>
                  <a:pt x="1307" y="1199"/>
                </a:lnTo>
                <a:lnTo>
                  <a:pt x="1283" y="1199"/>
                </a:lnTo>
                <a:lnTo>
                  <a:pt x="1259" y="1200"/>
                </a:lnTo>
                <a:lnTo>
                  <a:pt x="1236" y="1200"/>
                </a:lnTo>
                <a:lnTo>
                  <a:pt x="1212" y="1203"/>
                </a:lnTo>
                <a:lnTo>
                  <a:pt x="1187" y="1204"/>
                </a:lnTo>
                <a:lnTo>
                  <a:pt x="1163" y="1205"/>
                </a:lnTo>
                <a:lnTo>
                  <a:pt x="1140" y="1206"/>
                </a:lnTo>
                <a:lnTo>
                  <a:pt x="1116" y="1207"/>
                </a:lnTo>
                <a:lnTo>
                  <a:pt x="1092" y="1207"/>
                </a:lnTo>
                <a:lnTo>
                  <a:pt x="1069" y="1207"/>
                </a:lnTo>
                <a:lnTo>
                  <a:pt x="1045" y="1207"/>
                </a:lnTo>
                <a:lnTo>
                  <a:pt x="1022" y="1205"/>
                </a:lnTo>
                <a:lnTo>
                  <a:pt x="999" y="1203"/>
                </a:lnTo>
                <a:lnTo>
                  <a:pt x="974" y="1199"/>
                </a:lnTo>
                <a:lnTo>
                  <a:pt x="951" y="1194"/>
                </a:lnTo>
                <a:lnTo>
                  <a:pt x="928" y="1189"/>
                </a:lnTo>
                <a:lnTo>
                  <a:pt x="932" y="1205"/>
                </a:lnTo>
                <a:lnTo>
                  <a:pt x="935" y="1220"/>
                </a:lnTo>
                <a:lnTo>
                  <a:pt x="939" y="1235"/>
                </a:lnTo>
                <a:lnTo>
                  <a:pt x="942" y="1249"/>
                </a:lnTo>
                <a:lnTo>
                  <a:pt x="950" y="1274"/>
                </a:lnTo>
                <a:lnTo>
                  <a:pt x="959" y="1300"/>
                </a:lnTo>
                <a:lnTo>
                  <a:pt x="968" y="1327"/>
                </a:lnTo>
                <a:lnTo>
                  <a:pt x="973" y="1354"/>
                </a:lnTo>
                <a:lnTo>
                  <a:pt x="974" y="1361"/>
                </a:lnTo>
                <a:lnTo>
                  <a:pt x="974" y="1368"/>
                </a:lnTo>
                <a:lnTo>
                  <a:pt x="972" y="1376"/>
                </a:lnTo>
                <a:lnTo>
                  <a:pt x="968" y="1382"/>
                </a:lnTo>
                <a:lnTo>
                  <a:pt x="957" y="1381"/>
                </a:lnTo>
                <a:lnTo>
                  <a:pt x="940" y="1368"/>
                </a:lnTo>
                <a:lnTo>
                  <a:pt x="923" y="1354"/>
                </a:lnTo>
                <a:lnTo>
                  <a:pt x="905" y="1342"/>
                </a:lnTo>
                <a:lnTo>
                  <a:pt x="888" y="1328"/>
                </a:lnTo>
                <a:lnTo>
                  <a:pt x="871" y="1314"/>
                </a:lnTo>
                <a:lnTo>
                  <a:pt x="853" y="1299"/>
                </a:lnTo>
                <a:lnTo>
                  <a:pt x="837" y="1285"/>
                </a:lnTo>
                <a:lnTo>
                  <a:pt x="820" y="1270"/>
                </a:lnTo>
                <a:lnTo>
                  <a:pt x="803" y="1257"/>
                </a:lnTo>
                <a:lnTo>
                  <a:pt x="786" y="1243"/>
                </a:lnTo>
                <a:lnTo>
                  <a:pt x="768" y="1229"/>
                </a:lnTo>
                <a:lnTo>
                  <a:pt x="751" y="1215"/>
                </a:lnTo>
                <a:lnTo>
                  <a:pt x="733" y="1201"/>
                </a:lnTo>
                <a:lnTo>
                  <a:pt x="714" y="1189"/>
                </a:lnTo>
                <a:lnTo>
                  <a:pt x="696" y="1176"/>
                </a:lnTo>
                <a:lnTo>
                  <a:pt x="677" y="1163"/>
                </a:lnTo>
                <a:lnTo>
                  <a:pt x="658" y="1162"/>
                </a:lnTo>
                <a:lnTo>
                  <a:pt x="639" y="1161"/>
                </a:lnTo>
                <a:lnTo>
                  <a:pt x="621" y="1160"/>
                </a:lnTo>
                <a:lnTo>
                  <a:pt x="602" y="1159"/>
                </a:lnTo>
                <a:lnTo>
                  <a:pt x="585" y="1158"/>
                </a:lnTo>
                <a:lnTo>
                  <a:pt x="567" y="1157"/>
                </a:lnTo>
                <a:lnTo>
                  <a:pt x="549" y="1155"/>
                </a:lnTo>
                <a:lnTo>
                  <a:pt x="532" y="1154"/>
                </a:lnTo>
                <a:lnTo>
                  <a:pt x="515" y="1154"/>
                </a:lnTo>
                <a:lnTo>
                  <a:pt x="496" y="1154"/>
                </a:lnTo>
                <a:lnTo>
                  <a:pt x="479" y="1154"/>
                </a:lnTo>
                <a:lnTo>
                  <a:pt x="461" y="1154"/>
                </a:lnTo>
                <a:lnTo>
                  <a:pt x="442" y="1154"/>
                </a:lnTo>
                <a:lnTo>
                  <a:pt x="424" y="1154"/>
                </a:lnTo>
                <a:lnTo>
                  <a:pt x="405" y="1155"/>
                </a:lnTo>
                <a:lnTo>
                  <a:pt x="386" y="1157"/>
                </a:lnTo>
                <a:lnTo>
                  <a:pt x="374" y="1158"/>
                </a:lnTo>
                <a:lnTo>
                  <a:pt x="362" y="1159"/>
                </a:lnTo>
                <a:lnTo>
                  <a:pt x="348" y="1161"/>
                </a:lnTo>
                <a:lnTo>
                  <a:pt x="333" y="1163"/>
                </a:lnTo>
                <a:lnTo>
                  <a:pt x="319" y="1166"/>
                </a:lnTo>
                <a:lnTo>
                  <a:pt x="304" y="1168"/>
                </a:lnTo>
                <a:lnTo>
                  <a:pt x="290" y="1170"/>
                </a:lnTo>
                <a:lnTo>
                  <a:pt x="279" y="1171"/>
                </a:lnTo>
                <a:lnTo>
                  <a:pt x="261" y="1175"/>
                </a:lnTo>
                <a:lnTo>
                  <a:pt x="243" y="1180"/>
                </a:lnTo>
                <a:lnTo>
                  <a:pt x="226" y="1183"/>
                </a:lnTo>
                <a:lnTo>
                  <a:pt x="207" y="1186"/>
                </a:lnTo>
                <a:lnTo>
                  <a:pt x="189" y="1190"/>
                </a:lnTo>
                <a:lnTo>
                  <a:pt x="170" y="1193"/>
                </a:lnTo>
                <a:lnTo>
                  <a:pt x="153" y="1196"/>
                </a:lnTo>
                <a:lnTo>
                  <a:pt x="135" y="1197"/>
                </a:lnTo>
                <a:lnTo>
                  <a:pt x="131" y="1196"/>
                </a:lnTo>
                <a:lnTo>
                  <a:pt x="129" y="1194"/>
                </a:lnTo>
                <a:lnTo>
                  <a:pt x="127" y="1192"/>
                </a:lnTo>
                <a:lnTo>
                  <a:pt x="126" y="1189"/>
                </a:lnTo>
                <a:lnTo>
                  <a:pt x="129" y="1185"/>
                </a:lnTo>
                <a:lnTo>
                  <a:pt x="134" y="1183"/>
                </a:lnTo>
                <a:lnTo>
                  <a:pt x="138" y="1181"/>
                </a:lnTo>
                <a:lnTo>
                  <a:pt x="143" y="1177"/>
                </a:lnTo>
                <a:lnTo>
                  <a:pt x="143" y="1168"/>
                </a:lnTo>
                <a:lnTo>
                  <a:pt x="143" y="1161"/>
                </a:lnTo>
                <a:lnTo>
                  <a:pt x="144" y="1153"/>
                </a:lnTo>
                <a:lnTo>
                  <a:pt x="145" y="1146"/>
                </a:lnTo>
                <a:lnTo>
                  <a:pt x="150" y="1150"/>
                </a:lnTo>
                <a:lnTo>
                  <a:pt x="155" y="1154"/>
                </a:lnTo>
                <a:lnTo>
                  <a:pt x="160" y="1160"/>
                </a:lnTo>
                <a:lnTo>
                  <a:pt x="166" y="1165"/>
                </a:lnTo>
                <a:lnTo>
                  <a:pt x="172" y="1167"/>
                </a:lnTo>
                <a:lnTo>
                  <a:pt x="179" y="1169"/>
                </a:lnTo>
                <a:lnTo>
                  <a:pt x="184" y="1167"/>
                </a:lnTo>
                <a:lnTo>
                  <a:pt x="191" y="1162"/>
                </a:lnTo>
                <a:lnTo>
                  <a:pt x="194" y="1154"/>
                </a:lnTo>
                <a:lnTo>
                  <a:pt x="195" y="1147"/>
                </a:lnTo>
                <a:lnTo>
                  <a:pt x="195" y="1140"/>
                </a:lnTo>
                <a:lnTo>
                  <a:pt x="196" y="1134"/>
                </a:lnTo>
                <a:lnTo>
                  <a:pt x="200" y="1135"/>
                </a:lnTo>
                <a:lnTo>
                  <a:pt x="205" y="1139"/>
                </a:lnTo>
                <a:lnTo>
                  <a:pt x="208" y="1144"/>
                </a:lnTo>
                <a:lnTo>
                  <a:pt x="213" y="1148"/>
                </a:lnTo>
                <a:lnTo>
                  <a:pt x="218" y="1152"/>
                </a:lnTo>
                <a:lnTo>
                  <a:pt x="222" y="1154"/>
                </a:lnTo>
                <a:lnTo>
                  <a:pt x="228" y="1154"/>
                </a:lnTo>
                <a:lnTo>
                  <a:pt x="234" y="1151"/>
                </a:lnTo>
                <a:lnTo>
                  <a:pt x="236" y="1144"/>
                </a:lnTo>
                <a:lnTo>
                  <a:pt x="238" y="1136"/>
                </a:lnTo>
                <a:lnTo>
                  <a:pt x="238" y="1128"/>
                </a:lnTo>
                <a:lnTo>
                  <a:pt x="238" y="1121"/>
                </a:lnTo>
                <a:lnTo>
                  <a:pt x="243" y="1124"/>
                </a:lnTo>
                <a:lnTo>
                  <a:pt x="249" y="1130"/>
                </a:lnTo>
                <a:lnTo>
                  <a:pt x="256" y="1136"/>
                </a:lnTo>
                <a:lnTo>
                  <a:pt x="263" y="1140"/>
                </a:lnTo>
                <a:lnTo>
                  <a:pt x="267" y="1138"/>
                </a:lnTo>
                <a:lnTo>
                  <a:pt x="270" y="1137"/>
                </a:lnTo>
                <a:lnTo>
                  <a:pt x="273" y="1137"/>
                </a:lnTo>
                <a:lnTo>
                  <a:pt x="278" y="1135"/>
                </a:lnTo>
                <a:lnTo>
                  <a:pt x="281" y="1125"/>
                </a:lnTo>
                <a:lnTo>
                  <a:pt x="283" y="1114"/>
                </a:lnTo>
                <a:lnTo>
                  <a:pt x="286" y="1105"/>
                </a:lnTo>
                <a:lnTo>
                  <a:pt x="288" y="1100"/>
                </a:lnTo>
                <a:lnTo>
                  <a:pt x="291" y="1105"/>
                </a:lnTo>
                <a:lnTo>
                  <a:pt x="297" y="1109"/>
                </a:lnTo>
                <a:lnTo>
                  <a:pt x="303" y="1114"/>
                </a:lnTo>
                <a:lnTo>
                  <a:pt x="308" y="1119"/>
                </a:lnTo>
                <a:lnTo>
                  <a:pt x="313" y="1116"/>
                </a:lnTo>
                <a:lnTo>
                  <a:pt x="320" y="1114"/>
                </a:lnTo>
                <a:lnTo>
                  <a:pt x="326" y="1112"/>
                </a:lnTo>
                <a:lnTo>
                  <a:pt x="331" y="1107"/>
                </a:lnTo>
                <a:lnTo>
                  <a:pt x="331" y="1100"/>
                </a:lnTo>
                <a:lnTo>
                  <a:pt x="328" y="1093"/>
                </a:lnTo>
                <a:lnTo>
                  <a:pt x="327" y="1087"/>
                </a:lnTo>
                <a:lnTo>
                  <a:pt x="325" y="1082"/>
                </a:lnTo>
                <a:lnTo>
                  <a:pt x="332" y="1082"/>
                </a:lnTo>
                <a:lnTo>
                  <a:pt x="337" y="1084"/>
                </a:lnTo>
                <a:lnTo>
                  <a:pt x="343" y="1086"/>
                </a:lnTo>
                <a:lnTo>
                  <a:pt x="349" y="1090"/>
                </a:lnTo>
                <a:lnTo>
                  <a:pt x="355" y="1091"/>
                </a:lnTo>
                <a:lnTo>
                  <a:pt x="361" y="1092"/>
                </a:lnTo>
                <a:lnTo>
                  <a:pt x="366" y="1090"/>
                </a:lnTo>
                <a:lnTo>
                  <a:pt x="372" y="1084"/>
                </a:lnTo>
                <a:lnTo>
                  <a:pt x="389" y="1070"/>
                </a:lnTo>
                <a:lnTo>
                  <a:pt x="386" y="1067"/>
                </a:lnTo>
                <a:lnTo>
                  <a:pt x="381" y="1063"/>
                </a:lnTo>
                <a:lnTo>
                  <a:pt x="377" y="1062"/>
                </a:lnTo>
                <a:lnTo>
                  <a:pt x="372" y="1062"/>
                </a:lnTo>
                <a:lnTo>
                  <a:pt x="365" y="1066"/>
                </a:lnTo>
                <a:lnTo>
                  <a:pt x="359" y="1070"/>
                </a:lnTo>
                <a:lnTo>
                  <a:pt x="354" y="1075"/>
                </a:lnTo>
                <a:lnTo>
                  <a:pt x="349" y="1079"/>
                </a:lnTo>
                <a:lnTo>
                  <a:pt x="346" y="1075"/>
                </a:lnTo>
                <a:lnTo>
                  <a:pt x="344" y="1068"/>
                </a:lnTo>
                <a:lnTo>
                  <a:pt x="344" y="1062"/>
                </a:lnTo>
                <a:lnTo>
                  <a:pt x="344" y="1056"/>
                </a:lnTo>
                <a:lnTo>
                  <a:pt x="343" y="1054"/>
                </a:lnTo>
                <a:lnTo>
                  <a:pt x="341" y="1054"/>
                </a:lnTo>
                <a:lnTo>
                  <a:pt x="337" y="1054"/>
                </a:lnTo>
                <a:lnTo>
                  <a:pt x="333" y="1054"/>
                </a:lnTo>
                <a:lnTo>
                  <a:pt x="328" y="1059"/>
                </a:lnTo>
                <a:lnTo>
                  <a:pt x="321" y="1063"/>
                </a:lnTo>
                <a:lnTo>
                  <a:pt x="314" y="1067"/>
                </a:lnTo>
                <a:lnTo>
                  <a:pt x="308" y="1070"/>
                </a:lnTo>
                <a:lnTo>
                  <a:pt x="304" y="1062"/>
                </a:lnTo>
                <a:lnTo>
                  <a:pt x="304" y="1053"/>
                </a:lnTo>
                <a:lnTo>
                  <a:pt x="303" y="1045"/>
                </a:lnTo>
                <a:lnTo>
                  <a:pt x="294" y="1043"/>
                </a:lnTo>
                <a:lnTo>
                  <a:pt x="288" y="1046"/>
                </a:lnTo>
                <a:lnTo>
                  <a:pt x="281" y="1051"/>
                </a:lnTo>
                <a:lnTo>
                  <a:pt x="275" y="1054"/>
                </a:lnTo>
                <a:lnTo>
                  <a:pt x="268" y="1059"/>
                </a:lnTo>
                <a:lnTo>
                  <a:pt x="266" y="1051"/>
                </a:lnTo>
                <a:lnTo>
                  <a:pt x="266" y="1040"/>
                </a:lnTo>
                <a:lnTo>
                  <a:pt x="264" y="1032"/>
                </a:lnTo>
                <a:lnTo>
                  <a:pt x="256" y="1030"/>
                </a:lnTo>
                <a:lnTo>
                  <a:pt x="248" y="1032"/>
                </a:lnTo>
                <a:lnTo>
                  <a:pt x="238" y="1037"/>
                </a:lnTo>
                <a:lnTo>
                  <a:pt x="230" y="1044"/>
                </a:lnTo>
                <a:lnTo>
                  <a:pt x="222" y="1050"/>
                </a:lnTo>
                <a:lnTo>
                  <a:pt x="220" y="1040"/>
                </a:lnTo>
                <a:lnTo>
                  <a:pt x="220" y="1029"/>
                </a:lnTo>
                <a:lnTo>
                  <a:pt x="218" y="1020"/>
                </a:lnTo>
                <a:lnTo>
                  <a:pt x="206" y="1017"/>
                </a:lnTo>
                <a:lnTo>
                  <a:pt x="200" y="1016"/>
                </a:lnTo>
                <a:lnTo>
                  <a:pt x="196" y="1017"/>
                </a:lnTo>
                <a:lnTo>
                  <a:pt x="192" y="1020"/>
                </a:lnTo>
                <a:lnTo>
                  <a:pt x="188" y="1023"/>
                </a:lnTo>
                <a:lnTo>
                  <a:pt x="184" y="1025"/>
                </a:lnTo>
                <a:lnTo>
                  <a:pt x="180" y="1029"/>
                </a:lnTo>
                <a:lnTo>
                  <a:pt x="175" y="1031"/>
                </a:lnTo>
                <a:lnTo>
                  <a:pt x="169" y="1032"/>
                </a:lnTo>
                <a:lnTo>
                  <a:pt x="166" y="1027"/>
                </a:lnTo>
                <a:lnTo>
                  <a:pt x="166" y="1021"/>
                </a:lnTo>
                <a:lnTo>
                  <a:pt x="166" y="1014"/>
                </a:lnTo>
                <a:lnTo>
                  <a:pt x="166" y="1008"/>
                </a:lnTo>
                <a:lnTo>
                  <a:pt x="147" y="1001"/>
                </a:lnTo>
                <a:lnTo>
                  <a:pt x="130" y="994"/>
                </a:lnTo>
                <a:lnTo>
                  <a:pt x="112" y="986"/>
                </a:lnTo>
                <a:lnTo>
                  <a:pt x="94" y="978"/>
                </a:lnTo>
                <a:lnTo>
                  <a:pt x="77" y="970"/>
                </a:lnTo>
                <a:lnTo>
                  <a:pt x="59" y="963"/>
                </a:lnTo>
                <a:lnTo>
                  <a:pt x="41" y="956"/>
                </a:lnTo>
                <a:lnTo>
                  <a:pt x="23" y="949"/>
                </a:lnTo>
                <a:lnTo>
                  <a:pt x="16" y="945"/>
                </a:lnTo>
                <a:lnTo>
                  <a:pt x="10" y="940"/>
                </a:lnTo>
                <a:lnTo>
                  <a:pt x="5" y="934"/>
                </a:lnTo>
                <a:lnTo>
                  <a:pt x="0" y="928"/>
                </a:lnTo>
                <a:lnTo>
                  <a:pt x="1" y="923"/>
                </a:lnTo>
                <a:lnTo>
                  <a:pt x="5" y="920"/>
                </a:lnTo>
                <a:lnTo>
                  <a:pt x="8" y="916"/>
                </a:lnTo>
                <a:lnTo>
                  <a:pt x="12" y="914"/>
                </a:lnTo>
                <a:lnTo>
                  <a:pt x="36" y="908"/>
                </a:lnTo>
                <a:lnTo>
                  <a:pt x="59" y="902"/>
                </a:lnTo>
                <a:lnTo>
                  <a:pt x="83" y="897"/>
                </a:lnTo>
                <a:lnTo>
                  <a:pt x="107" y="890"/>
                </a:lnTo>
                <a:lnTo>
                  <a:pt x="130" y="884"/>
                </a:lnTo>
                <a:lnTo>
                  <a:pt x="154" y="877"/>
                </a:lnTo>
                <a:lnTo>
                  <a:pt x="179" y="870"/>
                </a:lnTo>
                <a:lnTo>
                  <a:pt x="203" y="864"/>
                </a:lnTo>
                <a:lnTo>
                  <a:pt x="226" y="857"/>
                </a:lnTo>
                <a:lnTo>
                  <a:pt x="250" y="852"/>
                </a:lnTo>
                <a:lnTo>
                  <a:pt x="273" y="846"/>
                </a:lnTo>
                <a:lnTo>
                  <a:pt x="296" y="841"/>
                </a:lnTo>
                <a:lnTo>
                  <a:pt x="319" y="837"/>
                </a:lnTo>
                <a:lnTo>
                  <a:pt x="342" y="832"/>
                </a:lnTo>
                <a:lnTo>
                  <a:pt x="364" y="829"/>
                </a:lnTo>
                <a:lnTo>
                  <a:pt x="386" y="826"/>
                </a:lnTo>
                <a:lnTo>
                  <a:pt x="404" y="824"/>
                </a:lnTo>
                <a:lnTo>
                  <a:pt x="422" y="821"/>
                </a:lnTo>
                <a:lnTo>
                  <a:pt x="438" y="817"/>
                </a:lnTo>
                <a:lnTo>
                  <a:pt x="453" y="815"/>
                </a:lnTo>
                <a:lnTo>
                  <a:pt x="468" y="811"/>
                </a:lnTo>
                <a:lnTo>
                  <a:pt x="483" y="808"/>
                </a:lnTo>
                <a:lnTo>
                  <a:pt x="496" y="806"/>
                </a:lnTo>
                <a:lnTo>
                  <a:pt x="510" y="802"/>
                </a:lnTo>
                <a:lnTo>
                  <a:pt x="523" y="799"/>
                </a:lnTo>
                <a:lnTo>
                  <a:pt x="536" y="796"/>
                </a:lnTo>
                <a:lnTo>
                  <a:pt x="549" y="793"/>
                </a:lnTo>
                <a:lnTo>
                  <a:pt x="562" y="791"/>
                </a:lnTo>
                <a:lnTo>
                  <a:pt x="575" y="787"/>
                </a:lnTo>
                <a:lnTo>
                  <a:pt x="589" y="785"/>
                </a:lnTo>
                <a:lnTo>
                  <a:pt x="602" y="783"/>
                </a:lnTo>
                <a:lnTo>
                  <a:pt x="616" y="780"/>
                </a:lnTo>
                <a:lnTo>
                  <a:pt x="624" y="779"/>
                </a:lnTo>
                <a:lnTo>
                  <a:pt x="632" y="777"/>
                </a:lnTo>
                <a:lnTo>
                  <a:pt x="643" y="776"/>
                </a:lnTo>
                <a:lnTo>
                  <a:pt x="654" y="773"/>
                </a:lnTo>
                <a:lnTo>
                  <a:pt x="666" y="772"/>
                </a:lnTo>
                <a:lnTo>
                  <a:pt x="678" y="770"/>
                </a:lnTo>
                <a:lnTo>
                  <a:pt x="691" y="768"/>
                </a:lnTo>
                <a:lnTo>
                  <a:pt x="705" y="765"/>
                </a:lnTo>
                <a:lnTo>
                  <a:pt x="718" y="763"/>
                </a:lnTo>
                <a:lnTo>
                  <a:pt x="733" y="761"/>
                </a:lnTo>
                <a:lnTo>
                  <a:pt x="746" y="758"/>
                </a:lnTo>
                <a:lnTo>
                  <a:pt x="760" y="757"/>
                </a:lnTo>
                <a:lnTo>
                  <a:pt x="774" y="755"/>
                </a:lnTo>
                <a:lnTo>
                  <a:pt x="788" y="754"/>
                </a:lnTo>
                <a:lnTo>
                  <a:pt x="800" y="752"/>
                </a:lnTo>
                <a:lnTo>
                  <a:pt x="813" y="750"/>
                </a:lnTo>
                <a:lnTo>
                  <a:pt x="829" y="749"/>
                </a:lnTo>
                <a:lnTo>
                  <a:pt x="852" y="747"/>
                </a:lnTo>
                <a:lnTo>
                  <a:pt x="879" y="745"/>
                </a:lnTo>
                <a:lnTo>
                  <a:pt x="906" y="741"/>
                </a:lnTo>
                <a:lnTo>
                  <a:pt x="934" y="739"/>
                </a:lnTo>
                <a:lnTo>
                  <a:pt x="957" y="735"/>
                </a:lnTo>
                <a:lnTo>
                  <a:pt x="974" y="733"/>
                </a:lnTo>
                <a:lnTo>
                  <a:pt x="984" y="731"/>
                </a:lnTo>
                <a:lnTo>
                  <a:pt x="999" y="724"/>
                </a:lnTo>
                <a:lnTo>
                  <a:pt x="1015" y="715"/>
                </a:lnTo>
                <a:lnTo>
                  <a:pt x="1032" y="706"/>
                </a:lnTo>
                <a:lnTo>
                  <a:pt x="1049" y="694"/>
                </a:lnTo>
                <a:lnTo>
                  <a:pt x="1068" y="684"/>
                </a:lnTo>
                <a:lnTo>
                  <a:pt x="1084" y="672"/>
                </a:lnTo>
                <a:lnTo>
                  <a:pt x="1100" y="662"/>
                </a:lnTo>
                <a:lnTo>
                  <a:pt x="1115" y="651"/>
                </a:lnTo>
                <a:lnTo>
                  <a:pt x="1130" y="642"/>
                </a:lnTo>
                <a:lnTo>
                  <a:pt x="1146" y="633"/>
                </a:lnTo>
                <a:lnTo>
                  <a:pt x="1164" y="624"/>
                </a:lnTo>
                <a:lnTo>
                  <a:pt x="1183" y="615"/>
                </a:lnTo>
                <a:lnTo>
                  <a:pt x="1201" y="605"/>
                </a:lnTo>
                <a:lnTo>
                  <a:pt x="1221" y="596"/>
                </a:lnTo>
                <a:lnTo>
                  <a:pt x="1240" y="587"/>
                </a:lnTo>
                <a:lnTo>
                  <a:pt x="1259" y="579"/>
                </a:lnTo>
                <a:lnTo>
                  <a:pt x="1278" y="571"/>
                </a:lnTo>
                <a:lnTo>
                  <a:pt x="1296" y="564"/>
                </a:lnTo>
                <a:lnTo>
                  <a:pt x="1313" y="558"/>
                </a:lnTo>
                <a:lnTo>
                  <a:pt x="1329" y="553"/>
                </a:lnTo>
                <a:lnTo>
                  <a:pt x="1343" y="548"/>
                </a:lnTo>
                <a:lnTo>
                  <a:pt x="1356" y="544"/>
                </a:lnTo>
                <a:lnTo>
                  <a:pt x="1366" y="542"/>
                </a:lnTo>
                <a:lnTo>
                  <a:pt x="1374" y="541"/>
                </a:lnTo>
                <a:lnTo>
                  <a:pt x="1376" y="541"/>
                </a:lnTo>
                <a:lnTo>
                  <a:pt x="1381" y="541"/>
                </a:lnTo>
                <a:lnTo>
                  <a:pt x="1387" y="543"/>
                </a:lnTo>
                <a:lnTo>
                  <a:pt x="1394" y="549"/>
                </a:lnTo>
                <a:lnTo>
                  <a:pt x="1396" y="569"/>
                </a:lnTo>
                <a:lnTo>
                  <a:pt x="1394" y="588"/>
                </a:lnTo>
                <a:lnTo>
                  <a:pt x="1389" y="607"/>
                </a:lnTo>
                <a:lnTo>
                  <a:pt x="1384" y="625"/>
                </a:lnTo>
                <a:lnTo>
                  <a:pt x="1380" y="643"/>
                </a:lnTo>
                <a:lnTo>
                  <a:pt x="1376" y="662"/>
                </a:lnTo>
                <a:lnTo>
                  <a:pt x="1378" y="680"/>
                </a:lnTo>
                <a:lnTo>
                  <a:pt x="1382" y="701"/>
                </a:lnTo>
                <a:lnTo>
                  <a:pt x="1388" y="723"/>
                </a:lnTo>
                <a:lnTo>
                  <a:pt x="1396" y="742"/>
                </a:lnTo>
                <a:lnTo>
                  <a:pt x="1405" y="762"/>
                </a:lnTo>
                <a:lnTo>
                  <a:pt x="1412" y="781"/>
                </a:lnTo>
                <a:lnTo>
                  <a:pt x="1405" y="781"/>
                </a:lnTo>
                <a:lnTo>
                  <a:pt x="1399" y="781"/>
                </a:lnTo>
                <a:lnTo>
                  <a:pt x="1393" y="781"/>
                </a:lnTo>
                <a:lnTo>
                  <a:pt x="1387" y="781"/>
                </a:lnTo>
                <a:lnTo>
                  <a:pt x="1380" y="781"/>
                </a:lnTo>
                <a:lnTo>
                  <a:pt x="1374" y="781"/>
                </a:lnTo>
                <a:lnTo>
                  <a:pt x="1367" y="783"/>
                </a:lnTo>
                <a:lnTo>
                  <a:pt x="1360" y="784"/>
                </a:lnTo>
                <a:lnTo>
                  <a:pt x="1376" y="790"/>
                </a:lnTo>
                <a:lnTo>
                  <a:pt x="1393" y="795"/>
                </a:lnTo>
                <a:lnTo>
                  <a:pt x="1410" y="800"/>
                </a:lnTo>
                <a:lnTo>
                  <a:pt x="1426" y="804"/>
                </a:lnTo>
                <a:lnTo>
                  <a:pt x="1443" y="809"/>
                </a:lnTo>
                <a:lnTo>
                  <a:pt x="1460" y="813"/>
                </a:lnTo>
                <a:lnTo>
                  <a:pt x="1478" y="816"/>
                </a:lnTo>
                <a:lnTo>
                  <a:pt x="1495" y="819"/>
                </a:lnTo>
                <a:lnTo>
                  <a:pt x="1512" y="823"/>
                </a:lnTo>
                <a:lnTo>
                  <a:pt x="1530" y="826"/>
                </a:lnTo>
                <a:lnTo>
                  <a:pt x="1547" y="830"/>
                </a:lnTo>
                <a:lnTo>
                  <a:pt x="1564" y="832"/>
                </a:lnTo>
                <a:lnTo>
                  <a:pt x="1581" y="837"/>
                </a:lnTo>
                <a:lnTo>
                  <a:pt x="1599" y="840"/>
                </a:lnTo>
                <a:lnTo>
                  <a:pt x="1616" y="844"/>
                </a:lnTo>
                <a:lnTo>
                  <a:pt x="1632" y="848"/>
                </a:lnTo>
                <a:lnTo>
                  <a:pt x="1641" y="850"/>
                </a:lnTo>
                <a:lnTo>
                  <a:pt x="1653" y="852"/>
                </a:lnTo>
                <a:lnTo>
                  <a:pt x="1664" y="854"/>
                </a:lnTo>
                <a:lnTo>
                  <a:pt x="1678" y="856"/>
                </a:lnTo>
                <a:lnTo>
                  <a:pt x="1693" y="857"/>
                </a:lnTo>
                <a:lnTo>
                  <a:pt x="1709" y="860"/>
                </a:lnTo>
                <a:lnTo>
                  <a:pt x="1725" y="861"/>
                </a:lnTo>
                <a:lnTo>
                  <a:pt x="1743" y="862"/>
                </a:lnTo>
                <a:lnTo>
                  <a:pt x="1760" y="863"/>
                </a:lnTo>
                <a:lnTo>
                  <a:pt x="1777" y="864"/>
                </a:lnTo>
                <a:lnTo>
                  <a:pt x="1794" y="864"/>
                </a:lnTo>
                <a:lnTo>
                  <a:pt x="1812" y="864"/>
                </a:lnTo>
                <a:lnTo>
                  <a:pt x="1829" y="864"/>
                </a:lnTo>
                <a:lnTo>
                  <a:pt x="1844" y="863"/>
                </a:lnTo>
                <a:lnTo>
                  <a:pt x="1860" y="862"/>
                </a:lnTo>
                <a:lnTo>
                  <a:pt x="1874" y="861"/>
                </a:lnTo>
                <a:lnTo>
                  <a:pt x="1892" y="859"/>
                </a:lnTo>
                <a:lnTo>
                  <a:pt x="1911" y="855"/>
                </a:lnTo>
                <a:lnTo>
                  <a:pt x="1930" y="849"/>
                </a:lnTo>
                <a:lnTo>
                  <a:pt x="1949" y="844"/>
                </a:lnTo>
                <a:lnTo>
                  <a:pt x="1967" y="837"/>
                </a:lnTo>
                <a:lnTo>
                  <a:pt x="1985" y="829"/>
                </a:lnTo>
                <a:lnTo>
                  <a:pt x="2002" y="821"/>
                </a:lnTo>
                <a:lnTo>
                  <a:pt x="2019" y="811"/>
                </a:lnTo>
                <a:lnTo>
                  <a:pt x="2026" y="802"/>
                </a:lnTo>
                <a:lnTo>
                  <a:pt x="2027" y="792"/>
                </a:lnTo>
                <a:lnTo>
                  <a:pt x="2026" y="781"/>
                </a:lnTo>
                <a:lnTo>
                  <a:pt x="2025" y="771"/>
                </a:lnTo>
                <a:lnTo>
                  <a:pt x="2019" y="749"/>
                </a:lnTo>
                <a:lnTo>
                  <a:pt x="2013" y="729"/>
                </a:lnTo>
                <a:lnTo>
                  <a:pt x="2008" y="707"/>
                </a:lnTo>
                <a:lnTo>
                  <a:pt x="1998" y="681"/>
                </a:lnTo>
                <a:lnTo>
                  <a:pt x="1988" y="650"/>
                </a:lnTo>
                <a:lnTo>
                  <a:pt x="1988" y="627"/>
                </a:lnTo>
                <a:lnTo>
                  <a:pt x="1995" y="612"/>
                </a:lnTo>
                <a:lnTo>
                  <a:pt x="2009" y="607"/>
                </a:lnTo>
                <a:lnTo>
                  <a:pt x="2013" y="616"/>
                </a:lnTo>
                <a:lnTo>
                  <a:pt x="2020" y="624"/>
                </a:lnTo>
                <a:lnTo>
                  <a:pt x="2028" y="632"/>
                </a:lnTo>
                <a:lnTo>
                  <a:pt x="2036" y="638"/>
                </a:lnTo>
                <a:lnTo>
                  <a:pt x="2046" y="645"/>
                </a:lnTo>
                <a:lnTo>
                  <a:pt x="2056" y="650"/>
                </a:lnTo>
                <a:lnTo>
                  <a:pt x="2065" y="655"/>
                </a:lnTo>
                <a:lnTo>
                  <a:pt x="2074" y="660"/>
                </a:lnTo>
                <a:lnTo>
                  <a:pt x="2079" y="663"/>
                </a:lnTo>
                <a:lnTo>
                  <a:pt x="2084" y="665"/>
                </a:lnTo>
                <a:lnTo>
                  <a:pt x="2088" y="668"/>
                </a:lnTo>
                <a:lnTo>
                  <a:pt x="2093" y="668"/>
                </a:lnTo>
                <a:lnTo>
                  <a:pt x="2092" y="637"/>
                </a:lnTo>
                <a:lnTo>
                  <a:pt x="2087" y="607"/>
                </a:lnTo>
                <a:lnTo>
                  <a:pt x="2079" y="578"/>
                </a:lnTo>
                <a:lnTo>
                  <a:pt x="2069" y="550"/>
                </a:lnTo>
                <a:lnTo>
                  <a:pt x="2054" y="524"/>
                </a:lnTo>
                <a:lnTo>
                  <a:pt x="2038" y="500"/>
                </a:lnTo>
                <a:lnTo>
                  <a:pt x="2018" y="478"/>
                </a:lnTo>
                <a:lnTo>
                  <a:pt x="1996" y="457"/>
                </a:lnTo>
                <a:lnTo>
                  <a:pt x="1980" y="448"/>
                </a:lnTo>
                <a:lnTo>
                  <a:pt x="1961" y="442"/>
                </a:lnTo>
                <a:lnTo>
                  <a:pt x="1943" y="439"/>
                </a:lnTo>
                <a:lnTo>
                  <a:pt x="1922" y="439"/>
                </a:lnTo>
                <a:lnTo>
                  <a:pt x="1903" y="440"/>
                </a:lnTo>
                <a:lnTo>
                  <a:pt x="1883" y="443"/>
                </a:lnTo>
                <a:lnTo>
                  <a:pt x="1865" y="448"/>
                </a:lnTo>
                <a:lnTo>
                  <a:pt x="1847" y="455"/>
                </a:lnTo>
                <a:lnTo>
                  <a:pt x="1832" y="459"/>
                </a:lnTo>
                <a:lnTo>
                  <a:pt x="1818" y="463"/>
                </a:lnTo>
                <a:lnTo>
                  <a:pt x="1803" y="467"/>
                </a:lnTo>
                <a:lnTo>
                  <a:pt x="1788" y="472"/>
                </a:lnTo>
                <a:lnTo>
                  <a:pt x="1771" y="475"/>
                </a:lnTo>
                <a:lnTo>
                  <a:pt x="1756" y="479"/>
                </a:lnTo>
                <a:lnTo>
                  <a:pt x="1739" y="481"/>
                </a:lnTo>
                <a:lnTo>
                  <a:pt x="1723" y="482"/>
                </a:lnTo>
                <a:lnTo>
                  <a:pt x="1717" y="480"/>
                </a:lnTo>
                <a:lnTo>
                  <a:pt x="1714" y="475"/>
                </a:lnTo>
                <a:lnTo>
                  <a:pt x="1712" y="471"/>
                </a:lnTo>
                <a:lnTo>
                  <a:pt x="1709" y="465"/>
                </a:lnTo>
                <a:lnTo>
                  <a:pt x="1722" y="455"/>
                </a:lnTo>
                <a:lnTo>
                  <a:pt x="1737" y="446"/>
                </a:lnTo>
                <a:lnTo>
                  <a:pt x="1752" y="435"/>
                </a:lnTo>
                <a:lnTo>
                  <a:pt x="1768" y="425"/>
                </a:lnTo>
                <a:lnTo>
                  <a:pt x="1782" y="413"/>
                </a:lnTo>
                <a:lnTo>
                  <a:pt x="1792" y="400"/>
                </a:lnTo>
                <a:lnTo>
                  <a:pt x="1799" y="385"/>
                </a:lnTo>
                <a:lnTo>
                  <a:pt x="1800" y="366"/>
                </a:lnTo>
                <a:lnTo>
                  <a:pt x="1791" y="340"/>
                </a:lnTo>
                <a:lnTo>
                  <a:pt x="1781" y="314"/>
                </a:lnTo>
                <a:lnTo>
                  <a:pt x="1769" y="290"/>
                </a:lnTo>
                <a:lnTo>
                  <a:pt x="1756" y="266"/>
                </a:lnTo>
                <a:lnTo>
                  <a:pt x="1743" y="242"/>
                </a:lnTo>
                <a:lnTo>
                  <a:pt x="1730" y="218"/>
                </a:lnTo>
                <a:lnTo>
                  <a:pt x="1718" y="194"/>
                </a:lnTo>
                <a:lnTo>
                  <a:pt x="1707" y="169"/>
                </a:lnTo>
                <a:lnTo>
                  <a:pt x="1693" y="148"/>
                </a:lnTo>
                <a:lnTo>
                  <a:pt x="1678" y="126"/>
                </a:lnTo>
                <a:lnTo>
                  <a:pt x="1662" y="105"/>
                </a:lnTo>
                <a:lnTo>
                  <a:pt x="1646" y="85"/>
                </a:lnTo>
                <a:lnTo>
                  <a:pt x="1629" y="66"/>
                </a:lnTo>
                <a:lnTo>
                  <a:pt x="1610" y="46"/>
                </a:lnTo>
                <a:lnTo>
                  <a:pt x="1592" y="27"/>
                </a:lnTo>
                <a:lnTo>
                  <a:pt x="1572" y="7"/>
                </a:lnTo>
                <a:lnTo>
                  <a:pt x="1574" y="3"/>
                </a:lnTo>
                <a:lnTo>
                  <a:pt x="1580" y="0"/>
                </a:lnTo>
                <a:lnTo>
                  <a:pt x="1588" y="0"/>
                </a:lnTo>
                <a:lnTo>
                  <a:pt x="1594" y="1"/>
                </a:lnTo>
                <a:lnTo>
                  <a:pt x="1606" y="7"/>
                </a:lnTo>
                <a:lnTo>
                  <a:pt x="1616" y="13"/>
                </a:lnTo>
                <a:lnTo>
                  <a:pt x="1627" y="19"/>
                </a:lnTo>
                <a:lnTo>
                  <a:pt x="1638" y="26"/>
                </a:lnTo>
                <a:lnTo>
                  <a:pt x="1648" y="33"/>
                </a:lnTo>
                <a:lnTo>
                  <a:pt x="1659" y="38"/>
                </a:lnTo>
                <a:lnTo>
                  <a:pt x="1669" y="45"/>
                </a:lnTo>
                <a:lnTo>
                  <a:pt x="1679" y="51"/>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p:nvSpPr>
        <p:spPr bwMode="auto">
          <a:xfrm>
            <a:off x="381000" y="228600"/>
            <a:ext cx="2346325" cy="1477963"/>
          </a:xfrm>
          <a:custGeom>
            <a:avLst/>
            <a:gdLst/>
            <a:ahLst/>
            <a:cxnLst>
              <a:cxn ang="0">
                <a:pos x="1816" y="164"/>
              </a:cxn>
              <a:cxn ang="0">
                <a:pos x="1951" y="297"/>
              </a:cxn>
              <a:cxn ang="0">
                <a:pos x="2082" y="409"/>
              </a:cxn>
              <a:cxn ang="0">
                <a:pos x="2178" y="524"/>
              </a:cxn>
              <a:cxn ang="0">
                <a:pos x="2232" y="673"/>
              </a:cxn>
              <a:cxn ang="0">
                <a:pos x="2281" y="859"/>
              </a:cxn>
              <a:cxn ang="0">
                <a:pos x="2243" y="888"/>
              </a:cxn>
              <a:cxn ang="0">
                <a:pos x="2149" y="954"/>
              </a:cxn>
              <a:cxn ang="0">
                <a:pos x="2057" y="1224"/>
              </a:cxn>
              <a:cxn ang="0">
                <a:pos x="1956" y="1206"/>
              </a:cxn>
              <a:cxn ang="0">
                <a:pos x="1798" y="1142"/>
              </a:cxn>
              <a:cxn ang="0">
                <a:pos x="1621" y="1152"/>
              </a:cxn>
              <a:cxn ang="0">
                <a:pos x="1443" y="1181"/>
              </a:cxn>
              <a:cxn ang="0">
                <a:pos x="1236" y="1200"/>
              </a:cxn>
              <a:cxn ang="0">
                <a:pos x="999" y="1203"/>
              </a:cxn>
              <a:cxn ang="0">
                <a:pos x="968" y="1327"/>
              </a:cxn>
              <a:cxn ang="0">
                <a:pos x="888" y="1328"/>
              </a:cxn>
              <a:cxn ang="0">
                <a:pos x="714" y="1189"/>
              </a:cxn>
              <a:cxn ang="0">
                <a:pos x="532" y="1154"/>
              </a:cxn>
              <a:cxn ang="0">
                <a:pos x="362" y="1159"/>
              </a:cxn>
              <a:cxn ang="0">
                <a:pos x="207" y="1186"/>
              </a:cxn>
              <a:cxn ang="0">
                <a:pos x="134" y="1183"/>
              </a:cxn>
              <a:cxn ang="0">
                <a:pos x="166" y="1165"/>
              </a:cxn>
              <a:cxn ang="0">
                <a:pos x="205" y="1139"/>
              </a:cxn>
              <a:cxn ang="0">
                <a:pos x="238" y="1121"/>
              </a:cxn>
              <a:cxn ang="0">
                <a:pos x="283" y="1114"/>
              </a:cxn>
              <a:cxn ang="0">
                <a:pos x="331" y="1107"/>
              </a:cxn>
              <a:cxn ang="0">
                <a:pos x="361" y="1092"/>
              </a:cxn>
              <a:cxn ang="0">
                <a:pos x="354" y="1075"/>
              </a:cxn>
              <a:cxn ang="0">
                <a:pos x="328" y="1059"/>
              </a:cxn>
              <a:cxn ang="0">
                <a:pos x="275" y="1054"/>
              </a:cxn>
              <a:cxn ang="0">
                <a:pos x="220" y="1040"/>
              </a:cxn>
              <a:cxn ang="0">
                <a:pos x="175" y="1031"/>
              </a:cxn>
              <a:cxn ang="0">
                <a:pos x="77" y="970"/>
              </a:cxn>
              <a:cxn ang="0">
                <a:pos x="8" y="916"/>
              </a:cxn>
              <a:cxn ang="0">
                <a:pos x="226" y="857"/>
              </a:cxn>
              <a:cxn ang="0">
                <a:pos x="438" y="817"/>
              </a:cxn>
              <a:cxn ang="0">
                <a:pos x="575" y="787"/>
              </a:cxn>
              <a:cxn ang="0">
                <a:pos x="691" y="768"/>
              </a:cxn>
              <a:cxn ang="0">
                <a:pos x="829" y="749"/>
              </a:cxn>
              <a:cxn ang="0">
                <a:pos x="1032" y="706"/>
              </a:cxn>
              <a:cxn ang="0">
                <a:pos x="1201" y="605"/>
              </a:cxn>
              <a:cxn ang="0">
                <a:pos x="1366" y="542"/>
              </a:cxn>
              <a:cxn ang="0">
                <a:pos x="1380" y="643"/>
              </a:cxn>
              <a:cxn ang="0">
                <a:pos x="1393" y="781"/>
              </a:cxn>
              <a:cxn ang="0">
                <a:pos x="1443" y="809"/>
              </a:cxn>
              <a:cxn ang="0">
                <a:pos x="1616" y="844"/>
              </a:cxn>
              <a:cxn ang="0">
                <a:pos x="1760" y="863"/>
              </a:cxn>
              <a:cxn ang="0">
                <a:pos x="1930" y="849"/>
              </a:cxn>
              <a:cxn ang="0">
                <a:pos x="2019" y="749"/>
              </a:cxn>
              <a:cxn ang="0">
                <a:pos x="2028" y="632"/>
              </a:cxn>
              <a:cxn ang="0">
                <a:pos x="2092" y="637"/>
              </a:cxn>
              <a:cxn ang="0">
                <a:pos x="1943" y="439"/>
              </a:cxn>
              <a:cxn ang="0">
                <a:pos x="1771" y="475"/>
              </a:cxn>
              <a:cxn ang="0">
                <a:pos x="1752" y="435"/>
              </a:cxn>
              <a:cxn ang="0">
                <a:pos x="1743" y="242"/>
              </a:cxn>
              <a:cxn ang="0">
                <a:pos x="1592" y="27"/>
              </a:cxn>
              <a:cxn ang="0">
                <a:pos x="1648" y="33"/>
              </a:cxn>
            </a:cxnLst>
            <a:rect l="0" t="0" r="r" b="b"/>
            <a:pathLst>
              <a:path w="2284" h="1382">
                <a:moveTo>
                  <a:pt x="1679" y="51"/>
                </a:moveTo>
                <a:lnTo>
                  <a:pt x="1695" y="62"/>
                </a:lnTo>
                <a:lnTo>
                  <a:pt x="1712" y="74"/>
                </a:lnTo>
                <a:lnTo>
                  <a:pt x="1728" y="87"/>
                </a:lnTo>
                <a:lnTo>
                  <a:pt x="1744" y="99"/>
                </a:lnTo>
                <a:lnTo>
                  <a:pt x="1759" y="112"/>
                </a:lnTo>
                <a:lnTo>
                  <a:pt x="1774" y="125"/>
                </a:lnTo>
                <a:lnTo>
                  <a:pt x="1788" y="137"/>
                </a:lnTo>
                <a:lnTo>
                  <a:pt x="1803" y="151"/>
                </a:lnTo>
                <a:lnTo>
                  <a:pt x="1816" y="164"/>
                </a:lnTo>
                <a:lnTo>
                  <a:pt x="1830" y="177"/>
                </a:lnTo>
                <a:lnTo>
                  <a:pt x="1844" y="191"/>
                </a:lnTo>
                <a:lnTo>
                  <a:pt x="1858" y="205"/>
                </a:lnTo>
                <a:lnTo>
                  <a:pt x="1872" y="219"/>
                </a:lnTo>
                <a:lnTo>
                  <a:pt x="1884" y="233"/>
                </a:lnTo>
                <a:lnTo>
                  <a:pt x="1898" y="248"/>
                </a:lnTo>
                <a:lnTo>
                  <a:pt x="1912" y="261"/>
                </a:lnTo>
                <a:lnTo>
                  <a:pt x="1925" y="273"/>
                </a:lnTo>
                <a:lnTo>
                  <a:pt x="1937" y="286"/>
                </a:lnTo>
                <a:lnTo>
                  <a:pt x="1951" y="297"/>
                </a:lnTo>
                <a:lnTo>
                  <a:pt x="1965" y="310"/>
                </a:lnTo>
                <a:lnTo>
                  <a:pt x="1980" y="321"/>
                </a:lnTo>
                <a:lnTo>
                  <a:pt x="1994" y="334"/>
                </a:lnTo>
                <a:lnTo>
                  <a:pt x="2009" y="347"/>
                </a:lnTo>
                <a:lnTo>
                  <a:pt x="2023" y="358"/>
                </a:lnTo>
                <a:lnTo>
                  <a:pt x="2035" y="370"/>
                </a:lnTo>
                <a:lnTo>
                  <a:pt x="2049" y="380"/>
                </a:lnTo>
                <a:lnTo>
                  <a:pt x="2061" y="390"/>
                </a:lnTo>
                <a:lnTo>
                  <a:pt x="2072" y="400"/>
                </a:lnTo>
                <a:lnTo>
                  <a:pt x="2082" y="409"/>
                </a:lnTo>
                <a:lnTo>
                  <a:pt x="2092" y="416"/>
                </a:lnTo>
                <a:lnTo>
                  <a:pt x="2100" y="423"/>
                </a:lnTo>
                <a:lnTo>
                  <a:pt x="2105" y="428"/>
                </a:lnTo>
                <a:lnTo>
                  <a:pt x="2118" y="443"/>
                </a:lnTo>
                <a:lnTo>
                  <a:pt x="2131" y="457"/>
                </a:lnTo>
                <a:lnTo>
                  <a:pt x="2142" y="471"/>
                </a:lnTo>
                <a:lnTo>
                  <a:pt x="2153" y="485"/>
                </a:lnTo>
                <a:lnTo>
                  <a:pt x="2162" y="498"/>
                </a:lnTo>
                <a:lnTo>
                  <a:pt x="2170" y="511"/>
                </a:lnTo>
                <a:lnTo>
                  <a:pt x="2178" y="524"/>
                </a:lnTo>
                <a:lnTo>
                  <a:pt x="2184" y="538"/>
                </a:lnTo>
                <a:lnTo>
                  <a:pt x="2191" y="549"/>
                </a:lnTo>
                <a:lnTo>
                  <a:pt x="2196" y="562"/>
                </a:lnTo>
                <a:lnTo>
                  <a:pt x="2202" y="573"/>
                </a:lnTo>
                <a:lnTo>
                  <a:pt x="2207" y="585"/>
                </a:lnTo>
                <a:lnTo>
                  <a:pt x="2211" y="596"/>
                </a:lnTo>
                <a:lnTo>
                  <a:pt x="2215" y="605"/>
                </a:lnTo>
                <a:lnTo>
                  <a:pt x="2217" y="615"/>
                </a:lnTo>
                <a:lnTo>
                  <a:pt x="2219" y="623"/>
                </a:lnTo>
                <a:lnTo>
                  <a:pt x="2232" y="673"/>
                </a:lnTo>
                <a:lnTo>
                  <a:pt x="2238" y="719"/>
                </a:lnTo>
                <a:lnTo>
                  <a:pt x="2239" y="764"/>
                </a:lnTo>
                <a:lnTo>
                  <a:pt x="2237" y="809"/>
                </a:lnTo>
                <a:lnTo>
                  <a:pt x="2243" y="816"/>
                </a:lnTo>
                <a:lnTo>
                  <a:pt x="2249" y="823"/>
                </a:lnTo>
                <a:lnTo>
                  <a:pt x="2256" y="830"/>
                </a:lnTo>
                <a:lnTo>
                  <a:pt x="2263" y="837"/>
                </a:lnTo>
                <a:lnTo>
                  <a:pt x="2269" y="844"/>
                </a:lnTo>
                <a:lnTo>
                  <a:pt x="2275" y="850"/>
                </a:lnTo>
                <a:lnTo>
                  <a:pt x="2281" y="859"/>
                </a:lnTo>
                <a:lnTo>
                  <a:pt x="2284" y="868"/>
                </a:lnTo>
                <a:lnTo>
                  <a:pt x="2283" y="871"/>
                </a:lnTo>
                <a:lnTo>
                  <a:pt x="2279" y="873"/>
                </a:lnTo>
                <a:lnTo>
                  <a:pt x="2277" y="876"/>
                </a:lnTo>
                <a:lnTo>
                  <a:pt x="2272" y="878"/>
                </a:lnTo>
                <a:lnTo>
                  <a:pt x="2267" y="880"/>
                </a:lnTo>
                <a:lnTo>
                  <a:pt x="2261" y="882"/>
                </a:lnTo>
                <a:lnTo>
                  <a:pt x="2254" y="884"/>
                </a:lnTo>
                <a:lnTo>
                  <a:pt x="2246" y="886"/>
                </a:lnTo>
                <a:lnTo>
                  <a:pt x="2243" y="888"/>
                </a:lnTo>
                <a:lnTo>
                  <a:pt x="2237" y="890"/>
                </a:lnTo>
                <a:lnTo>
                  <a:pt x="2229" y="892"/>
                </a:lnTo>
                <a:lnTo>
                  <a:pt x="2221" y="893"/>
                </a:lnTo>
                <a:lnTo>
                  <a:pt x="2211" y="894"/>
                </a:lnTo>
                <a:lnTo>
                  <a:pt x="2202" y="897"/>
                </a:lnTo>
                <a:lnTo>
                  <a:pt x="2193" y="899"/>
                </a:lnTo>
                <a:lnTo>
                  <a:pt x="2184" y="902"/>
                </a:lnTo>
                <a:lnTo>
                  <a:pt x="2173" y="920"/>
                </a:lnTo>
                <a:lnTo>
                  <a:pt x="2162" y="936"/>
                </a:lnTo>
                <a:lnTo>
                  <a:pt x="2149" y="954"/>
                </a:lnTo>
                <a:lnTo>
                  <a:pt x="2135" y="971"/>
                </a:lnTo>
                <a:lnTo>
                  <a:pt x="2119" y="989"/>
                </a:lnTo>
                <a:lnTo>
                  <a:pt x="2101" y="1006"/>
                </a:lnTo>
                <a:lnTo>
                  <a:pt x="2081" y="1022"/>
                </a:lnTo>
                <a:lnTo>
                  <a:pt x="2058" y="1038"/>
                </a:lnTo>
                <a:lnTo>
                  <a:pt x="2058" y="1060"/>
                </a:lnTo>
                <a:lnTo>
                  <a:pt x="2059" y="1108"/>
                </a:lnTo>
                <a:lnTo>
                  <a:pt x="2061" y="1167"/>
                </a:lnTo>
                <a:lnTo>
                  <a:pt x="2063" y="1220"/>
                </a:lnTo>
                <a:lnTo>
                  <a:pt x="2057" y="1224"/>
                </a:lnTo>
                <a:lnTo>
                  <a:pt x="2050" y="1227"/>
                </a:lnTo>
                <a:lnTo>
                  <a:pt x="2042" y="1228"/>
                </a:lnTo>
                <a:lnTo>
                  <a:pt x="2035" y="1227"/>
                </a:lnTo>
                <a:lnTo>
                  <a:pt x="2027" y="1226"/>
                </a:lnTo>
                <a:lnTo>
                  <a:pt x="2019" y="1224"/>
                </a:lnTo>
                <a:lnTo>
                  <a:pt x="2011" y="1222"/>
                </a:lnTo>
                <a:lnTo>
                  <a:pt x="2004" y="1221"/>
                </a:lnTo>
                <a:lnTo>
                  <a:pt x="1988" y="1216"/>
                </a:lnTo>
                <a:lnTo>
                  <a:pt x="1972" y="1212"/>
                </a:lnTo>
                <a:lnTo>
                  <a:pt x="1956" y="1206"/>
                </a:lnTo>
                <a:lnTo>
                  <a:pt x="1940" y="1199"/>
                </a:lnTo>
                <a:lnTo>
                  <a:pt x="1925" y="1192"/>
                </a:lnTo>
                <a:lnTo>
                  <a:pt x="1910" y="1184"/>
                </a:lnTo>
                <a:lnTo>
                  <a:pt x="1894" y="1177"/>
                </a:lnTo>
                <a:lnTo>
                  <a:pt x="1879" y="1170"/>
                </a:lnTo>
                <a:lnTo>
                  <a:pt x="1862" y="1163"/>
                </a:lnTo>
                <a:lnTo>
                  <a:pt x="1846" y="1157"/>
                </a:lnTo>
                <a:lnTo>
                  <a:pt x="1830" y="1151"/>
                </a:lnTo>
                <a:lnTo>
                  <a:pt x="1814" y="1145"/>
                </a:lnTo>
                <a:lnTo>
                  <a:pt x="1798" y="1142"/>
                </a:lnTo>
                <a:lnTo>
                  <a:pt x="1781" y="1138"/>
                </a:lnTo>
                <a:lnTo>
                  <a:pt x="1762" y="1137"/>
                </a:lnTo>
                <a:lnTo>
                  <a:pt x="1744" y="1137"/>
                </a:lnTo>
                <a:lnTo>
                  <a:pt x="1727" y="1139"/>
                </a:lnTo>
                <a:lnTo>
                  <a:pt x="1709" y="1142"/>
                </a:lnTo>
                <a:lnTo>
                  <a:pt x="1692" y="1144"/>
                </a:lnTo>
                <a:lnTo>
                  <a:pt x="1674" y="1145"/>
                </a:lnTo>
                <a:lnTo>
                  <a:pt x="1656" y="1147"/>
                </a:lnTo>
                <a:lnTo>
                  <a:pt x="1639" y="1150"/>
                </a:lnTo>
                <a:lnTo>
                  <a:pt x="1621" y="1152"/>
                </a:lnTo>
                <a:lnTo>
                  <a:pt x="1603" y="1154"/>
                </a:lnTo>
                <a:lnTo>
                  <a:pt x="1586" y="1158"/>
                </a:lnTo>
                <a:lnTo>
                  <a:pt x="1568" y="1160"/>
                </a:lnTo>
                <a:lnTo>
                  <a:pt x="1550" y="1162"/>
                </a:lnTo>
                <a:lnTo>
                  <a:pt x="1533" y="1166"/>
                </a:lnTo>
                <a:lnTo>
                  <a:pt x="1515" y="1168"/>
                </a:lnTo>
                <a:lnTo>
                  <a:pt x="1497" y="1171"/>
                </a:lnTo>
                <a:lnTo>
                  <a:pt x="1480" y="1175"/>
                </a:lnTo>
                <a:lnTo>
                  <a:pt x="1463" y="1178"/>
                </a:lnTo>
                <a:lnTo>
                  <a:pt x="1443" y="1181"/>
                </a:lnTo>
                <a:lnTo>
                  <a:pt x="1424" y="1183"/>
                </a:lnTo>
                <a:lnTo>
                  <a:pt x="1405" y="1185"/>
                </a:lnTo>
                <a:lnTo>
                  <a:pt x="1386" y="1189"/>
                </a:lnTo>
                <a:lnTo>
                  <a:pt x="1366" y="1192"/>
                </a:lnTo>
                <a:lnTo>
                  <a:pt x="1346" y="1194"/>
                </a:lnTo>
                <a:lnTo>
                  <a:pt x="1327" y="1197"/>
                </a:lnTo>
                <a:lnTo>
                  <a:pt x="1307" y="1199"/>
                </a:lnTo>
                <a:lnTo>
                  <a:pt x="1283" y="1199"/>
                </a:lnTo>
                <a:lnTo>
                  <a:pt x="1259" y="1200"/>
                </a:lnTo>
                <a:lnTo>
                  <a:pt x="1236" y="1200"/>
                </a:lnTo>
                <a:lnTo>
                  <a:pt x="1212" y="1203"/>
                </a:lnTo>
                <a:lnTo>
                  <a:pt x="1187" y="1204"/>
                </a:lnTo>
                <a:lnTo>
                  <a:pt x="1163" y="1205"/>
                </a:lnTo>
                <a:lnTo>
                  <a:pt x="1140" y="1206"/>
                </a:lnTo>
                <a:lnTo>
                  <a:pt x="1116" y="1207"/>
                </a:lnTo>
                <a:lnTo>
                  <a:pt x="1092" y="1207"/>
                </a:lnTo>
                <a:lnTo>
                  <a:pt x="1069" y="1207"/>
                </a:lnTo>
                <a:lnTo>
                  <a:pt x="1045" y="1207"/>
                </a:lnTo>
                <a:lnTo>
                  <a:pt x="1022" y="1205"/>
                </a:lnTo>
                <a:lnTo>
                  <a:pt x="999" y="1203"/>
                </a:lnTo>
                <a:lnTo>
                  <a:pt x="974" y="1199"/>
                </a:lnTo>
                <a:lnTo>
                  <a:pt x="951" y="1194"/>
                </a:lnTo>
                <a:lnTo>
                  <a:pt x="928" y="1189"/>
                </a:lnTo>
                <a:lnTo>
                  <a:pt x="932" y="1205"/>
                </a:lnTo>
                <a:lnTo>
                  <a:pt x="935" y="1220"/>
                </a:lnTo>
                <a:lnTo>
                  <a:pt x="939" y="1235"/>
                </a:lnTo>
                <a:lnTo>
                  <a:pt x="942" y="1249"/>
                </a:lnTo>
                <a:lnTo>
                  <a:pt x="950" y="1274"/>
                </a:lnTo>
                <a:lnTo>
                  <a:pt x="959" y="1300"/>
                </a:lnTo>
                <a:lnTo>
                  <a:pt x="968" y="1327"/>
                </a:lnTo>
                <a:lnTo>
                  <a:pt x="973" y="1354"/>
                </a:lnTo>
                <a:lnTo>
                  <a:pt x="974" y="1361"/>
                </a:lnTo>
                <a:lnTo>
                  <a:pt x="974" y="1368"/>
                </a:lnTo>
                <a:lnTo>
                  <a:pt x="972" y="1376"/>
                </a:lnTo>
                <a:lnTo>
                  <a:pt x="968" y="1382"/>
                </a:lnTo>
                <a:lnTo>
                  <a:pt x="957" y="1381"/>
                </a:lnTo>
                <a:lnTo>
                  <a:pt x="940" y="1368"/>
                </a:lnTo>
                <a:lnTo>
                  <a:pt x="923" y="1354"/>
                </a:lnTo>
                <a:lnTo>
                  <a:pt x="905" y="1342"/>
                </a:lnTo>
                <a:lnTo>
                  <a:pt x="888" y="1328"/>
                </a:lnTo>
                <a:lnTo>
                  <a:pt x="871" y="1314"/>
                </a:lnTo>
                <a:lnTo>
                  <a:pt x="853" y="1299"/>
                </a:lnTo>
                <a:lnTo>
                  <a:pt x="837" y="1285"/>
                </a:lnTo>
                <a:lnTo>
                  <a:pt x="820" y="1270"/>
                </a:lnTo>
                <a:lnTo>
                  <a:pt x="803" y="1257"/>
                </a:lnTo>
                <a:lnTo>
                  <a:pt x="786" y="1243"/>
                </a:lnTo>
                <a:lnTo>
                  <a:pt x="768" y="1229"/>
                </a:lnTo>
                <a:lnTo>
                  <a:pt x="751" y="1215"/>
                </a:lnTo>
                <a:lnTo>
                  <a:pt x="733" y="1201"/>
                </a:lnTo>
                <a:lnTo>
                  <a:pt x="714" y="1189"/>
                </a:lnTo>
                <a:lnTo>
                  <a:pt x="696" y="1176"/>
                </a:lnTo>
                <a:lnTo>
                  <a:pt x="677" y="1163"/>
                </a:lnTo>
                <a:lnTo>
                  <a:pt x="658" y="1162"/>
                </a:lnTo>
                <a:lnTo>
                  <a:pt x="639" y="1161"/>
                </a:lnTo>
                <a:lnTo>
                  <a:pt x="621" y="1160"/>
                </a:lnTo>
                <a:lnTo>
                  <a:pt x="602" y="1159"/>
                </a:lnTo>
                <a:lnTo>
                  <a:pt x="585" y="1158"/>
                </a:lnTo>
                <a:lnTo>
                  <a:pt x="567" y="1157"/>
                </a:lnTo>
                <a:lnTo>
                  <a:pt x="549" y="1155"/>
                </a:lnTo>
                <a:lnTo>
                  <a:pt x="532" y="1154"/>
                </a:lnTo>
                <a:lnTo>
                  <a:pt x="515" y="1154"/>
                </a:lnTo>
                <a:lnTo>
                  <a:pt x="496" y="1154"/>
                </a:lnTo>
                <a:lnTo>
                  <a:pt x="479" y="1154"/>
                </a:lnTo>
                <a:lnTo>
                  <a:pt x="461" y="1154"/>
                </a:lnTo>
                <a:lnTo>
                  <a:pt x="442" y="1154"/>
                </a:lnTo>
                <a:lnTo>
                  <a:pt x="424" y="1154"/>
                </a:lnTo>
                <a:lnTo>
                  <a:pt x="405" y="1155"/>
                </a:lnTo>
                <a:lnTo>
                  <a:pt x="386" y="1157"/>
                </a:lnTo>
                <a:lnTo>
                  <a:pt x="374" y="1158"/>
                </a:lnTo>
                <a:lnTo>
                  <a:pt x="362" y="1159"/>
                </a:lnTo>
                <a:lnTo>
                  <a:pt x="348" y="1161"/>
                </a:lnTo>
                <a:lnTo>
                  <a:pt x="333" y="1163"/>
                </a:lnTo>
                <a:lnTo>
                  <a:pt x="319" y="1166"/>
                </a:lnTo>
                <a:lnTo>
                  <a:pt x="304" y="1168"/>
                </a:lnTo>
                <a:lnTo>
                  <a:pt x="290" y="1170"/>
                </a:lnTo>
                <a:lnTo>
                  <a:pt x="279" y="1171"/>
                </a:lnTo>
                <a:lnTo>
                  <a:pt x="261" y="1175"/>
                </a:lnTo>
                <a:lnTo>
                  <a:pt x="243" y="1180"/>
                </a:lnTo>
                <a:lnTo>
                  <a:pt x="226" y="1183"/>
                </a:lnTo>
                <a:lnTo>
                  <a:pt x="207" y="1186"/>
                </a:lnTo>
                <a:lnTo>
                  <a:pt x="189" y="1190"/>
                </a:lnTo>
                <a:lnTo>
                  <a:pt x="170" y="1193"/>
                </a:lnTo>
                <a:lnTo>
                  <a:pt x="153" y="1196"/>
                </a:lnTo>
                <a:lnTo>
                  <a:pt x="135" y="1197"/>
                </a:lnTo>
                <a:lnTo>
                  <a:pt x="131" y="1196"/>
                </a:lnTo>
                <a:lnTo>
                  <a:pt x="129" y="1194"/>
                </a:lnTo>
                <a:lnTo>
                  <a:pt x="127" y="1192"/>
                </a:lnTo>
                <a:lnTo>
                  <a:pt x="126" y="1189"/>
                </a:lnTo>
                <a:lnTo>
                  <a:pt x="129" y="1185"/>
                </a:lnTo>
                <a:lnTo>
                  <a:pt x="134" y="1183"/>
                </a:lnTo>
                <a:lnTo>
                  <a:pt x="138" y="1181"/>
                </a:lnTo>
                <a:lnTo>
                  <a:pt x="143" y="1177"/>
                </a:lnTo>
                <a:lnTo>
                  <a:pt x="143" y="1168"/>
                </a:lnTo>
                <a:lnTo>
                  <a:pt x="143" y="1161"/>
                </a:lnTo>
                <a:lnTo>
                  <a:pt x="144" y="1153"/>
                </a:lnTo>
                <a:lnTo>
                  <a:pt x="145" y="1146"/>
                </a:lnTo>
                <a:lnTo>
                  <a:pt x="150" y="1150"/>
                </a:lnTo>
                <a:lnTo>
                  <a:pt x="155" y="1154"/>
                </a:lnTo>
                <a:lnTo>
                  <a:pt x="160" y="1160"/>
                </a:lnTo>
                <a:lnTo>
                  <a:pt x="166" y="1165"/>
                </a:lnTo>
                <a:lnTo>
                  <a:pt x="172" y="1167"/>
                </a:lnTo>
                <a:lnTo>
                  <a:pt x="179" y="1169"/>
                </a:lnTo>
                <a:lnTo>
                  <a:pt x="184" y="1167"/>
                </a:lnTo>
                <a:lnTo>
                  <a:pt x="191" y="1162"/>
                </a:lnTo>
                <a:lnTo>
                  <a:pt x="194" y="1154"/>
                </a:lnTo>
                <a:lnTo>
                  <a:pt x="195" y="1147"/>
                </a:lnTo>
                <a:lnTo>
                  <a:pt x="195" y="1140"/>
                </a:lnTo>
                <a:lnTo>
                  <a:pt x="196" y="1134"/>
                </a:lnTo>
                <a:lnTo>
                  <a:pt x="200" y="1135"/>
                </a:lnTo>
                <a:lnTo>
                  <a:pt x="205" y="1139"/>
                </a:lnTo>
                <a:lnTo>
                  <a:pt x="208" y="1144"/>
                </a:lnTo>
                <a:lnTo>
                  <a:pt x="213" y="1148"/>
                </a:lnTo>
                <a:lnTo>
                  <a:pt x="218" y="1152"/>
                </a:lnTo>
                <a:lnTo>
                  <a:pt x="222" y="1154"/>
                </a:lnTo>
                <a:lnTo>
                  <a:pt x="228" y="1154"/>
                </a:lnTo>
                <a:lnTo>
                  <a:pt x="234" y="1151"/>
                </a:lnTo>
                <a:lnTo>
                  <a:pt x="236" y="1144"/>
                </a:lnTo>
                <a:lnTo>
                  <a:pt x="238" y="1136"/>
                </a:lnTo>
                <a:lnTo>
                  <a:pt x="238" y="1128"/>
                </a:lnTo>
                <a:lnTo>
                  <a:pt x="238" y="1121"/>
                </a:lnTo>
                <a:lnTo>
                  <a:pt x="243" y="1124"/>
                </a:lnTo>
                <a:lnTo>
                  <a:pt x="249" y="1130"/>
                </a:lnTo>
                <a:lnTo>
                  <a:pt x="256" y="1136"/>
                </a:lnTo>
                <a:lnTo>
                  <a:pt x="263" y="1140"/>
                </a:lnTo>
                <a:lnTo>
                  <a:pt x="267" y="1138"/>
                </a:lnTo>
                <a:lnTo>
                  <a:pt x="270" y="1137"/>
                </a:lnTo>
                <a:lnTo>
                  <a:pt x="273" y="1137"/>
                </a:lnTo>
                <a:lnTo>
                  <a:pt x="278" y="1135"/>
                </a:lnTo>
                <a:lnTo>
                  <a:pt x="281" y="1125"/>
                </a:lnTo>
                <a:lnTo>
                  <a:pt x="283" y="1114"/>
                </a:lnTo>
                <a:lnTo>
                  <a:pt x="286" y="1105"/>
                </a:lnTo>
                <a:lnTo>
                  <a:pt x="288" y="1100"/>
                </a:lnTo>
                <a:lnTo>
                  <a:pt x="291" y="1105"/>
                </a:lnTo>
                <a:lnTo>
                  <a:pt x="297" y="1109"/>
                </a:lnTo>
                <a:lnTo>
                  <a:pt x="303" y="1114"/>
                </a:lnTo>
                <a:lnTo>
                  <a:pt x="308" y="1119"/>
                </a:lnTo>
                <a:lnTo>
                  <a:pt x="313" y="1116"/>
                </a:lnTo>
                <a:lnTo>
                  <a:pt x="320" y="1114"/>
                </a:lnTo>
                <a:lnTo>
                  <a:pt x="326" y="1112"/>
                </a:lnTo>
                <a:lnTo>
                  <a:pt x="331" y="1107"/>
                </a:lnTo>
                <a:lnTo>
                  <a:pt x="331" y="1100"/>
                </a:lnTo>
                <a:lnTo>
                  <a:pt x="328" y="1093"/>
                </a:lnTo>
                <a:lnTo>
                  <a:pt x="327" y="1087"/>
                </a:lnTo>
                <a:lnTo>
                  <a:pt x="325" y="1082"/>
                </a:lnTo>
                <a:lnTo>
                  <a:pt x="332" y="1082"/>
                </a:lnTo>
                <a:lnTo>
                  <a:pt x="337" y="1084"/>
                </a:lnTo>
                <a:lnTo>
                  <a:pt x="343" y="1086"/>
                </a:lnTo>
                <a:lnTo>
                  <a:pt x="349" y="1090"/>
                </a:lnTo>
                <a:lnTo>
                  <a:pt x="355" y="1091"/>
                </a:lnTo>
                <a:lnTo>
                  <a:pt x="361" y="1092"/>
                </a:lnTo>
                <a:lnTo>
                  <a:pt x="366" y="1090"/>
                </a:lnTo>
                <a:lnTo>
                  <a:pt x="372" y="1084"/>
                </a:lnTo>
                <a:lnTo>
                  <a:pt x="389" y="1070"/>
                </a:lnTo>
                <a:lnTo>
                  <a:pt x="386" y="1067"/>
                </a:lnTo>
                <a:lnTo>
                  <a:pt x="381" y="1063"/>
                </a:lnTo>
                <a:lnTo>
                  <a:pt x="377" y="1062"/>
                </a:lnTo>
                <a:lnTo>
                  <a:pt x="372" y="1062"/>
                </a:lnTo>
                <a:lnTo>
                  <a:pt x="365" y="1066"/>
                </a:lnTo>
                <a:lnTo>
                  <a:pt x="359" y="1070"/>
                </a:lnTo>
                <a:lnTo>
                  <a:pt x="354" y="1075"/>
                </a:lnTo>
                <a:lnTo>
                  <a:pt x="349" y="1079"/>
                </a:lnTo>
                <a:lnTo>
                  <a:pt x="346" y="1075"/>
                </a:lnTo>
                <a:lnTo>
                  <a:pt x="344" y="1068"/>
                </a:lnTo>
                <a:lnTo>
                  <a:pt x="344" y="1062"/>
                </a:lnTo>
                <a:lnTo>
                  <a:pt x="344" y="1056"/>
                </a:lnTo>
                <a:lnTo>
                  <a:pt x="343" y="1054"/>
                </a:lnTo>
                <a:lnTo>
                  <a:pt x="341" y="1054"/>
                </a:lnTo>
                <a:lnTo>
                  <a:pt x="337" y="1054"/>
                </a:lnTo>
                <a:lnTo>
                  <a:pt x="333" y="1054"/>
                </a:lnTo>
                <a:lnTo>
                  <a:pt x="328" y="1059"/>
                </a:lnTo>
                <a:lnTo>
                  <a:pt x="321" y="1063"/>
                </a:lnTo>
                <a:lnTo>
                  <a:pt x="314" y="1067"/>
                </a:lnTo>
                <a:lnTo>
                  <a:pt x="308" y="1070"/>
                </a:lnTo>
                <a:lnTo>
                  <a:pt x="304" y="1062"/>
                </a:lnTo>
                <a:lnTo>
                  <a:pt x="304" y="1053"/>
                </a:lnTo>
                <a:lnTo>
                  <a:pt x="303" y="1045"/>
                </a:lnTo>
                <a:lnTo>
                  <a:pt x="294" y="1043"/>
                </a:lnTo>
                <a:lnTo>
                  <a:pt x="288" y="1046"/>
                </a:lnTo>
                <a:lnTo>
                  <a:pt x="281" y="1051"/>
                </a:lnTo>
                <a:lnTo>
                  <a:pt x="275" y="1054"/>
                </a:lnTo>
                <a:lnTo>
                  <a:pt x="268" y="1059"/>
                </a:lnTo>
                <a:lnTo>
                  <a:pt x="266" y="1051"/>
                </a:lnTo>
                <a:lnTo>
                  <a:pt x="266" y="1040"/>
                </a:lnTo>
                <a:lnTo>
                  <a:pt x="264" y="1032"/>
                </a:lnTo>
                <a:lnTo>
                  <a:pt x="256" y="1030"/>
                </a:lnTo>
                <a:lnTo>
                  <a:pt x="248" y="1032"/>
                </a:lnTo>
                <a:lnTo>
                  <a:pt x="238" y="1037"/>
                </a:lnTo>
                <a:lnTo>
                  <a:pt x="230" y="1044"/>
                </a:lnTo>
                <a:lnTo>
                  <a:pt x="222" y="1050"/>
                </a:lnTo>
                <a:lnTo>
                  <a:pt x="220" y="1040"/>
                </a:lnTo>
                <a:lnTo>
                  <a:pt x="220" y="1029"/>
                </a:lnTo>
                <a:lnTo>
                  <a:pt x="218" y="1020"/>
                </a:lnTo>
                <a:lnTo>
                  <a:pt x="206" y="1017"/>
                </a:lnTo>
                <a:lnTo>
                  <a:pt x="200" y="1016"/>
                </a:lnTo>
                <a:lnTo>
                  <a:pt x="196" y="1017"/>
                </a:lnTo>
                <a:lnTo>
                  <a:pt x="192" y="1020"/>
                </a:lnTo>
                <a:lnTo>
                  <a:pt x="188" y="1023"/>
                </a:lnTo>
                <a:lnTo>
                  <a:pt x="184" y="1025"/>
                </a:lnTo>
                <a:lnTo>
                  <a:pt x="180" y="1029"/>
                </a:lnTo>
                <a:lnTo>
                  <a:pt x="175" y="1031"/>
                </a:lnTo>
                <a:lnTo>
                  <a:pt x="169" y="1032"/>
                </a:lnTo>
                <a:lnTo>
                  <a:pt x="166" y="1027"/>
                </a:lnTo>
                <a:lnTo>
                  <a:pt x="166" y="1021"/>
                </a:lnTo>
                <a:lnTo>
                  <a:pt x="166" y="1014"/>
                </a:lnTo>
                <a:lnTo>
                  <a:pt x="166" y="1008"/>
                </a:lnTo>
                <a:lnTo>
                  <a:pt x="147" y="1001"/>
                </a:lnTo>
                <a:lnTo>
                  <a:pt x="130" y="994"/>
                </a:lnTo>
                <a:lnTo>
                  <a:pt x="112" y="986"/>
                </a:lnTo>
                <a:lnTo>
                  <a:pt x="94" y="978"/>
                </a:lnTo>
                <a:lnTo>
                  <a:pt x="77" y="970"/>
                </a:lnTo>
                <a:lnTo>
                  <a:pt x="59" y="963"/>
                </a:lnTo>
                <a:lnTo>
                  <a:pt x="41" y="956"/>
                </a:lnTo>
                <a:lnTo>
                  <a:pt x="23" y="949"/>
                </a:lnTo>
                <a:lnTo>
                  <a:pt x="16" y="945"/>
                </a:lnTo>
                <a:lnTo>
                  <a:pt x="10" y="940"/>
                </a:lnTo>
                <a:lnTo>
                  <a:pt x="5" y="934"/>
                </a:lnTo>
                <a:lnTo>
                  <a:pt x="0" y="928"/>
                </a:lnTo>
                <a:lnTo>
                  <a:pt x="1" y="923"/>
                </a:lnTo>
                <a:lnTo>
                  <a:pt x="5" y="920"/>
                </a:lnTo>
                <a:lnTo>
                  <a:pt x="8" y="916"/>
                </a:lnTo>
                <a:lnTo>
                  <a:pt x="12" y="914"/>
                </a:lnTo>
                <a:lnTo>
                  <a:pt x="36" y="908"/>
                </a:lnTo>
                <a:lnTo>
                  <a:pt x="59" y="902"/>
                </a:lnTo>
                <a:lnTo>
                  <a:pt x="83" y="897"/>
                </a:lnTo>
                <a:lnTo>
                  <a:pt x="107" y="890"/>
                </a:lnTo>
                <a:lnTo>
                  <a:pt x="130" y="884"/>
                </a:lnTo>
                <a:lnTo>
                  <a:pt x="154" y="877"/>
                </a:lnTo>
                <a:lnTo>
                  <a:pt x="179" y="870"/>
                </a:lnTo>
                <a:lnTo>
                  <a:pt x="203" y="864"/>
                </a:lnTo>
                <a:lnTo>
                  <a:pt x="226" y="857"/>
                </a:lnTo>
                <a:lnTo>
                  <a:pt x="250" y="852"/>
                </a:lnTo>
                <a:lnTo>
                  <a:pt x="273" y="846"/>
                </a:lnTo>
                <a:lnTo>
                  <a:pt x="296" y="841"/>
                </a:lnTo>
                <a:lnTo>
                  <a:pt x="319" y="837"/>
                </a:lnTo>
                <a:lnTo>
                  <a:pt x="342" y="832"/>
                </a:lnTo>
                <a:lnTo>
                  <a:pt x="364" y="829"/>
                </a:lnTo>
                <a:lnTo>
                  <a:pt x="386" y="826"/>
                </a:lnTo>
                <a:lnTo>
                  <a:pt x="404" y="824"/>
                </a:lnTo>
                <a:lnTo>
                  <a:pt x="422" y="821"/>
                </a:lnTo>
                <a:lnTo>
                  <a:pt x="438" y="817"/>
                </a:lnTo>
                <a:lnTo>
                  <a:pt x="453" y="815"/>
                </a:lnTo>
                <a:lnTo>
                  <a:pt x="468" y="811"/>
                </a:lnTo>
                <a:lnTo>
                  <a:pt x="483" y="808"/>
                </a:lnTo>
                <a:lnTo>
                  <a:pt x="496" y="806"/>
                </a:lnTo>
                <a:lnTo>
                  <a:pt x="510" y="802"/>
                </a:lnTo>
                <a:lnTo>
                  <a:pt x="523" y="799"/>
                </a:lnTo>
                <a:lnTo>
                  <a:pt x="536" y="796"/>
                </a:lnTo>
                <a:lnTo>
                  <a:pt x="549" y="793"/>
                </a:lnTo>
                <a:lnTo>
                  <a:pt x="562" y="791"/>
                </a:lnTo>
                <a:lnTo>
                  <a:pt x="575" y="787"/>
                </a:lnTo>
                <a:lnTo>
                  <a:pt x="589" y="785"/>
                </a:lnTo>
                <a:lnTo>
                  <a:pt x="602" y="783"/>
                </a:lnTo>
                <a:lnTo>
                  <a:pt x="616" y="780"/>
                </a:lnTo>
                <a:lnTo>
                  <a:pt x="624" y="779"/>
                </a:lnTo>
                <a:lnTo>
                  <a:pt x="632" y="777"/>
                </a:lnTo>
                <a:lnTo>
                  <a:pt x="643" y="776"/>
                </a:lnTo>
                <a:lnTo>
                  <a:pt x="654" y="773"/>
                </a:lnTo>
                <a:lnTo>
                  <a:pt x="666" y="772"/>
                </a:lnTo>
                <a:lnTo>
                  <a:pt x="678" y="770"/>
                </a:lnTo>
                <a:lnTo>
                  <a:pt x="691" y="768"/>
                </a:lnTo>
                <a:lnTo>
                  <a:pt x="705" y="765"/>
                </a:lnTo>
                <a:lnTo>
                  <a:pt x="718" y="763"/>
                </a:lnTo>
                <a:lnTo>
                  <a:pt x="733" y="761"/>
                </a:lnTo>
                <a:lnTo>
                  <a:pt x="746" y="758"/>
                </a:lnTo>
                <a:lnTo>
                  <a:pt x="760" y="757"/>
                </a:lnTo>
                <a:lnTo>
                  <a:pt x="774" y="755"/>
                </a:lnTo>
                <a:lnTo>
                  <a:pt x="788" y="754"/>
                </a:lnTo>
                <a:lnTo>
                  <a:pt x="800" y="752"/>
                </a:lnTo>
                <a:lnTo>
                  <a:pt x="813" y="750"/>
                </a:lnTo>
                <a:lnTo>
                  <a:pt x="829" y="749"/>
                </a:lnTo>
                <a:lnTo>
                  <a:pt x="852" y="747"/>
                </a:lnTo>
                <a:lnTo>
                  <a:pt x="879" y="745"/>
                </a:lnTo>
                <a:lnTo>
                  <a:pt x="906" y="741"/>
                </a:lnTo>
                <a:lnTo>
                  <a:pt x="934" y="739"/>
                </a:lnTo>
                <a:lnTo>
                  <a:pt x="957" y="735"/>
                </a:lnTo>
                <a:lnTo>
                  <a:pt x="974" y="733"/>
                </a:lnTo>
                <a:lnTo>
                  <a:pt x="984" y="731"/>
                </a:lnTo>
                <a:lnTo>
                  <a:pt x="999" y="724"/>
                </a:lnTo>
                <a:lnTo>
                  <a:pt x="1015" y="715"/>
                </a:lnTo>
                <a:lnTo>
                  <a:pt x="1032" y="706"/>
                </a:lnTo>
                <a:lnTo>
                  <a:pt x="1049" y="694"/>
                </a:lnTo>
                <a:lnTo>
                  <a:pt x="1068" y="684"/>
                </a:lnTo>
                <a:lnTo>
                  <a:pt x="1084" y="672"/>
                </a:lnTo>
                <a:lnTo>
                  <a:pt x="1100" y="662"/>
                </a:lnTo>
                <a:lnTo>
                  <a:pt x="1115" y="651"/>
                </a:lnTo>
                <a:lnTo>
                  <a:pt x="1130" y="642"/>
                </a:lnTo>
                <a:lnTo>
                  <a:pt x="1146" y="633"/>
                </a:lnTo>
                <a:lnTo>
                  <a:pt x="1164" y="624"/>
                </a:lnTo>
                <a:lnTo>
                  <a:pt x="1183" y="615"/>
                </a:lnTo>
                <a:lnTo>
                  <a:pt x="1201" y="605"/>
                </a:lnTo>
                <a:lnTo>
                  <a:pt x="1221" y="596"/>
                </a:lnTo>
                <a:lnTo>
                  <a:pt x="1240" y="587"/>
                </a:lnTo>
                <a:lnTo>
                  <a:pt x="1259" y="579"/>
                </a:lnTo>
                <a:lnTo>
                  <a:pt x="1278" y="571"/>
                </a:lnTo>
                <a:lnTo>
                  <a:pt x="1296" y="564"/>
                </a:lnTo>
                <a:lnTo>
                  <a:pt x="1313" y="558"/>
                </a:lnTo>
                <a:lnTo>
                  <a:pt x="1329" y="553"/>
                </a:lnTo>
                <a:lnTo>
                  <a:pt x="1343" y="548"/>
                </a:lnTo>
                <a:lnTo>
                  <a:pt x="1356" y="544"/>
                </a:lnTo>
                <a:lnTo>
                  <a:pt x="1366" y="542"/>
                </a:lnTo>
                <a:lnTo>
                  <a:pt x="1374" y="541"/>
                </a:lnTo>
                <a:lnTo>
                  <a:pt x="1376" y="541"/>
                </a:lnTo>
                <a:lnTo>
                  <a:pt x="1381" y="541"/>
                </a:lnTo>
                <a:lnTo>
                  <a:pt x="1387" y="543"/>
                </a:lnTo>
                <a:lnTo>
                  <a:pt x="1394" y="549"/>
                </a:lnTo>
                <a:lnTo>
                  <a:pt x="1396" y="569"/>
                </a:lnTo>
                <a:lnTo>
                  <a:pt x="1394" y="588"/>
                </a:lnTo>
                <a:lnTo>
                  <a:pt x="1389" y="607"/>
                </a:lnTo>
                <a:lnTo>
                  <a:pt x="1384" y="625"/>
                </a:lnTo>
                <a:lnTo>
                  <a:pt x="1380" y="643"/>
                </a:lnTo>
                <a:lnTo>
                  <a:pt x="1376" y="662"/>
                </a:lnTo>
                <a:lnTo>
                  <a:pt x="1378" y="680"/>
                </a:lnTo>
                <a:lnTo>
                  <a:pt x="1382" y="701"/>
                </a:lnTo>
                <a:lnTo>
                  <a:pt x="1388" y="723"/>
                </a:lnTo>
                <a:lnTo>
                  <a:pt x="1396" y="742"/>
                </a:lnTo>
                <a:lnTo>
                  <a:pt x="1405" y="762"/>
                </a:lnTo>
                <a:lnTo>
                  <a:pt x="1412" y="781"/>
                </a:lnTo>
                <a:lnTo>
                  <a:pt x="1405" y="781"/>
                </a:lnTo>
                <a:lnTo>
                  <a:pt x="1399" y="781"/>
                </a:lnTo>
                <a:lnTo>
                  <a:pt x="1393" y="781"/>
                </a:lnTo>
                <a:lnTo>
                  <a:pt x="1387" y="781"/>
                </a:lnTo>
                <a:lnTo>
                  <a:pt x="1380" y="781"/>
                </a:lnTo>
                <a:lnTo>
                  <a:pt x="1374" y="781"/>
                </a:lnTo>
                <a:lnTo>
                  <a:pt x="1367" y="783"/>
                </a:lnTo>
                <a:lnTo>
                  <a:pt x="1360" y="784"/>
                </a:lnTo>
                <a:lnTo>
                  <a:pt x="1376" y="790"/>
                </a:lnTo>
                <a:lnTo>
                  <a:pt x="1393" y="795"/>
                </a:lnTo>
                <a:lnTo>
                  <a:pt x="1410" y="800"/>
                </a:lnTo>
                <a:lnTo>
                  <a:pt x="1426" y="804"/>
                </a:lnTo>
                <a:lnTo>
                  <a:pt x="1443" y="809"/>
                </a:lnTo>
                <a:lnTo>
                  <a:pt x="1460" y="813"/>
                </a:lnTo>
                <a:lnTo>
                  <a:pt x="1478" y="816"/>
                </a:lnTo>
                <a:lnTo>
                  <a:pt x="1495" y="819"/>
                </a:lnTo>
                <a:lnTo>
                  <a:pt x="1512" y="823"/>
                </a:lnTo>
                <a:lnTo>
                  <a:pt x="1530" y="826"/>
                </a:lnTo>
                <a:lnTo>
                  <a:pt x="1547" y="830"/>
                </a:lnTo>
                <a:lnTo>
                  <a:pt x="1564" y="832"/>
                </a:lnTo>
                <a:lnTo>
                  <a:pt x="1581" y="837"/>
                </a:lnTo>
                <a:lnTo>
                  <a:pt x="1599" y="840"/>
                </a:lnTo>
                <a:lnTo>
                  <a:pt x="1616" y="844"/>
                </a:lnTo>
                <a:lnTo>
                  <a:pt x="1632" y="848"/>
                </a:lnTo>
                <a:lnTo>
                  <a:pt x="1641" y="850"/>
                </a:lnTo>
                <a:lnTo>
                  <a:pt x="1653" y="852"/>
                </a:lnTo>
                <a:lnTo>
                  <a:pt x="1664" y="854"/>
                </a:lnTo>
                <a:lnTo>
                  <a:pt x="1678" y="856"/>
                </a:lnTo>
                <a:lnTo>
                  <a:pt x="1693" y="857"/>
                </a:lnTo>
                <a:lnTo>
                  <a:pt x="1709" y="860"/>
                </a:lnTo>
                <a:lnTo>
                  <a:pt x="1725" y="861"/>
                </a:lnTo>
                <a:lnTo>
                  <a:pt x="1743" y="862"/>
                </a:lnTo>
                <a:lnTo>
                  <a:pt x="1760" y="863"/>
                </a:lnTo>
                <a:lnTo>
                  <a:pt x="1777" y="864"/>
                </a:lnTo>
                <a:lnTo>
                  <a:pt x="1794" y="864"/>
                </a:lnTo>
                <a:lnTo>
                  <a:pt x="1812" y="864"/>
                </a:lnTo>
                <a:lnTo>
                  <a:pt x="1829" y="864"/>
                </a:lnTo>
                <a:lnTo>
                  <a:pt x="1844" y="863"/>
                </a:lnTo>
                <a:lnTo>
                  <a:pt x="1860" y="862"/>
                </a:lnTo>
                <a:lnTo>
                  <a:pt x="1874" y="861"/>
                </a:lnTo>
                <a:lnTo>
                  <a:pt x="1892" y="859"/>
                </a:lnTo>
                <a:lnTo>
                  <a:pt x="1911" y="855"/>
                </a:lnTo>
                <a:lnTo>
                  <a:pt x="1930" y="849"/>
                </a:lnTo>
                <a:lnTo>
                  <a:pt x="1949" y="844"/>
                </a:lnTo>
                <a:lnTo>
                  <a:pt x="1967" y="837"/>
                </a:lnTo>
                <a:lnTo>
                  <a:pt x="1985" y="829"/>
                </a:lnTo>
                <a:lnTo>
                  <a:pt x="2002" y="821"/>
                </a:lnTo>
                <a:lnTo>
                  <a:pt x="2019" y="811"/>
                </a:lnTo>
                <a:lnTo>
                  <a:pt x="2026" y="802"/>
                </a:lnTo>
                <a:lnTo>
                  <a:pt x="2027" y="792"/>
                </a:lnTo>
                <a:lnTo>
                  <a:pt x="2026" y="781"/>
                </a:lnTo>
                <a:lnTo>
                  <a:pt x="2025" y="771"/>
                </a:lnTo>
                <a:lnTo>
                  <a:pt x="2019" y="749"/>
                </a:lnTo>
                <a:lnTo>
                  <a:pt x="2013" y="729"/>
                </a:lnTo>
                <a:lnTo>
                  <a:pt x="2008" y="707"/>
                </a:lnTo>
                <a:lnTo>
                  <a:pt x="1998" y="681"/>
                </a:lnTo>
                <a:lnTo>
                  <a:pt x="1988" y="650"/>
                </a:lnTo>
                <a:lnTo>
                  <a:pt x="1988" y="627"/>
                </a:lnTo>
                <a:lnTo>
                  <a:pt x="1995" y="612"/>
                </a:lnTo>
                <a:lnTo>
                  <a:pt x="2009" y="607"/>
                </a:lnTo>
                <a:lnTo>
                  <a:pt x="2013" y="616"/>
                </a:lnTo>
                <a:lnTo>
                  <a:pt x="2020" y="624"/>
                </a:lnTo>
                <a:lnTo>
                  <a:pt x="2028" y="632"/>
                </a:lnTo>
                <a:lnTo>
                  <a:pt x="2036" y="638"/>
                </a:lnTo>
                <a:lnTo>
                  <a:pt x="2046" y="645"/>
                </a:lnTo>
                <a:lnTo>
                  <a:pt x="2056" y="650"/>
                </a:lnTo>
                <a:lnTo>
                  <a:pt x="2065" y="655"/>
                </a:lnTo>
                <a:lnTo>
                  <a:pt x="2074" y="660"/>
                </a:lnTo>
                <a:lnTo>
                  <a:pt x="2079" y="663"/>
                </a:lnTo>
                <a:lnTo>
                  <a:pt x="2084" y="665"/>
                </a:lnTo>
                <a:lnTo>
                  <a:pt x="2088" y="668"/>
                </a:lnTo>
                <a:lnTo>
                  <a:pt x="2093" y="668"/>
                </a:lnTo>
                <a:lnTo>
                  <a:pt x="2092" y="637"/>
                </a:lnTo>
                <a:lnTo>
                  <a:pt x="2087" y="607"/>
                </a:lnTo>
                <a:lnTo>
                  <a:pt x="2079" y="578"/>
                </a:lnTo>
                <a:lnTo>
                  <a:pt x="2069" y="550"/>
                </a:lnTo>
                <a:lnTo>
                  <a:pt x="2054" y="524"/>
                </a:lnTo>
                <a:lnTo>
                  <a:pt x="2038" y="500"/>
                </a:lnTo>
                <a:lnTo>
                  <a:pt x="2018" y="478"/>
                </a:lnTo>
                <a:lnTo>
                  <a:pt x="1996" y="457"/>
                </a:lnTo>
                <a:lnTo>
                  <a:pt x="1980" y="448"/>
                </a:lnTo>
                <a:lnTo>
                  <a:pt x="1961" y="442"/>
                </a:lnTo>
                <a:lnTo>
                  <a:pt x="1943" y="439"/>
                </a:lnTo>
                <a:lnTo>
                  <a:pt x="1922" y="439"/>
                </a:lnTo>
                <a:lnTo>
                  <a:pt x="1903" y="440"/>
                </a:lnTo>
                <a:lnTo>
                  <a:pt x="1883" y="443"/>
                </a:lnTo>
                <a:lnTo>
                  <a:pt x="1865" y="448"/>
                </a:lnTo>
                <a:lnTo>
                  <a:pt x="1847" y="455"/>
                </a:lnTo>
                <a:lnTo>
                  <a:pt x="1832" y="459"/>
                </a:lnTo>
                <a:lnTo>
                  <a:pt x="1818" y="463"/>
                </a:lnTo>
                <a:lnTo>
                  <a:pt x="1803" y="467"/>
                </a:lnTo>
                <a:lnTo>
                  <a:pt x="1788" y="472"/>
                </a:lnTo>
                <a:lnTo>
                  <a:pt x="1771" y="475"/>
                </a:lnTo>
                <a:lnTo>
                  <a:pt x="1756" y="479"/>
                </a:lnTo>
                <a:lnTo>
                  <a:pt x="1739" y="481"/>
                </a:lnTo>
                <a:lnTo>
                  <a:pt x="1723" y="482"/>
                </a:lnTo>
                <a:lnTo>
                  <a:pt x="1717" y="480"/>
                </a:lnTo>
                <a:lnTo>
                  <a:pt x="1714" y="475"/>
                </a:lnTo>
                <a:lnTo>
                  <a:pt x="1712" y="471"/>
                </a:lnTo>
                <a:lnTo>
                  <a:pt x="1709" y="465"/>
                </a:lnTo>
                <a:lnTo>
                  <a:pt x="1722" y="455"/>
                </a:lnTo>
                <a:lnTo>
                  <a:pt x="1737" y="446"/>
                </a:lnTo>
                <a:lnTo>
                  <a:pt x="1752" y="435"/>
                </a:lnTo>
                <a:lnTo>
                  <a:pt x="1768" y="425"/>
                </a:lnTo>
                <a:lnTo>
                  <a:pt x="1782" y="413"/>
                </a:lnTo>
                <a:lnTo>
                  <a:pt x="1792" y="400"/>
                </a:lnTo>
                <a:lnTo>
                  <a:pt x="1799" y="385"/>
                </a:lnTo>
                <a:lnTo>
                  <a:pt x="1800" y="366"/>
                </a:lnTo>
                <a:lnTo>
                  <a:pt x="1791" y="340"/>
                </a:lnTo>
                <a:lnTo>
                  <a:pt x="1781" y="314"/>
                </a:lnTo>
                <a:lnTo>
                  <a:pt x="1769" y="290"/>
                </a:lnTo>
                <a:lnTo>
                  <a:pt x="1756" y="266"/>
                </a:lnTo>
                <a:lnTo>
                  <a:pt x="1743" y="242"/>
                </a:lnTo>
                <a:lnTo>
                  <a:pt x="1730" y="218"/>
                </a:lnTo>
                <a:lnTo>
                  <a:pt x="1718" y="194"/>
                </a:lnTo>
                <a:lnTo>
                  <a:pt x="1707" y="169"/>
                </a:lnTo>
                <a:lnTo>
                  <a:pt x="1693" y="148"/>
                </a:lnTo>
                <a:lnTo>
                  <a:pt x="1678" y="126"/>
                </a:lnTo>
                <a:lnTo>
                  <a:pt x="1662" y="105"/>
                </a:lnTo>
                <a:lnTo>
                  <a:pt x="1646" y="85"/>
                </a:lnTo>
                <a:lnTo>
                  <a:pt x="1629" y="66"/>
                </a:lnTo>
                <a:lnTo>
                  <a:pt x="1610" y="46"/>
                </a:lnTo>
                <a:lnTo>
                  <a:pt x="1592" y="27"/>
                </a:lnTo>
                <a:lnTo>
                  <a:pt x="1572" y="7"/>
                </a:lnTo>
                <a:lnTo>
                  <a:pt x="1574" y="3"/>
                </a:lnTo>
                <a:lnTo>
                  <a:pt x="1580" y="0"/>
                </a:lnTo>
                <a:lnTo>
                  <a:pt x="1588" y="0"/>
                </a:lnTo>
                <a:lnTo>
                  <a:pt x="1594" y="1"/>
                </a:lnTo>
                <a:lnTo>
                  <a:pt x="1606" y="7"/>
                </a:lnTo>
                <a:lnTo>
                  <a:pt x="1616" y="13"/>
                </a:lnTo>
                <a:lnTo>
                  <a:pt x="1627" y="19"/>
                </a:lnTo>
                <a:lnTo>
                  <a:pt x="1638" y="26"/>
                </a:lnTo>
                <a:lnTo>
                  <a:pt x="1648" y="33"/>
                </a:lnTo>
                <a:lnTo>
                  <a:pt x="1659" y="38"/>
                </a:lnTo>
                <a:lnTo>
                  <a:pt x="1669" y="45"/>
                </a:lnTo>
                <a:lnTo>
                  <a:pt x="1679" y="51"/>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6"/>
          <p:cNvSpPr>
            <a:spLocks/>
          </p:cNvSpPr>
          <p:nvPr/>
        </p:nvSpPr>
        <p:spPr bwMode="auto">
          <a:xfrm>
            <a:off x="7086600" y="228600"/>
            <a:ext cx="1812925" cy="1096963"/>
          </a:xfrm>
          <a:custGeom>
            <a:avLst/>
            <a:gdLst/>
            <a:ahLst/>
            <a:cxnLst>
              <a:cxn ang="0">
                <a:pos x="1816" y="164"/>
              </a:cxn>
              <a:cxn ang="0">
                <a:pos x="1951" y="297"/>
              </a:cxn>
              <a:cxn ang="0">
                <a:pos x="2082" y="409"/>
              </a:cxn>
              <a:cxn ang="0">
                <a:pos x="2178" y="524"/>
              </a:cxn>
              <a:cxn ang="0">
                <a:pos x="2232" y="673"/>
              </a:cxn>
              <a:cxn ang="0">
                <a:pos x="2281" y="859"/>
              </a:cxn>
              <a:cxn ang="0">
                <a:pos x="2243" y="888"/>
              </a:cxn>
              <a:cxn ang="0">
                <a:pos x="2149" y="954"/>
              </a:cxn>
              <a:cxn ang="0">
                <a:pos x="2057" y="1224"/>
              </a:cxn>
              <a:cxn ang="0">
                <a:pos x="1956" y="1206"/>
              </a:cxn>
              <a:cxn ang="0">
                <a:pos x="1798" y="1142"/>
              </a:cxn>
              <a:cxn ang="0">
                <a:pos x="1621" y="1152"/>
              </a:cxn>
              <a:cxn ang="0">
                <a:pos x="1443" y="1181"/>
              </a:cxn>
              <a:cxn ang="0">
                <a:pos x="1236" y="1200"/>
              </a:cxn>
              <a:cxn ang="0">
                <a:pos x="999" y="1203"/>
              </a:cxn>
              <a:cxn ang="0">
                <a:pos x="968" y="1327"/>
              </a:cxn>
              <a:cxn ang="0">
                <a:pos x="888" y="1328"/>
              </a:cxn>
              <a:cxn ang="0">
                <a:pos x="714" y="1189"/>
              </a:cxn>
              <a:cxn ang="0">
                <a:pos x="532" y="1154"/>
              </a:cxn>
              <a:cxn ang="0">
                <a:pos x="362" y="1159"/>
              </a:cxn>
              <a:cxn ang="0">
                <a:pos x="207" y="1186"/>
              </a:cxn>
              <a:cxn ang="0">
                <a:pos x="134" y="1183"/>
              </a:cxn>
              <a:cxn ang="0">
                <a:pos x="166" y="1165"/>
              </a:cxn>
              <a:cxn ang="0">
                <a:pos x="205" y="1139"/>
              </a:cxn>
              <a:cxn ang="0">
                <a:pos x="238" y="1121"/>
              </a:cxn>
              <a:cxn ang="0">
                <a:pos x="283" y="1114"/>
              </a:cxn>
              <a:cxn ang="0">
                <a:pos x="331" y="1107"/>
              </a:cxn>
              <a:cxn ang="0">
                <a:pos x="361" y="1092"/>
              </a:cxn>
              <a:cxn ang="0">
                <a:pos x="354" y="1075"/>
              </a:cxn>
              <a:cxn ang="0">
                <a:pos x="328" y="1059"/>
              </a:cxn>
              <a:cxn ang="0">
                <a:pos x="275" y="1054"/>
              </a:cxn>
              <a:cxn ang="0">
                <a:pos x="220" y="1040"/>
              </a:cxn>
              <a:cxn ang="0">
                <a:pos x="175" y="1031"/>
              </a:cxn>
              <a:cxn ang="0">
                <a:pos x="77" y="970"/>
              </a:cxn>
              <a:cxn ang="0">
                <a:pos x="8" y="916"/>
              </a:cxn>
              <a:cxn ang="0">
                <a:pos x="226" y="857"/>
              </a:cxn>
              <a:cxn ang="0">
                <a:pos x="438" y="817"/>
              </a:cxn>
              <a:cxn ang="0">
                <a:pos x="575" y="787"/>
              </a:cxn>
              <a:cxn ang="0">
                <a:pos x="691" y="768"/>
              </a:cxn>
              <a:cxn ang="0">
                <a:pos x="829" y="749"/>
              </a:cxn>
              <a:cxn ang="0">
                <a:pos x="1032" y="706"/>
              </a:cxn>
              <a:cxn ang="0">
                <a:pos x="1201" y="605"/>
              </a:cxn>
              <a:cxn ang="0">
                <a:pos x="1366" y="542"/>
              </a:cxn>
              <a:cxn ang="0">
                <a:pos x="1380" y="643"/>
              </a:cxn>
              <a:cxn ang="0">
                <a:pos x="1393" y="781"/>
              </a:cxn>
              <a:cxn ang="0">
                <a:pos x="1443" y="809"/>
              </a:cxn>
              <a:cxn ang="0">
                <a:pos x="1616" y="844"/>
              </a:cxn>
              <a:cxn ang="0">
                <a:pos x="1760" y="863"/>
              </a:cxn>
              <a:cxn ang="0">
                <a:pos x="1930" y="849"/>
              </a:cxn>
              <a:cxn ang="0">
                <a:pos x="2019" y="749"/>
              </a:cxn>
              <a:cxn ang="0">
                <a:pos x="2028" y="632"/>
              </a:cxn>
              <a:cxn ang="0">
                <a:pos x="2092" y="637"/>
              </a:cxn>
              <a:cxn ang="0">
                <a:pos x="1943" y="439"/>
              </a:cxn>
              <a:cxn ang="0">
                <a:pos x="1771" y="475"/>
              </a:cxn>
              <a:cxn ang="0">
                <a:pos x="1752" y="435"/>
              </a:cxn>
              <a:cxn ang="0">
                <a:pos x="1743" y="242"/>
              </a:cxn>
              <a:cxn ang="0">
                <a:pos x="1592" y="27"/>
              </a:cxn>
              <a:cxn ang="0">
                <a:pos x="1648" y="33"/>
              </a:cxn>
            </a:cxnLst>
            <a:rect l="0" t="0" r="r" b="b"/>
            <a:pathLst>
              <a:path w="2284" h="1382">
                <a:moveTo>
                  <a:pt x="1679" y="51"/>
                </a:moveTo>
                <a:lnTo>
                  <a:pt x="1695" y="62"/>
                </a:lnTo>
                <a:lnTo>
                  <a:pt x="1712" y="74"/>
                </a:lnTo>
                <a:lnTo>
                  <a:pt x="1728" y="87"/>
                </a:lnTo>
                <a:lnTo>
                  <a:pt x="1744" y="99"/>
                </a:lnTo>
                <a:lnTo>
                  <a:pt x="1759" y="112"/>
                </a:lnTo>
                <a:lnTo>
                  <a:pt x="1774" y="125"/>
                </a:lnTo>
                <a:lnTo>
                  <a:pt x="1788" y="137"/>
                </a:lnTo>
                <a:lnTo>
                  <a:pt x="1803" y="151"/>
                </a:lnTo>
                <a:lnTo>
                  <a:pt x="1816" y="164"/>
                </a:lnTo>
                <a:lnTo>
                  <a:pt x="1830" y="177"/>
                </a:lnTo>
                <a:lnTo>
                  <a:pt x="1844" y="191"/>
                </a:lnTo>
                <a:lnTo>
                  <a:pt x="1858" y="205"/>
                </a:lnTo>
                <a:lnTo>
                  <a:pt x="1872" y="219"/>
                </a:lnTo>
                <a:lnTo>
                  <a:pt x="1884" y="233"/>
                </a:lnTo>
                <a:lnTo>
                  <a:pt x="1898" y="248"/>
                </a:lnTo>
                <a:lnTo>
                  <a:pt x="1912" y="261"/>
                </a:lnTo>
                <a:lnTo>
                  <a:pt x="1925" y="273"/>
                </a:lnTo>
                <a:lnTo>
                  <a:pt x="1937" y="286"/>
                </a:lnTo>
                <a:lnTo>
                  <a:pt x="1951" y="297"/>
                </a:lnTo>
                <a:lnTo>
                  <a:pt x="1965" y="310"/>
                </a:lnTo>
                <a:lnTo>
                  <a:pt x="1980" y="321"/>
                </a:lnTo>
                <a:lnTo>
                  <a:pt x="1994" y="334"/>
                </a:lnTo>
                <a:lnTo>
                  <a:pt x="2009" y="347"/>
                </a:lnTo>
                <a:lnTo>
                  <a:pt x="2023" y="358"/>
                </a:lnTo>
                <a:lnTo>
                  <a:pt x="2035" y="370"/>
                </a:lnTo>
                <a:lnTo>
                  <a:pt x="2049" y="380"/>
                </a:lnTo>
                <a:lnTo>
                  <a:pt x="2061" y="390"/>
                </a:lnTo>
                <a:lnTo>
                  <a:pt x="2072" y="400"/>
                </a:lnTo>
                <a:lnTo>
                  <a:pt x="2082" y="409"/>
                </a:lnTo>
                <a:lnTo>
                  <a:pt x="2092" y="416"/>
                </a:lnTo>
                <a:lnTo>
                  <a:pt x="2100" y="423"/>
                </a:lnTo>
                <a:lnTo>
                  <a:pt x="2105" y="428"/>
                </a:lnTo>
                <a:lnTo>
                  <a:pt x="2118" y="443"/>
                </a:lnTo>
                <a:lnTo>
                  <a:pt x="2131" y="457"/>
                </a:lnTo>
                <a:lnTo>
                  <a:pt x="2142" y="471"/>
                </a:lnTo>
                <a:lnTo>
                  <a:pt x="2153" y="485"/>
                </a:lnTo>
                <a:lnTo>
                  <a:pt x="2162" y="498"/>
                </a:lnTo>
                <a:lnTo>
                  <a:pt x="2170" y="511"/>
                </a:lnTo>
                <a:lnTo>
                  <a:pt x="2178" y="524"/>
                </a:lnTo>
                <a:lnTo>
                  <a:pt x="2184" y="538"/>
                </a:lnTo>
                <a:lnTo>
                  <a:pt x="2191" y="549"/>
                </a:lnTo>
                <a:lnTo>
                  <a:pt x="2196" y="562"/>
                </a:lnTo>
                <a:lnTo>
                  <a:pt x="2202" y="573"/>
                </a:lnTo>
                <a:lnTo>
                  <a:pt x="2207" y="585"/>
                </a:lnTo>
                <a:lnTo>
                  <a:pt x="2211" y="596"/>
                </a:lnTo>
                <a:lnTo>
                  <a:pt x="2215" y="605"/>
                </a:lnTo>
                <a:lnTo>
                  <a:pt x="2217" y="615"/>
                </a:lnTo>
                <a:lnTo>
                  <a:pt x="2219" y="623"/>
                </a:lnTo>
                <a:lnTo>
                  <a:pt x="2232" y="673"/>
                </a:lnTo>
                <a:lnTo>
                  <a:pt x="2238" y="719"/>
                </a:lnTo>
                <a:lnTo>
                  <a:pt x="2239" y="764"/>
                </a:lnTo>
                <a:lnTo>
                  <a:pt x="2237" y="809"/>
                </a:lnTo>
                <a:lnTo>
                  <a:pt x="2243" y="816"/>
                </a:lnTo>
                <a:lnTo>
                  <a:pt x="2249" y="823"/>
                </a:lnTo>
                <a:lnTo>
                  <a:pt x="2256" y="830"/>
                </a:lnTo>
                <a:lnTo>
                  <a:pt x="2263" y="837"/>
                </a:lnTo>
                <a:lnTo>
                  <a:pt x="2269" y="844"/>
                </a:lnTo>
                <a:lnTo>
                  <a:pt x="2275" y="850"/>
                </a:lnTo>
                <a:lnTo>
                  <a:pt x="2281" y="859"/>
                </a:lnTo>
                <a:lnTo>
                  <a:pt x="2284" y="868"/>
                </a:lnTo>
                <a:lnTo>
                  <a:pt x="2283" y="871"/>
                </a:lnTo>
                <a:lnTo>
                  <a:pt x="2279" y="873"/>
                </a:lnTo>
                <a:lnTo>
                  <a:pt x="2277" y="876"/>
                </a:lnTo>
                <a:lnTo>
                  <a:pt x="2272" y="878"/>
                </a:lnTo>
                <a:lnTo>
                  <a:pt x="2267" y="880"/>
                </a:lnTo>
                <a:lnTo>
                  <a:pt x="2261" y="882"/>
                </a:lnTo>
                <a:lnTo>
                  <a:pt x="2254" y="884"/>
                </a:lnTo>
                <a:lnTo>
                  <a:pt x="2246" y="886"/>
                </a:lnTo>
                <a:lnTo>
                  <a:pt x="2243" y="888"/>
                </a:lnTo>
                <a:lnTo>
                  <a:pt x="2237" y="890"/>
                </a:lnTo>
                <a:lnTo>
                  <a:pt x="2229" y="892"/>
                </a:lnTo>
                <a:lnTo>
                  <a:pt x="2221" y="893"/>
                </a:lnTo>
                <a:lnTo>
                  <a:pt x="2211" y="894"/>
                </a:lnTo>
                <a:lnTo>
                  <a:pt x="2202" y="897"/>
                </a:lnTo>
                <a:lnTo>
                  <a:pt x="2193" y="899"/>
                </a:lnTo>
                <a:lnTo>
                  <a:pt x="2184" y="902"/>
                </a:lnTo>
                <a:lnTo>
                  <a:pt x="2173" y="920"/>
                </a:lnTo>
                <a:lnTo>
                  <a:pt x="2162" y="936"/>
                </a:lnTo>
                <a:lnTo>
                  <a:pt x="2149" y="954"/>
                </a:lnTo>
                <a:lnTo>
                  <a:pt x="2135" y="971"/>
                </a:lnTo>
                <a:lnTo>
                  <a:pt x="2119" y="989"/>
                </a:lnTo>
                <a:lnTo>
                  <a:pt x="2101" y="1006"/>
                </a:lnTo>
                <a:lnTo>
                  <a:pt x="2081" y="1022"/>
                </a:lnTo>
                <a:lnTo>
                  <a:pt x="2058" y="1038"/>
                </a:lnTo>
                <a:lnTo>
                  <a:pt x="2058" y="1060"/>
                </a:lnTo>
                <a:lnTo>
                  <a:pt x="2059" y="1108"/>
                </a:lnTo>
                <a:lnTo>
                  <a:pt x="2061" y="1167"/>
                </a:lnTo>
                <a:lnTo>
                  <a:pt x="2063" y="1220"/>
                </a:lnTo>
                <a:lnTo>
                  <a:pt x="2057" y="1224"/>
                </a:lnTo>
                <a:lnTo>
                  <a:pt x="2050" y="1227"/>
                </a:lnTo>
                <a:lnTo>
                  <a:pt x="2042" y="1228"/>
                </a:lnTo>
                <a:lnTo>
                  <a:pt x="2035" y="1227"/>
                </a:lnTo>
                <a:lnTo>
                  <a:pt x="2027" y="1226"/>
                </a:lnTo>
                <a:lnTo>
                  <a:pt x="2019" y="1224"/>
                </a:lnTo>
                <a:lnTo>
                  <a:pt x="2011" y="1222"/>
                </a:lnTo>
                <a:lnTo>
                  <a:pt x="2004" y="1221"/>
                </a:lnTo>
                <a:lnTo>
                  <a:pt x="1988" y="1216"/>
                </a:lnTo>
                <a:lnTo>
                  <a:pt x="1972" y="1212"/>
                </a:lnTo>
                <a:lnTo>
                  <a:pt x="1956" y="1206"/>
                </a:lnTo>
                <a:lnTo>
                  <a:pt x="1940" y="1199"/>
                </a:lnTo>
                <a:lnTo>
                  <a:pt x="1925" y="1192"/>
                </a:lnTo>
                <a:lnTo>
                  <a:pt x="1910" y="1184"/>
                </a:lnTo>
                <a:lnTo>
                  <a:pt x="1894" y="1177"/>
                </a:lnTo>
                <a:lnTo>
                  <a:pt x="1879" y="1170"/>
                </a:lnTo>
                <a:lnTo>
                  <a:pt x="1862" y="1163"/>
                </a:lnTo>
                <a:lnTo>
                  <a:pt x="1846" y="1157"/>
                </a:lnTo>
                <a:lnTo>
                  <a:pt x="1830" y="1151"/>
                </a:lnTo>
                <a:lnTo>
                  <a:pt x="1814" y="1145"/>
                </a:lnTo>
                <a:lnTo>
                  <a:pt x="1798" y="1142"/>
                </a:lnTo>
                <a:lnTo>
                  <a:pt x="1781" y="1138"/>
                </a:lnTo>
                <a:lnTo>
                  <a:pt x="1762" y="1137"/>
                </a:lnTo>
                <a:lnTo>
                  <a:pt x="1744" y="1137"/>
                </a:lnTo>
                <a:lnTo>
                  <a:pt x="1727" y="1139"/>
                </a:lnTo>
                <a:lnTo>
                  <a:pt x="1709" y="1142"/>
                </a:lnTo>
                <a:lnTo>
                  <a:pt x="1692" y="1144"/>
                </a:lnTo>
                <a:lnTo>
                  <a:pt x="1674" y="1145"/>
                </a:lnTo>
                <a:lnTo>
                  <a:pt x="1656" y="1147"/>
                </a:lnTo>
                <a:lnTo>
                  <a:pt x="1639" y="1150"/>
                </a:lnTo>
                <a:lnTo>
                  <a:pt x="1621" y="1152"/>
                </a:lnTo>
                <a:lnTo>
                  <a:pt x="1603" y="1154"/>
                </a:lnTo>
                <a:lnTo>
                  <a:pt x="1586" y="1158"/>
                </a:lnTo>
                <a:lnTo>
                  <a:pt x="1568" y="1160"/>
                </a:lnTo>
                <a:lnTo>
                  <a:pt x="1550" y="1162"/>
                </a:lnTo>
                <a:lnTo>
                  <a:pt x="1533" y="1166"/>
                </a:lnTo>
                <a:lnTo>
                  <a:pt x="1515" y="1168"/>
                </a:lnTo>
                <a:lnTo>
                  <a:pt x="1497" y="1171"/>
                </a:lnTo>
                <a:lnTo>
                  <a:pt x="1480" y="1175"/>
                </a:lnTo>
                <a:lnTo>
                  <a:pt x="1463" y="1178"/>
                </a:lnTo>
                <a:lnTo>
                  <a:pt x="1443" y="1181"/>
                </a:lnTo>
                <a:lnTo>
                  <a:pt x="1424" y="1183"/>
                </a:lnTo>
                <a:lnTo>
                  <a:pt x="1405" y="1185"/>
                </a:lnTo>
                <a:lnTo>
                  <a:pt x="1386" y="1189"/>
                </a:lnTo>
                <a:lnTo>
                  <a:pt x="1366" y="1192"/>
                </a:lnTo>
                <a:lnTo>
                  <a:pt x="1346" y="1194"/>
                </a:lnTo>
                <a:lnTo>
                  <a:pt x="1327" y="1197"/>
                </a:lnTo>
                <a:lnTo>
                  <a:pt x="1307" y="1199"/>
                </a:lnTo>
                <a:lnTo>
                  <a:pt x="1283" y="1199"/>
                </a:lnTo>
                <a:lnTo>
                  <a:pt x="1259" y="1200"/>
                </a:lnTo>
                <a:lnTo>
                  <a:pt x="1236" y="1200"/>
                </a:lnTo>
                <a:lnTo>
                  <a:pt x="1212" y="1203"/>
                </a:lnTo>
                <a:lnTo>
                  <a:pt x="1187" y="1204"/>
                </a:lnTo>
                <a:lnTo>
                  <a:pt x="1163" y="1205"/>
                </a:lnTo>
                <a:lnTo>
                  <a:pt x="1140" y="1206"/>
                </a:lnTo>
                <a:lnTo>
                  <a:pt x="1116" y="1207"/>
                </a:lnTo>
                <a:lnTo>
                  <a:pt x="1092" y="1207"/>
                </a:lnTo>
                <a:lnTo>
                  <a:pt x="1069" y="1207"/>
                </a:lnTo>
                <a:lnTo>
                  <a:pt x="1045" y="1207"/>
                </a:lnTo>
                <a:lnTo>
                  <a:pt x="1022" y="1205"/>
                </a:lnTo>
                <a:lnTo>
                  <a:pt x="999" y="1203"/>
                </a:lnTo>
                <a:lnTo>
                  <a:pt x="974" y="1199"/>
                </a:lnTo>
                <a:lnTo>
                  <a:pt x="951" y="1194"/>
                </a:lnTo>
                <a:lnTo>
                  <a:pt x="928" y="1189"/>
                </a:lnTo>
                <a:lnTo>
                  <a:pt x="932" y="1205"/>
                </a:lnTo>
                <a:lnTo>
                  <a:pt x="935" y="1220"/>
                </a:lnTo>
                <a:lnTo>
                  <a:pt x="939" y="1235"/>
                </a:lnTo>
                <a:lnTo>
                  <a:pt x="942" y="1249"/>
                </a:lnTo>
                <a:lnTo>
                  <a:pt x="950" y="1274"/>
                </a:lnTo>
                <a:lnTo>
                  <a:pt x="959" y="1300"/>
                </a:lnTo>
                <a:lnTo>
                  <a:pt x="968" y="1327"/>
                </a:lnTo>
                <a:lnTo>
                  <a:pt x="973" y="1354"/>
                </a:lnTo>
                <a:lnTo>
                  <a:pt x="974" y="1361"/>
                </a:lnTo>
                <a:lnTo>
                  <a:pt x="974" y="1368"/>
                </a:lnTo>
                <a:lnTo>
                  <a:pt x="972" y="1376"/>
                </a:lnTo>
                <a:lnTo>
                  <a:pt x="968" y="1382"/>
                </a:lnTo>
                <a:lnTo>
                  <a:pt x="957" y="1381"/>
                </a:lnTo>
                <a:lnTo>
                  <a:pt x="940" y="1368"/>
                </a:lnTo>
                <a:lnTo>
                  <a:pt x="923" y="1354"/>
                </a:lnTo>
                <a:lnTo>
                  <a:pt x="905" y="1342"/>
                </a:lnTo>
                <a:lnTo>
                  <a:pt x="888" y="1328"/>
                </a:lnTo>
                <a:lnTo>
                  <a:pt x="871" y="1314"/>
                </a:lnTo>
                <a:lnTo>
                  <a:pt x="853" y="1299"/>
                </a:lnTo>
                <a:lnTo>
                  <a:pt x="837" y="1285"/>
                </a:lnTo>
                <a:lnTo>
                  <a:pt x="820" y="1270"/>
                </a:lnTo>
                <a:lnTo>
                  <a:pt x="803" y="1257"/>
                </a:lnTo>
                <a:lnTo>
                  <a:pt x="786" y="1243"/>
                </a:lnTo>
                <a:lnTo>
                  <a:pt x="768" y="1229"/>
                </a:lnTo>
                <a:lnTo>
                  <a:pt x="751" y="1215"/>
                </a:lnTo>
                <a:lnTo>
                  <a:pt x="733" y="1201"/>
                </a:lnTo>
                <a:lnTo>
                  <a:pt x="714" y="1189"/>
                </a:lnTo>
                <a:lnTo>
                  <a:pt x="696" y="1176"/>
                </a:lnTo>
                <a:lnTo>
                  <a:pt x="677" y="1163"/>
                </a:lnTo>
                <a:lnTo>
                  <a:pt x="658" y="1162"/>
                </a:lnTo>
                <a:lnTo>
                  <a:pt x="639" y="1161"/>
                </a:lnTo>
                <a:lnTo>
                  <a:pt x="621" y="1160"/>
                </a:lnTo>
                <a:lnTo>
                  <a:pt x="602" y="1159"/>
                </a:lnTo>
                <a:lnTo>
                  <a:pt x="585" y="1158"/>
                </a:lnTo>
                <a:lnTo>
                  <a:pt x="567" y="1157"/>
                </a:lnTo>
                <a:lnTo>
                  <a:pt x="549" y="1155"/>
                </a:lnTo>
                <a:lnTo>
                  <a:pt x="532" y="1154"/>
                </a:lnTo>
                <a:lnTo>
                  <a:pt x="515" y="1154"/>
                </a:lnTo>
                <a:lnTo>
                  <a:pt x="496" y="1154"/>
                </a:lnTo>
                <a:lnTo>
                  <a:pt x="479" y="1154"/>
                </a:lnTo>
                <a:lnTo>
                  <a:pt x="461" y="1154"/>
                </a:lnTo>
                <a:lnTo>
                  <a:pt x="442" y="1154"/>
                </a:lnTo>
                <a:lnTo>
                  <a:pt x="424" y="1154"/>
                </a:lnTo>
                <a:lnTo>
                  <a:pt x="405" y="1155"/>
                </a:lnTo>
                <a:lnTo>
                  <a:pt x="386" y="1157"/>
                </a:lnTo>
                <a:lnTo>
                  <a:pt x="374" y="1158"/>
                </a:lnTo>
                <a:lnTo>
                  <a:pt x="362" y="1159"/>
                </a:lnTo>
                <a:lnTo>
                  <a:pt x="348" y="1161"/>
                </a:lnTo>
                <a:lnTo>
                  <a:pt x="333" y="1163"/>
                </a:lnTo>
                <a:lnTo>
                  <a:pt x="319" y="1166"/>
                </a:lnTo>
                <a:lnTo>
                  <a:pt x="304" y="1168"/>
                </a:lnTo>
                <a:lnTo>
                  <a:pt x="290" y="1170"/>
                </a:lnTo>
                <a:lnTo>
                  <a:pt x="279" y="1171"/>
                </a:lnTo>
                <a:lnTo>
                  <a:pt x="261" y="1175"/>
                </a:lnTo>
                <a:lnTo>
                  <a:pt x="243" y="1180"/>
                </a:lnTo>
                <a:lnTo>
                  <a:pt x="226" y="1183"/>
                </a:lnTo>
                <a:lnTo>
                  <a:pt x="207" y="1186"/>
                </a:lnTo>
                <a:lnTo>
                  <a:pt x="189" y="1190"/>
                </a:lnTo>
                <a:lnTo>
                  <a:pt x="170" y="1193"/>
                </a:lnTo>
                <a:lnTo>
                  <a:pt x="153" y="1196"/>
                </a:lnTo>
                <a:lnTo>
                  <a:pt x="135" y="1197"/>
                </a:lnTo>
                <a:lnTo>
                  <a:pt x="131" y="1196"/>
                </a:lnTo>
                <a:lnTo>
                  <a:pt x="129" y="1194"/>
                </a:lnTo>
                <a:lnTo>
                  <a:pt x="127" y="1192"/>
                </a:lnTo>
                <a:lnTo>
                  <a:pt x="126" y="1189"/>
                </a:lnTo>
                <a:lnTo>
                  <a:pt x="129" y="1185"/>
                </a:lnTo>
                <a:lnTo>
                  <a:pt x="134" y="1183"/>
                </a:lnTo>
                <a:lnTo>
                  <a:pt x="138" y="1181"/>
                </a:lnTo>
                <a:lnTo>
                  <a:pt x="143" y="1177"/>
                </a:lnTo>
                <a:lnTo>
                  <a:pt x="143" y="1168"/>
                </a:lnTo>
                <a:lnTo>
                  <a:pt x="143" y="1161"/>
                </a:lnTo>
                <a:lnTo>
                  <a:pt x="144" y="1153"/>
                </a:lnTo>
                <a:lnTo>
                  <a:pt x="145" y="1146"/>
                </a:lnTo>
                <a:lnTo>
                  <a:pt x="150" y="1150"/>
                </a:lnTo>
                <a:lnTo>
                  <a:pt x="155" y="1154"/>
                </a:lnTo>
                <a:lnTo>
                  <a:pt x="160" y="1160"/>
                </a:lnTo>
                <a:lnTo>
                  <a:pt x="166" y="1165"/>
                </a:lnTo>
                <a:lnTo>
                  <a:pt x="172" y="1167"/>
                </a:lnTo>
                <a:lnTo>
                  <a:pt x="179" y="1169"/>
                </a:lnTo>
                <a:lnTo>
                  <a:pt x="184" y="1167"/>
                </a:lnTo>
                <a:lnTo>
                  <a:pt x="191" y="1162"/>
                </a:lnTo>
                <a:lnTo>
                  <a:pt x="194" y="1154"/>
                </a:lnTo>
                <a:lnTo>
                  <a:pt x="195" y="1147"/>
                </a:lnTo>
                <a:lnTo>
                  <a:pt x="195" y="1140"/>
                </a:lnTo>
                <a:lnTo>
                  <a:pt x="196" y="1134"/>
                </a:lnTo>
                <a:lnTo>
                  <a:pt x="200" y="1135"/>
                </a:lnTo>
                <a:lnTo>
                  <a:pt x="205" y="1139"/>
                </a:lnTo>
                <a:lnTo>
                  <a:pt x="208" y="1144"/>
                </a:lnTo>
                <a:lnTo>
                  <a:pt x="213" y="1148"/>
                </a:lnTo>
                <a:lnTo>
                  <a:pt x="218" y="1152"/>
                </a:lnTo>
                <a:lnTo>
                  <a:pt x="222" y="1154"/>
                </a:lnTo>
                <a:lnTo>
                  <a:pt x="228" y="1154"/>
                </a:lnTo>
                <a:lnTo>
                  <a:pt x="234" y="1151"/>
                </a:lnTo>
                <a:lnTo>
                  <a:pt x="236" y="1144"/>
                </a:lnTo>
                <a:lnTo>
                  <a:pt x="238" y="1136"/>
                </a:lnTo>
                <a:lnTo>
                  <a:pt x="238" y="1128"/>
                </a:lnTo>
                <a:lnTo>
                  <a:pt x="238" y="1121"/>
                </a:lnTo>
                <a:lnTo>
                  <a:pt x="243" y="1124"/>
                </a:lnTo>
                <a:lnTo>
                  <a:pt x="249" y="1130"/>
                </a:lnTo>
                <a:lnTo>
                  <a:pt x="256" y="1136"/>
                </a:lnTo>
                <a:lnTo>
                  <a:pt x="263" y="1140"/>
                </a:lnTo>
                <a:lnTo>
                  <a:pt x="267" y="1138"/>
                </a:lnTo>
                <a:lnTo>
                  <a:pt x="270" y="1137"/>
                </a:lnTo>
                <a:lnTo>
                  <a:pt x="273" y="1137"/>
                </a:lnTo>
                <a:lnTo>
                  <a:pt x="278" y="1135"/>
                </a:lnTo>
                <a:lnTo>
                  <a:pt x="281" y="1125"/>
                </a:lnTo>
                <a:lnTo>
                  <a:pt x="283" y="1114"/>
                </a:lnTo>
                <a:lnTo>
                  <a:pt x="286" y="1105"/>
                </a:lnTo>
                <a:lnTo>
                  <a:pt x="288" y="1100"/>
                </a:lnTo>
                <a:lnTo>
                  <a:pt x="291" y="1105"/>
                </a:lnTo>
                <a:lnTo>
                  <a:pt x="297" y="1109"/>
                </a:lnTo>
                <a:lnTo>
                  <a:pt x="303" y="1114"/>
                </a:lnTo>
                <a:lnTo>
                  <a:pt x="308" y="1119"/>
                </a:lnTo>
                <a:lnTo>
                  <a:pt x="313" y="1116"/>
                </a:lnTo>
                <a:lnTo>
                  <a:pt x="320" y="1114"/>
                </a:lnTo>
                <a:lnTo>
                  <a:pt x="326" y="1112"/>
                </a:lnTo>
                <a:lnTo>
                  <a:pt x="331" y="1107"/>
                </a:lnTo>
                <a:lnTo>
                  <a:pt x="331" y="1100"/>
                </a:lnTo>
                <a:lnTo>
                  <a:pt x="328" y="1093"/>
                </a:lnTo>
                <a:lnTo>
                  <a:pt x="327" y="1087"/>
                </a:lnTo>
                <a:lnTo>
                  <a:pt x="325" y="1082"/>
                </a:lnTo>
                <a:lnTo>
                  <a:pt x="332" y="1082"/>
                </a:lnTo>
                <a:lnTo>
                  <a:pt x="337" y="1084"/>
                </a:lnTo>
                <a:lnTo>
                  <a:pt x="343" y="1086"/>
                </a:lnTo>
                <a:lnTo>
                  <a:pt x="349" y="1090"/>
                </a:lnTo>
                <a:lnTo>
                  <a:pt x="355" y="1091"/>
                </a:lnTo>
                <a:lnTo>
                  <a:pt x="361" y="1092"/>
                </a:lnTo>
                <a:lnTo>
                  <a:pt x="366" y="1090"/>
                </a:lnTo>
                <a:lnTo>
                  <a:pt x="372" y="1084"/>
                </a:lnTo>
                <a:lnTo>
                  <a:pt x="389" y="1070"/>
                </a:lnTo>
                <a:lnTo>
                  <a:pt x="386" y="1067"/>
                </a:lnTo>
                <a:lnTo>
                  <a:pt x="381" y="1063"/>
                </a:lnTo>
                <a:lnTo>
                  <a:pt x="377" y="1062"/>
                </a:lnTo>
                <a:lnTo>
                  <a:pt x="372" y="1062"/>
                </a:lnTo>
                <a:lnTo>
                  <a:pt x="365" y="1066"/>
                </a:lnTo>
                <a:lnTo>
                  <a:pt x="359" y="1070"/>
                </a:lnTo>
                <a:lnTo>
                  <a:pt x="354" y="1075"/>
                </a:lnTo>
                <a:lnTo>
                  <a:pt x="349" y="1079"/>
                </a:lnTo>
                <a:lnTo>
                  <a:pt x="346" y="1075"/>
                </a:lnTo>
                <a:lnTo>
                  <a:pt x="344" y="1068"/>
                </a:lnTo>
                <a:lnTo>
                  <a:pt x="344" y="1062"/>
                </a:lnTo>
                <a:lnTo>
                  <a:pt x="344" y="1056"/>
                </a:lnTo>
                <a:lnTo>
                  <a:pt x="343" y="1054"/>
                </a:lnTo>
                <a:lnTo>
                  <a:pt x="341" y="1054"/>
                </a:lnTo>
                <a:lnTo>
                  <a:pt x="337" y="1054"/>
                </a:lnTo>
                <a:lnTo>
                  <a:pt x="333" y="1054"/>
                </a:lnTo>
                <a:lnTo>
                  <a:pt x="328" y="1059"/>
                </a:lnTo>
                <a:lnTo>
                  <a:pt x="321" y="1063"/>
                </a:lnTo>
                <a:lnTo>
                  <a:pt x="314" y="1067"/>
                </a:lnTo>
                <a:lnTo>
                  <a:pt x="308" y="1070"/>
                </a:lnTo>
                <a:lnTo>
                  <a:pt x="304" y="1062"/>
                </a:lnTo>
                <a:lnTo>
                  <a:pt x="304" y="1053"/>
                </a:lnTo>
                <a:lnTo>
                  <a:pt x="303" y="1045"/>
                </a:lnTo>
                <a:lnTo>
                  <a:pt x="294" y="1043"/>
                </a:lnTo>
                <a:lnTo>
                  <a:pt x="288" y="1046"/>
                </a:lnTo>
                <a:lnTo>
                  <a:pt x="281" y="1051"/>
                </a:lnTo>
                <a:lnTo>
                  <a:pt x="275" y="1054"/>
                </a:lnTo>
                <a:lnTo>
                  <a:pt x="268" y="1059"/>
                </a:lnTo>
                <a:lnTo>
                  <a:pt x="266" y="1051"/>
                </a:lnTo>
                <a:lnTo>
                  <a:pt x="266" y="1040"/>
                </a:lnTo>
                <a:lnTo>
                  <a:pt x="264" y="1032"/>
                </a:lnTo>
                <a:lnTo>
                  <a:pt x="256" y="1030"/>
                </a:lnTo>
                <a:lnTo>
                  <a:pt x="248" y="1032"/>
                </a:lnTo>
                <a:lnTo>
                  <a:pt x="238" y="1037"/>
                </a:lnTo>
                <a:lnTo>
                  <a:pt x="230" y="1044"/>
                </a:lnTo>
                <a:lnTo>
                  <a:pt x="222" y="1050"/>
                </a:lnTo>
                <a:lnTo>
                  <a:pt x="220" y="1040"/>
                </a:lnTo>
                <a:lnTo>
                  <a:pt x="220" y="1029"/>
                </a:lnTo>
                <a:lnTo>
                  <a:pt x="218" y="1020"/>
                </a:lnTo>
                <a:lnTo>
                  <a:pt x="206" y="1017"/>
                </a:lnTo>
                <a:lnTo>
                  <a:pt x="200" y="1016"/>
                </a:lnTo>
                <a:lnTo>
                  <a:pt x="196" y="1017"/>
                </a:lnTo>
                <a:lnTo>
                  <a:pt x="192" y="1020"/>
                </a:lnTo>
                <a:lnTo>
                  <a:pt x="188" y="1023"/>
                </a:lnTo>
                <a:lnTo>
                  <a:pt x="184" y="1025"/>
                </a:lnTo>
                <a:lnTo>
                  <a:pt x="180" y="1029"/>
                </a:lnTo>
                <a:lnTo>
                  <a:pt x="175" y="1031"/>
                </a:lnTo>
                <a:lnTo>
                  <a:pt x="169" y="1032"/>
                </a:lnTo>
                <a:lnTo>
                  <a:pt x="166" y="1027"/>
                </a:lnTo>
                <a:lnTo>
                  <a:pt x="166" y="1021"/>
                </a:lnTo>
                <a:lnTo>
                  <a:pt x="166" y="1014"/>
                </a:lnTo>
                <a:lnTo>
                  <a:pt x="166" y="1008"/>
                </a:lnTo>
                <a:lnTo>
                  <a:pt x="147" y="1001"/>
                </a:lnTo>
                <a:lnTo>
                  <a:pt x="130" y="994"/>
                </a:lnTo>
                <a:lnTo>
                  <a:pt x="112" y="986"/>
                </a:lnTo>
                <a:lnTo>
                  <a:pt x="94" y="978"/>
                </a:lnTo>
                <a:lnTo>
                  <a:pt x="77" y="970"/>
                </a:lnTo>
                <a:lnTo>
                  <a:pt x="59" y="963"/>
                </a:lnTo>
                <a:lnTo>
                  <a:pt x="41" y="956"/>
                </a:lnTo>
                <a:lnTo>
                  <a:pt x="23" y="949"/>
                </a:lnTo>
                <a:lnTo>
                  <a:pt x="16" y="945"/>
                </a:lnTo>
                <a:lnTo>
                  <a:pt x="10" y="940"/>
                </a:lnTo>
                <a:lnTo>
                  <a:pt x="5" y="934"/>
                </a:lnTo>
                <a:lnTo>
                  <a:pt x="0" y="928"/>
                </a:lnTo>
                <a:lnTo>
                  <a:pt x="1" y="923"/>
                </a:lnTo>
                <a:lnTo>
                  <a:pt x="5" y="920"/>
                </a:lnTo>
                <a:lnTo>
                  <a:pt x="8" y="916"/>
                </a:lnTo>
                <a:lnTo>
                  <a:pt x="12" y="914"/>
                </a:lnTo>
                <a:lnTo>
                  <a:pt x="36" y="908"/>
                </a:lnTo>
                <a:lnTo>
                  <a:pt x="59" y="902"/>
                </a:lnTo>
                <a:lnTo>
                  <a:pt x="83" y="897"/>
                </a:lnTo>
                <a:lnTo>
                  <a:pt x="107" y="890"/>
                </a:lnTo>
                <a:lnTo>
                  <a:pt x="130" y="884"/>
                </a:lnTo>
                <a:lnTo>
                  <a:pt x="154" y="877"/>
                </a:lnTo>
                <a:lnTo>
                  <a:pt x="179" y="870"/>
                </a:lnTo>
                <a:lnTo>
                  <a:pt x="203" y="864"/>
                </a:lnTo>
                <a:lnTo>
                  <a:pt x="226" y="857"/>
                </a:lnTo>
                <a:lnTo>
                  <a:pt x="250" y="852"/>
                </a:lnTo>
                <a:lnTo>
                  <a:pt x="273" y="846"/>
                </a:lnTo>
                <a:lnTo>
                  <a:pt x="296" y="841"/>
                </a:lnTo>
                <a:lnTo>
                  <a:pt x="319" y="837"/>
                </a:lnTo>
                <a:lnTo>
                  <a:pt x="342" y="832"/>
                </a:lnTo>
                <a:lnTo>
                  <a:pt x="364" y="829"/>
                </a:lnTo>
                <a:lnTo>
                  <a:pt x="386" y="826"/>
                </a:lnTo>
                <a:lnTo>
                  <a:pt x="404" y="824"/>
                </a:lnTo>
                <a:lnTo>
                  <a:pt x="422" y="821"/>
                </a:lnTo>
                <a:lnTo>
                  <a:pt x="438" y="817"/>
                </a:lnTo>
                <a:lnTo>
                  <a:pt x="453" y="815"/>
                </a:lnTo>
                <a:lnTo>
                  <a:pt x="468" y="811"/>
                </a:lnTo>
                <a:lnTo>
                  <a:pt x="483" y="808"/>
                </a:lnTo>
                <a:lnTo>
                  <a:pt x="496" y="806"/>
                </a:lnTo>
                <a:lnTo>
                  <a:pt x="510" y="802"/>
                </a:lnTo>
                <a:lnTo>
                  <a:pt x="523" y="799"/>
                </a:lnTo>
                <a:lnTo>
                  <a:pt x="536" y="796"/>
                </a:lnTo>
                <a:lnTo>
                  <a:pt x="549" y="793"/>
                </a:lnTo>
                <a:lnTo>
                  <a:pt x="562" y="791"/>
                </a:lnTo>
                <a:lnTo>
                  <a:pt x="575" y="787"/>
                </a:lnTo>
                <a:lnTo>
                  <a:pt x="589" y="785"/>
                </a:lnTo>
                <a:lnTo>
                  <a:pt x="602" y="783"/>
                </a:lnTo>
                <a:lnTo>
                  <a:pt x="616" y="780"/>
                </a:lnTo>
                <a:lnTo>
                  <a:pt x="624" y="779"/>
                </a:lnTo>
                <a:lnTo>
                  <a:pt x="632" y="777"/>
                </a:lnTo>
                <a:lnTo>
                  <a:pt x="643" y="776"/>
                </a:lnTo>
                <a:lnTo>
                  <a:pt x="654" y="773"/>
                </a:lnTo>
                <a:lnTo>
                  <a:pt x="666" y="772"/>
                </a:lnTo>
                <a:lnTo>
                  <a:pt x="678" y="770"/>
                </a:lnTo>
                <a:lnTo>
                  <a:pt x="691" y="768"/>
                </a:lnTo>
                <a:lnTo>
                  <a:pt x="705" y="765"/>
                </a:lnTo>
                <a:lnTo>
                  <a:pt x="718" y="763"/>
                </a:lnTo>
                <a:lnTo>
                  <a:pt x="733" y="761"/>
                </a:lnTo>
                <a:lnTo>
                  <a:pt x="746" y="758"/>
                </a:lnTo>
                <a:lnTo>
                  <a:pt x="760" y="757"/>
                </a:lnTo>
                <a:lnTo>
                  <a:pt x="774" y="755"/>
                </a:lnTo>
                <a:lnTo>
                  <a:pt x="788" y="754"/>
                </a:lnTo>
                <a:lnTo>
                  <a:pt x="800" y="752"/>
                </a:lnTo>
                <a:lnTo>
                  <a:pt x="813" y="750"/>
                </a:lnTo>
                <a:lnTo>
                  <a:pt x="829" y="749"/>
                </a:lnTo>
                <a:lnTo>
                  <a:pt x="852" y="747"/>
                </a:lnTo>
                <a:lnTo>
                  <a:pt x="879" y="745"/>
                </a:lnTo>
                <a:lnTo>
                  <a:pt x="906" y="741"/>
                </a:lnTo>
                <a:lnTo>
                  <a:pt x="934" y="739"/>
                </a:lnTo>
                <a:lnTo>
                  <a:pt x="957" y="735"/>
                </a:lnTo>
                <a:lnTo>
                  <a:pt x="974" y="733"/>
                </a:lnTo>
                <a:lnTo>
                  <a:pt x="984" y="731"/>
                </a:lnTo>
                <a:lnTo>
                  <a:pt x="999" y="724"/>
                </a:lnTo>
                <a:lnTo>
                  <a:pt x="1015" y="715"/>
                </a:lnTo>
                <a:lnTo>
                  <a:pt x="1032" y="706"/>
                </a:lnTo>
                <a:lnTo>
                  <a:pt x="1049" y="694"/>
                </a:lnTo>
                <a:lnTo>
                  <a:pt x="1068" y="684"/>
                </a:lnTo>
                <a:lnTo>
                  <a:pt x="1084" y="672"/>
                </a:lnTo>
                <a:lnTo>
                  <a:pt x="1100" y="662"/>
                </a:lnTo>
                <a:lnTo>
                  <a:pt x="1115" y="651"/>
                </a:lnTo>
                <a:lnTo>
                  <a:pt x="1130" y="642"/>
                </a:lnTo>
                <a:lnTo>
                  <a:pt x="1146" y="633"/>
                </a:lnTo>
                <a:lnTo>
                  <a:pt x="1164" y="624"/>
                </a:lnTo>
                <a:lnTo>
                  <a:pt x="1183" y="615"/>
                </a:lnTo>
                <a:lnTo>
                  <a:pt x="1201" y="605"/>
                </a:lnTo>
                <a:lnTo>
                  <a:pt x="1221" y="596"/>
                </a:lnTo>
                <a:lnTo>
                  <a:pt x="1240" y="587"/>
                </a:lnTo>
                <a:lnTo>
                  <a:pt x="1259" y="579"/>
                </a:lnTo>
                <a:lnTo>
                  <a:pt x="1278" y="571"/>
                </a:lnTo>
                <a:lnTo>
                  <a:pt x="1296" y="564"/>
                </a:lnTo>
                <a:lnTo>
                  <a:pt x="1313" y="558"/>
                </a:lnTo>
                <a:lnTo>
                  <a:pt x="1329" y="553"/>
                </a:lnTo>
                <a:lnTo>
                  <a:pt x="1343" y="548"/>
                </a:lnTo>
                <a:lnTo>
                  <a:pt x="1356" y="544"/>
                </a:lnTo>
                <a:lnTo>
                  <a:pt x="1366" y="542"/>
                </a:lnTo>
                <a:lnTo>
                  <a:pt x="1374" y="541"/>
                </a:lnTo>
                <a:lnTo>
                  <a:pt x="1376" y="541"/>
                </a:lnTo>
                <a:lnTo>
                  <a:pt x="1381" y="541"/>
                </a:lnTo>
                <a:lnTo>
                  <a:pt x="1387" y="543"/>
                </a:lnTo>
                <a:lnTo>
                  <a:pt x="1394" y="549"/>
                </a:lnTo>
                <a:lnTo>
                  <a:pt x="1396" y="569"/>
                </a:lnTo>
                <a:lnTo>
                  <a:pt x="1394" y="588"/>
                </a:lnTo>
                <a:lnTo>
                  <a:pt x="1389" y="607"/>
                </a:lnTo>
                <a:lnTo>
                  <a:pt x="1384" y="625"/>
                </a:lnTo>
                <a:lnTo>
                  <a:pt x="1380" y="643"/>
                </a:lnTo>
                <a:lnTo>
                  <a:pt x="1376" y="662"/>
                </a:lnTo>
                <a:lnTo>
                  <a:pt x="1378" y="680"/>
                </a:lnTo>
                <a:lnTo>
                  <a:pt x="1382" y="701"/>
                </a:lnTo>
                <a:lnTo>
                  <a:pt x="1388" y="723"/>
                </a:lnTo>
                <a:lnTo>
                  <a:pt x="1396" y="742"/>
                </a:lnTo>
                <a:lnTo>
                  <a:pt x="1405" y="762"/>
                </a:lnTo>
                <a:lnTo>
                  <a:pt x="1412" y="781"/>
                </a:lnTo>
                <a:lnTo>
                  <a:pt x="1405" y="781"/>
                </a:lnTo>
                <a:lnTo>
                  <a:pt x="1399" y="781"/>
                </a:lnTo>
                <a:lnTo>
                  <a:pt x="1393" y="781"/>
                </a:lnTo>
                <a:lnTo>
                  <a:pt x="1387" y="781"/>
                </a:lnTo>
                <a:lnTo>
                  <a:pt x="1380" y="781"/>
                </a:lnTo>
                <a:lnTo>
                  <a:pt x="1374" y="781"/>
                </a:lnTo>
                <a:lnTo>
                  <a:pt x="1367" y="783"/>
                </a:lnTo>
                <a:lnTo>
                  <a:pt x="1360" y="784"/>
                </a:lnTo>
                <a:lnTo>
                  <a:pt x="1376" y="790"/>
                </a:lnTo>
                <a:lnTo>
                  <a:pt x="1393" y="795"/>
                </a:lnTo>
                <a:lnTo>
                  <a:pt x="1410" y="800"/>
                </a:lnTo>
                <a:lnTo>
                  <a:pt x="1426" y="804"/>
                </a:lnTo>
                <a:lnTo>
                  <a:pt x="1443" y="809"/>
                </a:lnTo>
                <a:lnTo>
                  <a:pt x="1460" y="813"/>
                </a:lnTo>
                <a:lnTo>
                  <a:pt x="1478" y="816"/>
                </a:lnTo>
                <a:lnTo>
                  <a:pt x="1495" y="819"/>
                </a:lnTo>
                <a:lnTo>
                  <a:pt x="1512" y="823"/>
                </a:lnTo>
                <a:lnTo>
                  <a:pt x="1530" y="826"/>
                </a:lnTo>
                <a:lnTo>
                  <a:pt x="1547" y="830"/>
                </a:lnTo>
                <a:lnTo>
                  <a:pt x="1564" y="832"/>
                </a:lnTo>
                <a:lnTo>
                  <a:pt x="1581" y="837"/>
                </a:lnTo>
                <a:lnTo>
                  <a:pt x="1599" y="840"/>
                </a:lnTo>
                <a:lnTo>
                  <a:pt x="1616" y="844"/>
                </a:lnTo>
                <a:lnTo>
                  <a:pt x="1632" y="848"/>
                </a:lnTo>
                <a:lnTo>
                  <a:pt x="1641" y="850"/>
                </a:lnTo>
                <a:lnTo>
                  <a:pt x="1653" y="852"/>
                </a:lnTo>
                <a:lnTo>
                  <a:pt x="1664" y="854"/>
                </a:lnTo>
                <a:lnTo>
                  <a:pt x="1678" y="856"/>
                </a:lnTo>
                <a:lnTo>
                  <a:pt x="1693" y="857"/>
                </a:lnTo>
                <a:lnTo>
                  <a:pt x="1709" y="860"/>
                </a:lnTo>
                <a:lnTo>
                  <a:pt x="1725" y="861"/>
                </a:lnTo>
                <a:lnTo>
                  <a:pt x="1743" y="862"/>
                </a:lnTo>
                <a:lnTo>
                  <a:pt x="1760" y="863"/>
                </a:lnTo>
                <a:lnTo>
                  <a:pt x="1777" y="864"/>
                </a:lnTo>
                <a:lnTo>
                  <a:pt x="1794" y="864"/>
                </a:lnTo>
                <a:lnTo>
                  <a:pt x="1812" y="864"/>
                </a:lnTo>
                <a:lnTo>
                  <a:pt x="1829" y="864"/>
                </a:lnTo>
                <a:lnTo>
                  <a:pt x="1844" y="863"/>
                </a:lnTo>
                <a:lnTo>
                  <a:pt x="1860" y="862"/>
                </a:lnTo>
                <a:lnTo>
                  <a:pt x="1874" y="861"/>
                </a:lnTo>
                <a:lnTo>
                  <a:pt x="1892" y="859"/>
                </a:lnTo>
                <a:lnTo>
                  <a:pt x="1911" y="855"/>
                </a:lnTo>
                <a:lnTo>
                  <a:pt x="1930" y="849"/>
                </a:lnTo>
                <a:lnTo>
                  <a:pt x="1949" y="844"/>
                </a:lnTo>
                <a:lnTo>
                  <a:pt x="1967" y="837"/>
                </a:lnTo>
                <a:lnTo>
                  <a:pt x="1985" y="829"/>
                </a:lnTo>
                <a:lnTo>
                  <a:pt x="2002" y="821"/>
                </a:lnTo>
                <a:lnTo>
                  <a:pt x="2019" y="811"/>
                </a:lnTo>
                <a:lnTo>
                  <a:pt x="2026" y="802"/>
                </a:lnTo>
                <a:lnTo>
                  <a:pt x="2027" y="792"/>
                </a:lnTo>
                <a:lnTo>
                  <a:pt x="2026" y="781"/>
                </a:lnTo>
                <a:lnTo>
                  <a:pt x="2025" y="771"/>
                </a:lnTo>
                <a:lnTo>
                  <a:pt x="2019" y="749"/>
                </a:lnTo>
                <a:lnTo>
                  <a:pt x="2013" y="729"/>
                </a:lnTo>
                <a:lnTo>
                  <a:pt x="2008" y="707"/>
                </a:lnTo>
                <a:lnTo>
                  <a:pt x="1998" y="681"/>
                </a:lnTo>
                <a:lnTo>
                  <a:pt x="1988" y="650"/>
                </a:lnTo>
                <a:lnTo>
                  <a:pt x="1988" y="627"/>
                </a:lnTo>
                <a:lnTo>
                  <a:pt x="1995" y="612"/>
                </a:lnTo>
                <a:lnTo>
                  <a:pt x="2009" y="607"/>
                </a:lnTo>
                <a:lnTo>
                  <a:pt x="2013" y="616"/>
                </a:lnTo>
                <a:lnTo>
                  <a:pt x="2020" y="624"/>
                </a:lnTo>
                <a:lnTo>
                  <a:pt x="2028" y="632"/>
                </a:lnTo>
                <a:lnTo>
                  <a:pt x="2036" y="638"/>
                </a:lnTo>
                <a:lnTo>
                  <a:pt x="2046" y="645"/>
                </a:lnTo>
                <a:lnTo>
                  <a:pt x="2056" y="650"/>
                </a:lnTo>
                <a:lnTo>
                  <a:pt x="2065" y="655"/>
                </a:lnTo>
                <a:lnTo>
                  <a:pt x="2074" y="660"/>
                </a:lnTo>
                <a:lnTo>
                  <a:pt x="2079" y="663"/>
                </a:lnTo>
                <a:lnTo>
                  <a:pt x="2084" y="665"/>
                </a:lnTo>
                <a:lnTo>
                  <a:pt x="2088" y="668"/>
                </a:lnTo>
                <a:lnTo>
                  <a:pt x="2093" y="668"/>
                </a:lnTo>
                <a:lnTo>
                  <a:pt x="2092" y="637"/>
                </a:lnTo>
                <a:lnTo>
                  <a:pt x="2087" y="607"/>
                </a:lnTo>
                <a:lnTo>
                  <a:pt x="2079" y="578"/>
                </a:lnTo>
                <a:lnTo>
                  <a:pt x="2069" y="550"/>
                </a:lnTo>
                <a:lnTo>
                  <a:pt x="2054" y="524"/>
                </a:lnTo>
                <a:lnTo>
                  <a:pt x="2038" y="500"/>
                </a:lnTo>
                <a:lnTo>
                  <a:pt x="2018" y="478"/>
                </a:lnTo>
                <a:lnTo>
                  <a:pt x="1996" y="457"/>
                </a:lnTo>
                <a:lnTo>
                  <a:pt x="1980" y="448"/>
                </a:lnTo>
                <a:lnTo>
                  <a:pt x="1961" y="442"/>
                </a:lnTo>
                <a:lnTo>
                  <a:pt x="1943" y="439"/>
                </a:lnTo>
                <a:lnTo>
                  <a:pt x="1922" y="439"/>
                </a:lnTo>
                <a:lnTo>
                  <a:pt x="1903" y="440"/>
                </a:lnTo>
                <a:lnTo>
                  <a:pt x="1883" y="443"/>
                </a:lnTo>
                <a:lnTo>
                  <a:pt x="1865" y="448"/>
                </a:lnTo>
                <a:lnTo>
                  <a:pt x="1847" y="455"/>
                </a:lnTo>
                <a:lnTo>
                  <a:pt x="1832" y="459"/>
                </a:lnTo>
                <a:lnTo>
                  <a:pt x="1818" y="463"/>
                </a:lnTo>
                <a:lnTo>
                  <a:pt x="1803" y="467"/>
                </a:lnTo>
                <a:lnTo>
                  <a:pt x="1788" y="472"/>
                </a:lnTo>
                <a:lnTo>
                  <a:pt x="1771" y="475"/>
                </a:lnTo>
                <a:lnTo>
                  <a:pt x="1756" y="479"/>
                </a:lnTo>
                <a:lnTo>
                  <a:pt x="1739" y="481"/>
                </a:lnTo>
                <a:lnTo>
                  <a:pt x="1723" y="482"/>
                </a:lnTo>
                <a:lnTo>
                  <a:pt x="1717" y="480"/>
                </a:lnTo>
                <a:lnTo>
                  <a:pt x="1714" y="475"/>
                </a:lnTo>
                <a:lnTo>
                  <a:pt x="1712" y="471"/>
                </a:lnTo>
                <a:lnTo>
                  <a:pt x="1709" y="465"/>
                </a:lnTo>
                <a:lnTo>
                  <a:pt x="1722" y="455"/>
                </a:lnTo>
                <a:lnTo>
                  <a:pt x="1737" y="446"/>
                </a:lnTo>
                <a:lnTo>
                  <a:pt x="1752" y="435"/>
                </a:lnTo>
                <a:lnTo>
                  <a:pt x="1768" y="425"/>
                </a:lnTo>
                <a:lnTo>
                  <a:pt x="1782" y="413"/>
                </a:lnTo>
                <a:lnTo>
                  <a:pt x="1792" y="400"/>
                </a:lnTo>
                <a:lnTo>
                  <a:pt x="1799" y="385"/>
                </a:lnTo>
                <a:lnTo>
                  <a:pt x="1800" y="366"/>
                </a:lnTo>
                <a:lnTo>
                  <a:pt x="1791" y="340"/>
                </a:lnTo>
                <a:lnTo>
                  <a:pt x="1781" y="314"/>
                </a:lnTo>
                <a:lnTo>
                  <a:pt x="1769" y="290"/>
                </a:lnTo>
                <a:lnTo>
                  <a:pt x="1756" y="266"/>
                </a:lnTo>
                <a:lnTo>
                  <a:pt x="1743" y="242"/>
                </a:lnTo>
                <a:lnTo>
                  <a:pt x="1730" y="218"/>
                </a:lnTo>
                <a:lnTo>
                  <a:pt x="1718" y="194"/>
                </a:lnTo>
                <a:lnTo>
                  <a:pt x="1707" y="169"/>
                </a:lnTo>
                <a:lnTo>
                  <a:pt x="1693" y="148"/>
                </a:lnTo>
                <a:lnTo>
                  <a:pt x="1678" y="126"/>
                </a:lnTo>
                <a:lnTo>
                  <a:pt x="1662" y="105"/>
                </a:lnTo>
                <a:lnTo>
                  <a:pt x="1646" y="85"/>
                </a:lnTo>
                <a:lnTo>
                  <a:pt x="1629" y="66"/>
                </a:lnTo>
                <a:lnTo>
                  <a:pt x="1610" y="46"/>
                </a:lnTo>
                <a:lnTo>
                  <a:pt x="1592" y="27"/>
                </a:lnTo>
                <a:lnTo>
                  <a:pt x="1572" y="7"/>
                </a:lnTo>
                <a:lnTo>
                  <a:pt x="1574" y="3"/>
                </a:lnTo>
                <a:lnTo>
                  <a:pt x="1580" y="0"/>
                </a:lnTo>
                <a:lnTo>
                  <a:pt x="1588" y="0"/>
                </a:lnTo>
                <a:lnTo>
                  <a:pt x="1594" y="1"/>
                </a:lnTo>
                <a:lnTo>
                  <a:pt x="1606" y="7"/>
                </a:lnTo>
                <a:lnTo>
                  <a:pt x="1616" y="13"/>
                </a:lnTo>
                <a:lnTo>
                  <a:pt x="1627" y="19"/>
                </a:lnTo>
                <a:lnTo>
                  <a:pt x="1638" y="26"/>
                </a:lnTo>
                <a:lnTo>
                  <a:pt x="1648" y="33"/>
                </a:lnTo>
                <a:lnTo>
                  <a:pt x="1659" y="38"/>
                </a:lnTo>
                <a:lnTo>
                  <a:pt x="1669" y="45"/>
                </a:lnTo>
                <a:lnTo>
                  <a:pt x="1679" y="51"/>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rk1600.jpg"/>
          <p:cNvPicPr>
            <a:picLocks noChangeAspect="1"/>
          </p:cNvPicPr>
          <p:nvPr/>
        </p:nvPicPr>
        <p:blipFill>
          <a:blip r:embed="rId2" cstate="print"/>
          <a:stretch>
            <a:fillRect/>
          </a:stretch>
        </p:blipFill>
        <p:spPr>
          <a:xfrm>
            <a:off x="4419600" y="1676400"/>
            <a:ext cx="4572000" cy="3429000"/>
          </a:xfrm>
          <a:prstGeom prst="rect">
            <a:avLst/>
          </a:prstGeom>
        </p:spPr>
      </p:pic>
      <p:sp>
        <p:nvSpPr>
          <p:cNvPr id="2" name="Title 1"/>
          <p:cNvSpPr>
            <a:spLocks noGrp="1"/>
          </p:cNvSpPr>
          <p:nvPr>
            <p:ph type="title"/>
          </p:nvPr>
        </p:nvSpPr>
        <p:spPr>
          <a:xfrm>
            <a:off x="914400" y="0"/>
            <a:ext cx="4800600" cy="1399032"/>
          </a:xfrm>
        </p:spPr>
        <p:txBody>
          <a:bodyPr>
            <a:normAutofit/>
          </a:bodyPr>
          <a:lstStyle/>
          <a:p>
            <a:r>
              <a:rPr lang="en-US" b="1" dirty="0" smtClean="0">
                <a:ln w="6350">
                  <a:noFill/>
                </a:ln>
                <a:solidFill>
                  <a:schemeClr val="accent6">
                    <a:lumMod val="50000"/>
                  </a:schemeClr>
                </a:solidFill>
              </a:rPr>
              <a:t>Blue Oceans</a:t>
            </a:r>
            <a:endParaRPr lang="en-US" b="1" dirty="0">
              <a:ln w="6350">
                <a:noFill/>
              </a:ln>
              <a:solidFill>
                <a:schemeClr val="accent6">
                  <a:lumMod val="50000"/>
                </a:schemeClr>
              </a:solidFill>
            </a:endParaRPr>
          </a:p>
        </p:txBody>
      </p:sp>
      <p:sp>
        <p:nvSpPr>
          <p:cNvPr id="4" name="Content Placeholder 2"/>
          <p:cNvSpPr txBox="1">
            <a:spLocks/>
          </p:cNvSpPr>
          <p:nvPr/>
        </p:nvSpPr>
        <p:spPr>
          <a:xfrm>
            <a:off x="152400" y="1143000"/>
            <a:ext cx="5181600" cy="5334000"/>
          </a:xfrm>
          <a:prstGeom prst="rect">
            <a:avLst/>
          </a:prstGeom>
        </p:spPr>
        <p:txBody>
          <a:bodyPr vert="horz" anchor="t">
            <a:normAutofit lnSpcReduction="10000"/>
          </a:bodyPr>
          <a:lstStyle/>
          <a:p>
            <a:pPr marL="448056" marR="0" lvl="0" indent="-384048" algn="l" defTabSz="914400" rtl="0" eaLnBrk="1" fontAlgn="auto" latinLnBrk="0" hangingPunct="1">
              <a:lnSpc>
                <a:spcPct val="100000"/>
              </a:lnSpc>
              <a:spcBef>
                <a:spcPct val="20000"/>
              </a:spcBef>
              <a:spcAft>
                <a:spcPts val="0"/>
              </a:spcAft>
              <a:buClr>
                <a:schemeClr val="accent6">
                  <a:lumMod val="50000"/>
                </a:schemeClr>
              </a:buClr>
              <a:buSzPct val="80000"/>
              <a:buFont typeface="Wingdings 2"/>
              <a:buChar char=""/>
              <a:tabLst/>
              <a:defRPr/>
            </a:pPr>
            <a:r>
              <a:rPr kumimoji="0" lang="en-US" sz="3000" b="0" i="0" u="none" strike="noStrike" kern="1200" cap="none" spc="0" normalizeH="0" baseline="0" noProof="0" dirty="0" smtClean="0">
                <a:ln>
                  <a:noFill/>
                </a:ln>
                <a:effectLst/>
                <a:uLnTx/>
                <a:uFillTx/>
                <a:latin typeface="+mn-lt"/>
                <a:ea typeface="+mn-ea"/>
                <a:cs typeface="+mn-cs"/>
              </a:rPr>
              <a:t>Blue Oceans</a:t>
            </a:r>
          </a:p>
          <a:p>
            <a:pPr marL="905256" lvl="1" indent="-384048">
              <a:spcBef>
                <a:spcPct val="20000"/>
              </a:spcBef>
              <a:buClr>
                <a:schemeClr val="accent6">
                  <a:lumMod val="50000"/>
                </a:schemeClr>
              </a:buClr>
              <a:buSzPct val="80000"/>
              <a:buFont typeface="Wingdings 2" pitchFamily="18" charset="2"/>
              <a:buChar char="á"/>
            </a:pPr>
            <a:r>
              <a:rPr lang="en-US" sz="2600" dirty="0" smtClean="0"/>
              <a:t>Create uncontested market space</a:t>
            </a:r>
          </a:p>
          <a:p>
            <a:pPr marL="905256" lvl="1" indent="-384048">
              <a:spcBef>
                <a:spcPct val="20000"/>
              </a:spcBef>
              <a:buClr>
                <a:schemeClr val="accent6">
                  <a:lumMod val="50000"/>
                </a:schemeClr>
              </a:buClr>
              <a:buSzPct val="80000"/>
              <a:buFont typeface="Wingdings 2" pitchFamily="18" charset="2"/>
              <a:buChar char="á"/>
            </a:pPr>
            <a:r>
              <a:rPr lang="en-US" sz="2600" dirty="0" smtClean="0"/>
              <a:t>Make the competition irrelevant</a:t>
            </a:r>
          </a:p>
          <a:p>
            <a:pPr marL="905256" lvl="1" indent="-384048">
              <a:spcBef>
                <a:spcPct val="20000"/>
              </a:spcBef>
              <a:buClr>
                <a:schemeClr val="accent6">
                  <a:lumMod val="50000"/>
                </a:schemeClr>
              </a:buClr>
              <a:buSzPct val="80000"/>
              <a:buFont typeface="Wingdings 2" pitchFamily="18" charset="2"/>
              <a:buChar char="á"/>
            </a:pPr>
            <a:r>
              <a:rPr lang="en-US" sz="2600" dirty="0" smtClean="0"/>
              <a:t>Create and capture new demand</a:t>
            </a:r>
          </a:p>
          <a:p>
            <a:pPr marL="905256" lvl="1" indent="-384048">
              <a:spcBef>
                <a:spcPct val="20000"/>
              </a:spcBef>
              <a:buClr>
                <a:schemeClr val="accent6">
                  <a:lumMod val="50000"/>
                </a:schemeClr>
              </a:buClr>
              <a:buSzPct val="80000"/>
              <a:buFont typeface="Wingdings 2" pitchFamily="18" charset="2"/>
              <a:buChar char="á"/>
            </a:pPr>
            <a:r>
              <a:rPr lang="en-US" sz="2600" dirty="0" smtClean="0"/>
              <a:t>Break the value/cost trade-off</a:t>
            </a:r>
          </a:p>
          <a:p>
            <a:pPr marL="905256" lvl="1" indent="-384048">
              <a:spcBef>
                <a:spcPct val="20000"/>
              </a:spcBef>
              <a:buClr>
                <a:schemeClr val="accent6">
                  <a:lumMod val="50000"/>
                </a:schemeClr>
              </a:buClr>
              <a:buSzPct val="80000"/>
              <a:buFont typeface="Wingdings 2" pitchFamily="18" charset="2"/>
              <a:buChar char="á"/>
            </a:pPr>
            <a:r>
              <a:rPr lang="en-US" sz="2600" dirty="0" smtClean="0"/>
              <a:t>Align the whole system of a company’s activities in pursuit of differentiation </a:t>
            </a:r>
            <a:r>
              <a:rPr lang="en-US" sz="2600" u="sng" dirty="0" smtClean="0"/>
              <a:t>and </a:t>
            </a:r>
            <a:r>
              <a:rPr lang="en-US" sz="2600" dirty="0" smtClean="0"/>
              <a:t>low cost</a:t>
            </a:r>
          </a:p>
          <a:p>
            <a:pPr marL="905256" lvl="1" indent="-384048">
              <a:spcBef>
                <a:spcPct val="20000"/>
              </a:spcBef>
              <a:buClr>
                <a:schemeClr val="accent6">
                  <a:lumMod val="50000"/>
                </a:schemeClr>
              </a:buClr>
              <a:buSzPct val="80000"/>
            </a:pPr>
            <a:endParaRPr lang="en-US" sz="20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w="6350">
                  <a:noFill/>
                </a:ln>
                <a:solidFill>
                  <a:schemeClr val="accent6">
                    <a:lumMod val="50000"/>
                  </a:schemeClr>
                </a:solidFill>
              </a:rPr>
              <a:t>FOSSIL ENGADGET</a:t>
            </a:r>
            <a:endParaRPr lang="en-US" dirty="0"/>
          </a:p>
        </p:txBody>
      </p:sp>
      <p:sp>
        <p:nvSpPr>
          <p:cNvPr id="3" name="Content Placeholder 2"/>
          <p:cNvSpPr>
            <a:spLocks noGrp="1"/>
          </p:cNvSpPr>
          <p:nvPr>
            <p:ph idx="1"/>
          </p:nvPr>
        </p:nvSpPr>
        <p:spPr>
          <a:xfrm>
            <a:off x="457200" y="1882808"/>
            <a:ext cx="4724400" cy="4572000"/>
          </a:xfrm>
        </p:spPr>
        <p:txBody>
          <a:bodyPr>
            <a:normAutofit fontScale="85000" lnSpcReduction="10000"/>
          </a:bodyPr>
          <a:lstStyle/>
          <a:p>
            <a:pPr>
              <a:buClr>
                <a:schemeClr val="accent6">
                  <a:lumMod val="50000"/>
                </a:schemeClr>
              </a:buClr>
            </a:pPr>
            <a:r>
              <a:rPr lang="en-US" dirty="0" smtClean="0"/>
              <a:t>Fossil and Sony Ericsson Join together to create a blue ocean… a Bluetooth watch</a:t>
            </a:r>
          </a:p>
          <a:p>
            <a:pPr>
              <a:buClr>
                <a:schemeClr val="accent6">
                  <a:lumMod val="50000"/>
                </a:schemeClr>
              </a:buClr>
            </a:pPr>
            <a:r>
              <a:rPr lang="en-US" dirty="0" smtClean="0"/>
              <a:t>a straight-up analog watch face, with a small OLED display that helps you manage the Bluetooth functions, the watch displays incoming calls and notifies you of new SMS messages. </a:t>
            </a:r>
            <a:endParaRPr lang="en-US" dirty="0"/>
          </a:p>
        </p:txBody>
      </p:sp>
      <p:pic>
        <p:nvPicPr>
          <p:cNvPr id="4" name="Picture 3" descr="se-watch-biggie.jpg"/>
          <p:cNvPicPr>
            <a:picLocks noChangeAspect="1"/>
          </p:cNvPicPr>
          <p:nvPr/>
        </p:nvPicPr>
        <p:blipFill>
          <a:blip r:embed="rId2" cstate="print"/>
          <a:stretch>
            <a:fillRect/>
          </a:stretch>
        </p:blipFill>
        <p:spPr>
          <a:xfrm>
            <a:off x="5257800" y="1371600"/>
            <a:ext cx="3733800" cy="50797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n w="6350">
                  <a:noFill/>
                </a:ln>
                <a:solidFill>
                  <a:schemeClr val="accent6">
                    <a:lumMod val="50000"/>
                  </a:schemeClr>
                </a:solidFill>
              </a:rPr>
              <a:t>Four Actions Framework</a:t>
            </a:r>
            <a:endParaRPr lang="en-US"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533400" y="1905000"/>
            <a:ext cx="4480190" cy="3124200"/>
          </a:xfrm>
          <a:prstGeom prst="rect">
            <a:avLst/>
          </a:prstGeom>
          <a:noFill/>
          <a:ln w="9525">
            <a:noFill/>
            <a:miter lim="800000"/>
            <a:headEnd/>
            <a:tailEnd/>
          </a:ln>
        </p:spPr>
      </p:pic>
      <p:sp>
        <p:nvSpPr>
          <p:cNvPr id="5" name="Rectangle 4"/>
          <p:cNvSpPr/>
          <p:nvPr/>
        </p:nvSpPr>
        <p:spPr>
          <a:xfrm>
            <a:off x="5486400" y="2209800"/>
            <a:ext cx="2819400" cy="1200329"/>
          </a:xfrm>
          <a:prstGeom prst="rect">
            <a:avLst/>
          </a:prstGeom>
        </p:spPr>
        <p:txBody>
          <a:bodyPr wrap="square">
            <a:spAutoFit/>
          </a:bodyPr>
          <a:lstStyle/>
          <a:p>
            <a:r>
              <a:rPr lang="en-US" dirty="0" smtClean="0"/>
              <a:t>•Elimination</a:t>
            </a:r>
            <a:br>
              <a:rPr lang="en-US" dirty="0" smtClean="0"/>
            </a:br>
            <a:r>
              <a:rPr lang="en-US" dirty="0" smtClean="0"/>
              <a:t>•Reduction</a:t>
            </a:r>
            <a:br>
              <a:rPr lang="en-US" dirty="0" smtClean="0"/>
            </a:br>
            <a:r>
              <a:rPr lang="en-US" dirty="0" smtClean="0"/>
              <a:t>•Raising</a:t>
            </a:r>
            <a:br>
              <a:rPr lang="en-US" dirty="0" smtClean="0"/>
            </a:br>
            <a:r>
              <a:rPr lang="en-US" dirty="0" smtClean="0"/>
              <a:t>•Creating</a:t>
            </a:r>
            <a:endParaRPr lang="en-US" dirty="0"/>
          </a:p>
        </p:txBody>
      </p:sp>
      <p:sp>
        <p:nvSpPr>
          <p:cNvPr id="6" name="TextBox 5"/>
          <p:cNvSpPr txBox="1"/>
          <p:nvPr/>
        </p:nvSpPr>
        <p:spPr>
          <a:xfrm>
            <a:off x="762000" y="5638800"/>
            <a:ext cx="5715000" cy="369332"/>
          </a:xfrm>
          <a:prstGeom prst="rect">
            <a:avLst/>
          </a:prstGeom>
          <a:noFill/>
        </p:spPr>
        <p:txBody>
          <a:bodyPr wrap="square" rtlCol="0">
            <a:spAutoFit/>
          </a:bodyPr>
          <a:lstStyle/>
          <a:p>
            <a:r>
              <a:rPr lang="en-US" dirty="0" smtClean="0"/>
              <a:t>Creating a new value curve for your company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229600" cy="5410200"/>
          </a:xfrm>
        </p:spPr>
        <p:txBody>
          <a:bodyPr>
            <a:normAutofit fontScale="85000" lnSpcReduction="20000"/>
          </a:bodyPr>
          <a:lstStyle/>
          <a:p>
            <a:pPr>
              <a:buClr>
                <a:schemeClr val="accent6">
                  <a:lumMod val="50000"/>
                </a:schemeClr>
              </a:buClr>
            </a:pPr>
            <a:r>
              <a:rPr lang="en-US" b="1" dirty="0" smtClean="0"/>
              <a:t>Elimination</a:t>
            </a:r>
            <a:r>
              <a:rPr lang="en-US" dirty="0" smtClean="0"/>
              <a:t>- Eliminate Factors those competitors in your business have competed on.</a:t>
            </a:r>
            <a:br>
              <a:rPr lang="en-US" dirty="0" smtClean="0"/>
            </a:br>
            <a:endParaRPr lang="en-US" dirty="0" smtClean="0"/>
          </a:p>
          <a:p>
            <a:pPr>
              <a:buClr>
                <a:schemeClr val="accent6">
                  <a:lumMod val="50000"/>
                </a:schemeClr>
              </a:buClr>
            </a:pPr>
            <a:r>
              <a:rPr lang="en-US" b="1" dirty="0" smtClean="0"/>
              <a:t>Reduction</a:t>
            </a:r>
            <a:r>
              <a:rPr lang="en-US" dirty="0" smtClean="0"/>
              <a:t>- What products or services have been overdesigned, to over serve customers for little to no gain.</a:t>
            </a:r>
            <a:br>
              <a:rPr lang="en-US" dirty="0" smtClean="0"/>
            </a:br>
            <a:endParaRPr lang="en-US" dirty="0" smtClean="0"/>
          </a:p>
          <a:p>
            <a:pPr>
              <a:buClr>
                <a:schemeClr val="accent6">
                  <a:lumMod val="50000"/>
                </a:schemeClr>
              </a:buClr>
            </a:pPr>
            <a:r>
              <a:rPr lang="en-US" b="1" dirty="0" smtClean="0"/>
              <a:t>Raising</a:t>
            </a:r>
            <a:r>
              <a:rPr lang="en-US" dirty="0" smtClean="0"/>
              <a:t>- How to eliminate the compromises your industry forces customers to make.</a:t>
            </a:r>
            <a:br>
              <a:rPr lang="en-US" dirty="0" smtClean="0"/>
            </a:br>
            <a:endParaRPr lang="en-US" dirty="0" smtClean="0"/>
          </a:p>
          <a:p>
            <a:pPr>
              <a:buClr>
                <a:schemeClr val="accent6">
                  <a:lumMod val="50000"/>
                </a:schemeClr>
              </a:buClr>
            </a:pPr>
            <a:r>
              <a:rPr lang="en-US" b="1" dirty="0" smtClean="0"/>
              <a:t>Creation</a:t>
            </a:r>
            <a:r>
              <a:rPr lang="en-US" dirty="0" smtClean="0"/>
              <a:t>: Discover new sources of value to customers and to create new demand and pricing for the industry</a:t>
            </a:r>
            <a:br>
              <a:rPr lang="en-US" dirty="0" smtClean="0"/>
            </a:br>
            <a:r>
              <a:rPr lang="en-US" dirty="0" smtClean="0"/>
              <a:t>EX: In the early 90’s the “Cute” packaging for new fossil watches really helped increase the value of the watch itself and made it popular.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n w="6350">
                  <a:noFill/>
                </a:ln>
                <a:solidFill>
                  <a:schemeClr val="accent6">
                    <a:lumMod val="50000"/>
                  </a:schemeClr>
                </a:solidFill>
              </a:rPr>
              <a:t>Reconstruct Market Boundaries</a:t>
            </a:r>
            <a:endParaRPr lang="en-US" sz="3600" dirty="0"/>
          </a:p>
        </p:txBody>
      </p:sp>
      <p:sp>
        <p:nvSpPr>
          <p:cNvPr id="3" name="Content Placeholder 2"/>
          <p:cNvSpPr>
            <a:spLocks noGrp="1"/>
          </p:cNvSpPr>
          <p:nvPr>
            <p:ph idx="1"/>
          </p:nvPr>
        </p:nvSpPr>
        <p:spPr>
          <a:xfrm>
            <a:off x="457200" y="1752600"/>
            <a:ext cx="8229600" cy="4572000"/>
          </a:xfrm>
        </p:spPr>
        <p:txBody>
          <a:bodyPr>
            <a:normAutofit/>
          </a:bodyPr>
          <a:lstStyle/>
          <a:p>
            <a:pPr>
              <a:buClr>
                <a:schemeClr val="accent6">
                  <a:lumMod val="50000"/>
                </a:schemeClr>
              </a:buClr>
              <a:buNone/>
            </a:pPr>
            <a:r>
              <a:rPr lang="en-US" sz="2400" dirty="0" smtClean="0"/>
              <a:t>The </a:t>
            </a:r>
            <a:r>
              <a:rPr lang="en-US" sz="2400" b="1" i="1" dirty="0" smtClean="0"/>
              <a:t>6 fundamental assumptions </a:t>
            </a:r>
            <a:r>
              <a:rPr lang="en-US" sz="2400" dirty="0" smtClean="0"/>
              <a:t>underlying many companies’ strategies:</a:t>
            </a:r>
          </a:p>
          <a:p>
            <a:pPr marL="521208" indent="-457200">
              <a:buClr>
                <a:schemeClr val="accent6">
                  <a:lumMod val="50000"/>
                </a:schemeClr>
              </a:buClr>
              <a:buFont typeface="+mj-lt"/>
              <a:buAutoNum type="arabicPeriod"/>
            </a:pPr>
            <a:endParaRPr lang="en-US" sz="2000" dirty="0" smtClean="0"/>
          </a:p>
          <a:p>
            <a:pPr marL="521208" indent="-457200">
              <a:buClr>
                <a:schemeClr val="accent6">
                  <a:lumMod val="50000"/>
                </a:schemeClr>
              </a:buClr>
              <a:buFont typeface="+mj-lt"/>
              <a:buAutoNum type="arabicPeriod"/>
            </a:pPr>
            <a:r>
              <a:rPr lang="en-US" sz="2000" dirty="0" smtClean="0"/>
              <a:t>Define their industry similarly and try to be the best within.</a:t>
            </a:r>
          </a:p>
          <a:p>
            <a:pPr marL="521208" indent="-457200">
              <a:buClr>
                <a:schemeClr val="accent6">
                  <a:lumMod val="50000"/>
                </a:schemeClr>
              </a:buClr>
              <a:buFont typeface="+mj-lt"/>
              <a:buAutoNum type="arabicPeriod"/>
            </a:pPr>
            <a:r>
              <a:rPr lang="en-US" sz="2000" dirty="0" smtClean="0"/>
              <a:t> </a:t>
            </a:r>
            <a:r>
              <a:rPr lang="en-US" sz="2000" dirty="0" smtClean="0"/>
              <a:t>Adhere to generally accepted strategic groups</a:t>
            </a:r>
          </a:p>
          <a:p>
            <a:pPr marL="521208" indent="-457200">
              <a:buClr>
                <a:schemeClr val="accent6">
                  <a:lumMod val="50000"/>
                </a:schemeClr>
              </a:buClr>
              <a:buFont typeface="+mj-lt"/>
              <a:buAutoNum type="arabicPeriod"/>
            </a:pPr>
            <a:r>
              <a:rPr lang="en-US" sz="2000" dirty="0" smtClean="0"/>
              <a:t>Focus on the same buyer group</a:t>
            </a:r>
          </a:p>
          <a:p>
            <a:pPr marL="521208" indent="-457200">
              <a:buClr>
                <a:schemeClr val="accent6">
                  <a:lumMod val="50000"/>
                </a:schemeClr>
              </a:buClr>
              <a:buFont typeface="+mj-lt"/>
              <a:buAutoNum type="arabicPeriod"/>
            </a:pPr>
            <a:r>
              <a:rPr lang="en-US" sz="2000" dirty="0" smtClean="0"/>
              <a:t>Define the scope of their products similarly</a:t>
            </a:r>
          </a:p>
          <a:p>
            <a:pPr marL="521208" indent="-457200">
              <a:buClr>
                <a:schemeClr val="accent6">
                  <a:lumMod val="50000"/>
                </a:schemeClr>
              </a:buClr>
              <a:buFont typeface="+mj-lt"/>
              <a:buAutoNum type="arabicPeriod"/>
            </a:pPr>
            <a:r>
              <a:rPr lang="en-US" sz="2000" dirty="0" smtClean="0"/>
              <a:t>Accept their industry’s functional or emotional orientation.</a:t>
            </a:r>
          </a:p>
          <a:p>
            <a:pPr marL="521208" indent="-457200">
              <a:buClr>
                <a:schemeClr val="accent6">
                  <a:lumMod val="50000"/>
                </a:schemeClr>
              </a:buClr>
              <a:buFont typeface="+mj-lt"/>
              <a:buAutoNum type="arabicPeriod"/>
            </a:pPr>
            <a:r>
              <a:rPr lang="en-US" sz="2000" dirty="0" smtClean="0"/>
              <a:t>Focus on the same point in time in strategic planning.</a:t>
            </a:r>
          </a:p>
          <a:p>
            <a:pPr marL="521208" indent="-457200">
              <a:buClr>
                <a:schemeClr val="accent6">
                  <a:lumMod val="50000"/>
                </a:schemeClr>
              </a:buClr>
              <a:buFont typeface="+mj-lt"/>
              <a:buAutoNum type="arabicPeriod"/>
            </a:pPr>
            <a:endParaRPr lang="en-US" sz="2400" dirty="0"/>
          </a:p>
        </p:txBody>
      </p:sp>
      <p:pic>
        <p:nvPicPr>
          <p:cNvPr id="4" name="Picture 3" descr="surfing-blue-oceans.jpg"/>
          <p:cNvPicPr>
            <a:picLocks noChangeAspect="1"/>
          </p:cNvPicPr>
          <p:nvPr/>
        </p:nvPicPr>
        <p:blipFill>
          <a:blip r:embed="rId2" cstate="print"/>
          <a:stretch>
            <a:fillRect/>
          </a:stretch>
        </p:blipFill>
        <p:spPr>
          <a:xfrm>
            <a:off x="6553200" y="5181600"/>
            <a:ext cx="2333625" cy="147197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229600" cy="4572000"/>
          </a:xfrm>
        </p:spPr>
        <p:txBody>
          <a:bodyPr>
            <a:normAutofit/>
          </a:bodyPr>
          <a:lstStyle/>
          <a:p>
            <a:pPr>
              <a:buClr>
                <a:schemeClr val="accent6">
                  <a:lumMod val="50000"/>
                </a:schemeClr>
              </a:buClr>
            </a:pPr>
            <a:r>
              <a:rPr lang="en-US" sz="2800" b="1" dirty="0" smtClean="0">
                <a:solidFill>
                  <a:schemeClr val="tx1">
                    <a:lumMod val="95000"/>
                  </a:schemeClr>
                </a:solidFill>
              </a:rPr>
              <a:t>Path 1:</a:t>
            </a:r>
            <a:r>
              <a:rPr lang="en-US" sz="2800" dirty="0" smtClean="0"/>
              <a:t> Look across alternative industries</a:t>
            </a:r>
          </a:p>
          <a:p>
            <a:pPr>
              <a:buClr>
                <a:schemeClr val="accent6">
                  <a:lumMod val="50000"/>
                </a:schemeClr>
              </a:buClr>
            </a:pPr>
            <a:r>
              <a:rPr lang="en-US" sz="2800" b="1" dirty="0" smtClean="0"/>
              <a:t>Path 2:</a:t>
            </a:r>
            <a:r>
              <a:rPr lang="en-US" sz="2800" dirty="0" smtClean="0"/>
              <a:t> Look across strategic groups within industries</a:t>
            </a:r>
          </a:p>
          <a:p>
            <a:pPr>
              <a:buClr>
                <a:schemeClr val="accent6">
                  <a:lumMod val="50000"/>
                </a:schemeClr>
              </a:buClr>
            </a:pPr>
            <a:r>
              <a:rPr lang="en-US" sz="2800" b="1" dirty="0" smtClean="0"/>
              <a:t>Path 3:</a:t>
            </a:r>
            <a:r>
              <a:rPr lang="en-US" sz="2800" dirty="0" smtClean="0"/>
              <a:t> </a:t>
            </a:r>
            <a:r>
              <a:rPr lang="en-US" sz="2800" dirty="0" smtClean="0"/>
              <a:t>Look across the chain of buyers</a:t>
            </a:r>
          </a:p>
          <a:p>
            <a:pPr>
              <a:buClr>
                <a:schemeClr val="accent6">
                  <a:lumMod val="50000"/>
                </a:schemeClr>
              </a:buClr>
            </a:pPr>
            <a:r>
              <a:rPr lang="en-US" sz="2800" b="1" dirty="0" smtClean="0"/>
              <a:t>Path 4:</a:t>
            </a:r>
            <a:r>
              <a:rPr lang="en-US" sz="2800" dirty="0" smtClean="0"/>
              <a:t> </a:t>
            </a:r>
            <a:r>
              <a:rPr lang="en-US" sz="2800" dirty="0" smtClean="0"/>
              <a:t>Look </a:t>
            </a:r>
            <a:r>
              <a:rPr lang="en-US" sz="2800" dirty="0" smtClean="0"/>
              <a:t>across complementary products and service offerings</a:t>
            </a:r>
          </a:p>
          <a:p>
            <a:pPr>
              <a:buClr>
                <a:schemeClr val="accent6">
                  <a:lumMod val="50000"/>
                </a:schemeClr>
              </a:buClr>
            </a:pPr>
            <a:r>
              <a:rPr lang="en-US" sz="2800" b="1" dirty="0" smtClean="0"/>
              <a:t>Path 5:</a:t>
            </a:r>
            <a:r>
              <a:rPr lang="en-US" sz="2800" dirty="0" smtClean="0"/>
              <a:t> </a:t>
            </a:r>
            <a:r>
              <a:rPr lang="en-US" sz="2800" dirty="0" smtClean="0"/>
              <a:t>Look </a:t>
            </a:r>
            <a:r>
              <a:rPr lang="en-US" sz="2800" dirty="0" smtClean="0"/>
              <a:t>across functional or emotional appeal to buyers</a:t>
            </a:r>
          </a:p>
          <a:p>
            <a:pPr>
              <a:buClr>
                <a:schemeClr val="accent6">
                  <a:lumMod val="50000"/>
                </a:schemeClr>
              </a:buClr>
            </a:pPr>
            <a:r>
              <a:rPr lang="en-US" sz="2800" b="1" dirty="0" smtClean="0"/>
              <a:t>Path 6:</a:t>
            </a:r>
            <a:r>
              <a:rPr lang="en-US" sz="2800" dirty="0" smtClean="0"/>
              <a:t> </a:t>
            </a:r>
            <a:r>
              <a:rPr lang="en-US" sz="2800" dirty="0" smtClean="0"/>
              <a:t>Look </a:t>
            </a:r>
            <a:r>
              <a:rPr lang="en-US" sz="2800" dirty="0" smtClean="0"/>
              <a:t>across time</a:t>
            </a:r>
          </a:p>
          <a:p>
            <a:pPr>
              <a:buNone/>
            </a:pPr>
            <a:endParaRPr lang="en-US" dirty="0"/>
          </a:p>
        </p:txBody>
      </p:sp>
      <p:sp>
        <p:nvSpPr>
          <p:cNvPr id="4" name="Title 1"/>
          <p:cNvSpPr>
            <a:spLocks noGrp="1"/>
          </p:cNvSpPr>
          <p:nvPr>
            <p:ph type="title"/>
          </p:nvPr>
        </p:nvSpPr>
        <p:spPr>
          <a:xfrm>
            <a:off x="457200" y="304800"/>
            <a:ext cx="8229600" cy="1399032"/>
          </a:xfrm>
        </p:spPr>
        <p:txBody>
          <a:bodyPr>
            <a:normAutofit/>
          </a:bodyPr>
          <a:lstStyle/>
          <a:p>
            <a:r>
              <a:rPr lang="en-US" sz="3600" dirty="0" smtClean="0">
                <a:ln w="6350">
                  <a:noFill/>
                </a:ln>
                <a:solidFill>
                  <a:schemeClr val="accent6">
                    <a:lumMod val="50000"/>
                  </a:schemeClr>
                </a:solidFill>
              </a:rPr>
              <a:t>The 6 Paths Framework</a:t>
            </a:r>
            <a:br>
              <a:rPr lang="en-US" sz="3600" dirty="0" smtClean="0">
                <a:ln w="6350">
                  <a:noFill/>
                </a:ln>
                <a:solidFill>
                  <a:schemeClr val="accent6">
                    <a:lumMod val="50000"/>
                  </a:schemeClr>
                </a:solidFill>
              </a:rPr>
            </a:br>
            <a:r>
              <a:rPr lang="en-US" sz="2000" i="1" dirty="0" smtClean="0">
                <a:ln w="6350">
                  <a:noFill/>
                </a:ln>
                <a:solidFill>
                  <a:schemeClr val="accent6">
                    <a:lumMod val="50000"/>
                  </a:schemeClr>
                </a:solidFill>
              </a:rPr>
              <a:t>to Reconstruct Market Boundaries</a:t>
            </a:r>
            <a:endParaRPr lang="en-US" sz="3600" dirty="0"/>
          </a:p>
        </p:txBody>
      </p:sp>
      <p:pic>
        <p:nvPicPr>
          <p:cNvPr id="5" name="Picture 4" descr="blue,pathway,seas,calm,favorites,lost-0abb9335f03f14f54b30ab8d4edd1259_h.jpg"/>
          <p:cNvPicPr>
            <a:picLocks noChangeAspect="1"/>
          </p:cNvPicPr>
          <p:nvPr/>
        </p:nvPicPr>
        <p:blipFill>
          <a:blip r:embed="rId2" cstate="print"/>
          <a:stretch>
            <a:fillRect/>
          </a:stretch>
        </p:blipFill>
        <p:spPr>
          <a:xfrm>
            <a:off x="6629400" y="5143500"/>
            <a:ext cx="2286000" cy="17145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2808"/>
            <a:ext cx="5029200" cy="2308192"/>
          </a:xfrm>
        </p:spPr>
        <p:txBody>
          <a:bodyPr/>
          <a:lstStyle/>
          <a:p>
            <a:pPr>
              <a:buClr>
                <a:schemeClr val="accent6">
                  <a:lumMod val="50000"/>
                </a:schemeClr>
              </a:buClr>
            </a:pPr>
            <a:r>
              <a:rPr lang="en-US" dirty="0" smtClean="0"/>
              <a:t>Fossil teams up with MSN/Dick Tracy for Wrist Net Smart Watch</a:t>
            </a: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6324600" y="3962400"/>
            <a:ext cx="2514600" cy="2514600"/>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6553200" y="914400"/>
            <a:ext cx="1890346" cy="2743200"/>
          </a:xfrm>
          <a:prstGeom prst="rect">
            <a:avLst/>
          </a:prstGeom>
          <a:noFill/>
          <a:ln w="9525">
            <a:noFill/>
            <a:miter lim="800000"/>
            <a:headEnd/>
            <a:tailEnd/>
          </a:ln>
        </p:spPr>
      </p:pic>
      <p:sp>
        <p:nvSpPr>
          <p:cNvPr id="8" name="TextBox 7"/>
          <p:cNvSpPr txBox="1"/>
          <p:nvPr/>
        </p:nvSpPr>
        <p:spPr>
          <a:xfrm>
            <a:off x="533400" y="3505200"/>
            <a:ext cx="2895600" cy="369332"/>
          </a:xfrm>
          <a:prstGeom prst="rect">
            <a:avLst/>
          </a:prstGeom>
          <a:noFill/>
        </p:spPr>
        <p:txBody>
          <a:bodyPr wrap="square" rtlCol="0">
            <a:spAutoFit/>
          </a:bodyPr>
          <a:lstStyle/>
          <a:p>
            <a:endParaRPr lang="en-US" dirty="0"/>
          </a:p>
        </p:txBody>
      </p:sp>
      <p:sp>
        <p:nvSpPr>
          <p:cNvPr id="1030" name="Rectangle 6"/>
          <p:cNvSpPr>
            <a:spLocks noChangeArrowheads="1"/>
          </p:cNvSpPr>
          <p:nvPr/>
        </p:nvSpPr>
        <p:spPr bwMode="auto">
          <a:xfrm>
            <a:off x="990600" y="3429000"/>
            <a:ext cx="33528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Customizable data channels and watch faces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Syncs up with your Outlook calendar </a:t>
            </a:r>
          </a:p>
          <a:p>
            <a:pPr lvl="0" eaLnBrk="0" fontAlgn="base" hangingPunct="0">
              <a:spcBef>
                <a:spcPct val="0"/>
              </a:spcBef>
              <a:spcAft>
                <a:spcPct val="0"/>
              </a:spcAft>
              <a:buFontTx/>
              <a:buChar char="•"/>
            </a:pPr>
            <a:r>
              <a:rPr lang="en-US" dirty="0" smtClean="0">
                <a:latin typeface="Arial" pitchFamily="34" charset="0"/>
                <a:cs typeface="Arial" pitchFamily="34" charset="0"/>
              </a:rPr>
              <a:t>Sports, news, instant messages, and more--delivered wirelessly to your watch face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685800" y="5791200"/>
            <a:ext cx="5334000" cy="646331"/>
          </a:xfrm>
          <a:prstGeom prst="rect">
            <a:avLst/>
          </a:prstGeom>
          <a:noFill/>
        </p:spPr>
        <p:txBody>
          <a:bodyPr wrap="square" rtlCol="0">
            <a:spAutoFit/>
          </a:bodyPr>
          <a:lstStyle/>
          <a:p>
            <a:r>
              <a:rPr lang="en-US" b="1" i="1" dirty="0" smtClean="0">
                <a:solidFill>
                  <a:schemeClr val="accent6">
                    <a:lumMod val="50000"/>
                  </a:schemeClr>
                </a:solidFill>
              </a:rPr>
              <a:t>Looks across alternative industries and functional/emotional appeal</a:t>
            </a:r>
            <a:endParaRPr lang="en-US" b="1" i="1" dirty="0">
              <a:solidFill>
                <a:schemeClr val="accent6">
                  <a:lumMod val="50000"/>
                </a:schemeClr>
              </a:solidFill>
            </a:endParaRPr>
          </a:p>
        </p:txBody>
      </p:sp>
      <p:sp>
        <p:nvSpPr>
          <p:cNvPr id="12" name="Title 1"/>
          <p:cNvSpPr>
            <a:spLocks noGrp="1"/>
          </p:cNvSpPr>
          <p:nvPr>
            <p:ph type="title"/>
          </p:nvPr>
        </p:nvSpPr>
        <p:spPr>
          <a:xfrm>
            <a:off x="457200" y="304800"/>
            <a:ext cx="8229600" cy="1399032"/>
          </a:xfrm>
        </p:spPr>
        <p:txBody>
          <a:bodyPr>
            <a:normAutofit/>
          </a:bodyPr>
          <a:lstStyle/>
          <a:p>
            <a:r>
              <a:rPr lang="en-US" sz="3600" dirty="0" smtClean="0">
                <a:ln w="6350">
                  <a:noFill/>
                </a:ln>
                <a:solidFill>
                  <a:schemeClr val="accent6">
                    <a:lumMod val="50000"/>
                  </a:schemeClr>
                </a:solidFill>
              </a:rPr>
              <a:t>Fossil Uses the Paths </a:t>
            </a:r>
            <a:br>
              <a:rPr lang="en-US" sz="3600" dirty="0" smtClean="0">
                <a:ln w="6350">
                  <a:noFill/>
                </a:ln>
                <a:solidFill>
                  <a:schemeClr val="accent6">
                    <a:lumMod val="50000"/>
                  </a:schemeClr>
                </a:solidFill>
              </a:rPr>
            </a:br>
            <a:r>
              <a:rPr lang="en-US" sz="3600" dirty="0" smtClean="0">
                <a:ln w="6350">
                  <a:noFill/>
                </a:ln>
                <a:solidFill>
                  <a:schemeClr val="accent6">
                    <a:lumMod val="50000"/>
                  </a:schemeClr>
                </a:solidFill>
              </a:rPr>
              <a:t>to Create New Markets</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125</TotalTime>
  <Words>1036</Words>
  <Application>Microsoft Office PowerPoint</Application>
  <PresentationFormat>On-screen Show (4:3)</PresentationFormat>
  <Paragraphs>136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Verve</vt:lpstr>
      <vt:lpstr>Blue Ocean Strategy</vt:lpstr>
      <vt:lpstr>Red Oceans</vt:lpstr>
      <vt:lpstr>Blue Oceans</vt:lpstr>
      <vt:lpstr>FOSSIL ENGADGET</vt:lpstr>
      <vt:lpstr>Four Actions Framework</vt:lpstr>
      <vt:lpstr>Slide 6</vt:lpstr>
      <vt:lpstr>Reconstruct Market Boundaries</vt:lpstr>
      <vt:lpstr>The 6 Paths Framework to Reconstruct Market Boundaries</vt:lpstr>
      <vt:lpstr>Fossil Uses the Paths  to Create New Markets</vt:lpstr>
      <vt:lpstr>Visualize Strategy</vt:lpstr>
      <vt:lpstr>3 Tiers of Non-Customers</vt:lpstr>
      <vt:lpstr>3 Tiers of Non-Customers</vt:lpstr>
      <vt:lpstr>Sequence of Blue Ocean Strategy</vt:lpstr>
      <vt:lpstr>Sequence of Blue Ocean Strategy</vt:lpstr>
      <vt:lpstr>Organizational Hurdles</vt:lpstr>
      <vt:lpstr>Hurdles</vt:lpstr>
      <vt:lpstr>Tipping Point</vt:lpstr>
      <vt:lpstr>Executing Strategy</vt:lpstr>
      <vt:lpstr>Executing Strategy</vt:lpstr>
    </vt:vector>
  </TitlesOfParts>
  <Company>Rawls College of Business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Ocean Strategy</dc:title>
  <dc:creator>BA Student</dc:creator>
  <cp:lastModifiedBy>Chris Carruthers</cp:lastModifiedBy>
  <cp:revision>18</cp:revision>
  <dcterms:created xsi:type="dcterms:W3CDTF">2010-04-12T18:32:03Z</dcterms:created>
  <dcterms:modified xsi:type="dcterms:W3CDTF">2010-04-13T04:10:57Z</dcterms:modified>
</cp:coreProperties>
</file>