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74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A85A-5F56-AB44-AC33-7F46EB7BBC7C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88D97-C711-F442-A665-A916912F6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ii.com/Search.aspx?SearchStr=Amazon.co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lexcycle.com/" TargetMode="External"/><Relationship Id="rId4" Type="http://schemas.openxmlformats.org/officeDocument/2006/relationships/hyperlink" Target="http://www.emii.com/Search.aspx?SearchStr=%20Lexcycl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40339-FA8E-2A41-91E1-EC91DE21FFD9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6FA5-4FD6-4F9B-8D39-7331A8F2947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6FA5-4FD6-4F9B-8D39-7331A8F2947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6FA5-4FD6-4F9B-8D39-7331A8F2947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E18BC-DE46-224B-8478-4F1BB25A4A7F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54E42-F4A5-854E-A8AF-0CFACA30A4DE}" type="slidenum">
              <a:rPr lang="en-US"/>
              <a:pPr/>
              <a:t>10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4B47D-01BA-5942-87D5-93FA8BEC443A}" type="slidenum">
              <a:rPr lang="en-US"/>
              <a:pPr/>
              <a:t>11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Amazon.com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bought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company,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Lexcycle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Wall Street Journal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reports. Terms of the deal have not been disclosed.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Lexcycle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continue to work as a “standalone offering.” It makes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reading application for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iPhone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called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/>
              <a:t>Today I have great pleasure in bringing you an interview with </a:t>
            </a:r>
            <a:r>
              <a:rPr lang="en-US" dirty="0" err="1" smtClean="0"/>
              <a:t>Neelan</a:t>
            </a:r>
            <a:r>
              <a:rPr lang="en-US" dirty="0" smtClean="0"/>
              <a:t> </a:t>
            </a:r>
            <a:r>
              <a:rPr lang="en-US" dirty="0" err="1" smtClean="0"/>
              <a:t>Choksi</a:t>
            </a:r>
            <a:r>
              <a:rPr lang="en-US" dirty="0" smtClean="0"/>
              <a:t>, co-founder of </a:t>
            </a:r>
            <a:r>
              <a:rPr lang="en-US" dirty="0" err="1" smtClean="0">
                <a:hlinkClick r:id="rId5"/>
              </a:rPr>
              <a:t>Lexcycle</a:t>
            </a:r>
            <a:r>
              <a:rPr lang="en-US" dirty="0" smtClean="0"/>
              <a:t>, developers of Stanza, the most popular </a:t>
            </a:r>
            <a:r>
              <a:rPr lang="en-US" dirty="0" err="1" smtClean="0"/>
              <a:t>ebook</a:t>
            </a:r>
            <a:r>
              <a:rPr lang="en-US" dirty="0" smtClean="0"/>
              <a:t> reader for the </a:t>
            </a:r>
            <a:r>
              <a:rPr lang="en-US" dirty="0" err="1" smtClean="0"/>
              <a:t>iPhone</a:t>
            </a:r>
            <a:r>
              <a:rPr lang="en-US" dirty="0" smtClean="0"/>
              <a:t> and iPod touch. Stanza has been downloaded from the iTunes store over </a:t>
            </a:r>
            <a:r>
              <a:rPr lang="en-US" strike="sngStrike" dirty="0" smtClean="0"/>
              <a:t>500,000</a:t>
            </a:r>
            <a:r>
              <a:rPr lang="en-US" dirty="0" smtClean="0"/>
              <a:t> 1 million times in the last 6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008C-C3E1-4A58-B395-98E4DDA02D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8D97-C711-F442-A665-A916912F69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36A0-76B5-4C76-A589-805C3D3AB2A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36A0-76B5-4C76-A589-805C3D3AB2A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36A0-76B5-4C76-A589-805C3D3AB2A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28DA98C-F671-114A-A89D-24B06C8D4058}" type="datetimeFigureOut">
              <a:rPr lang="en-US" smtClean="0"/>
              <a:pPr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178B4CF-C50E-7949-8377-10238FD1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ipa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lexcycle.com/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stuttgart.army.mil/sites/services/documents/redcross/redcrosslogo.jpg&amp;imgrefurl=http://www.stuttgart.army.mil/sites/services/redcross.asp&amp;h=410&amp;w=934&amp;sz=23&amp;tbnid=ArAGzjgHwD_9RM:&amp;tbnh=65&amp;tbnw=147&amp;prev=/images?q=American+Red+Cross+logo&amp;usg=__dA7sMefejJRDL7Zz8gpOLHWir2s=&amp;ei=Q8mvS_LYCMSclgfDwcGXBw&amp;sa=X&amp;oi=image_result&amp;resnum=1&amp;ct=image&amp;ved=0CAYQ9QEwAA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18.jpeg"/><Relationship Id="rId12" Type="http://schemas.openxmlformats.org/officeDocument/2006/relationships/hyperlink" Target="http://images.google.com/imgres?imgurl=http://co-opclub.org/zoo.gif&amp;imgrefurl=http://co-opclub.org/benefits2.htm&amp;usg=__KxT4gBBK9w-CY5pZWjyGv8dra0k=&amp;h=229&amp;w=420&amp;sz=47&amp;hl=en&amp;start=11&amp;um=1&amp;itbs=1&amp;tbnid=CpDdtQTGhBVW9M:&amp;tbnh=68&amp;tbnw=125&amp;prev=/images?q=zoo+logo&amp;um=1&amp;hl=en&amp;sa=X&amp;rlz=1T4DKUS_enUS310US310&amp;tbs=isch: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mediainstitute.org/NFSW/2006/images/aba_logo.jpg&amp;imgrefurl=http://www.mediainstitute.org/NFSW/2007/partnerorganizations2009.html&amp;h=612&amp;w=785&amp;sz=41&amp;tbnid=vKtE_fg3vBK9cM:&amp;tbnh=111&amp;tbnw=143&amp;prev=/images?q=American+Bar+Association+logo&amp;usg=__lLPE0v7Bhp18X40SK-TvqzFPbd4=&amp;ei=zMivS9yiAcP7lwff44WRAQ&amp;sa=X&amp;oi=image_result&amp;resnum=4&amp;ct=image&amp;ved=0CB0Q9QEwAw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openxmlformats.org/officeDocument/2006/relationships/hyperlink" Target="http://www.google.com/imgres?imgurl=http://www.ucs.louisiana.edu/~cmo1440/Habitat_for_Humanity_Logo_2005.jpg&amp;imgrefurl=http://www.ucs.louisiana.edu/~cmo1440/Activities.html&amp;h=936&amp;w=704&amp;sz=37&amp;tbnid=-1QWEXiQdpriTM:&amp;tbnh=148&amp;tbnw=111&amp;prev=/images?q=habitat+for+humanity+logo&amp;hl=en&amp;usg=__K0KHvA9NqpNloSJvN3tCSa01GQs=&amp;ei=fMmvS5rPHIaBlAf6ztWQAQ&amp;sa=X&amp;oi=image_result&amp;resnum=4&amp;ct=image&amp;ved=0CAwQ9QEwAw" TargetMode="External"/><Relationship Id="rId4" Type="http://schemas.openxmlformats.org/officeDocument/2006/relationships/hyperlink" Target="http://www.google.com/imgres?imgurl=http://www.ntbicyclerally.org/images/st_jude_logo_red.jpg&amp;imgrefurl=http://www.ntbicyclerally.org/Team.html&amp;h=1604&amp;w=1779&amp;sz=654&amp;tbnid=J4FFdKOEJbDlwM:&amp;tbnh=135&amp;tbnw=150&amp;prev=/images?q=st.+jude+children's+research+hospital+logo&amp;usg=__y7hYds2WynTDk9BG-hwQsHf_PUM=&amp;ei=bMevS6T1LsX6lwfU7_mRAQ&amp;sa=X&amp;oi=image_result&amp;resnum=1&amp;ct=image&amp;ved=0CAsQ9QEwAA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://images.google.com/imgres?imgurl=http://rlv.zcache.com/save_the_whales_wildlife_stickers-p217670657346144038q0ou_400.jpg&amp;imgrefurl=http://www.zazzle.com/save_the_whales_wildlife_stickers-217670657346144038&amp;usg=__QRqYOzl0G82NxmwIFmfr-j2XA6c=&amp;h=400&amp;w=400&amp;sz=27&amp;hl=en&amp;start=1&amp;um=1&amp;itbs=1&amp;tbnid=fdq3YFYY4tB_cM:&amp;tbnh=124&amp;tbnw=124&amp;prev=/images?q=save+the+whales+logo&amp;um=1&amp;hl=en&amp;rlz=1T4DKUS_enUS310US310&amp;tbs=isch: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040" y="2730321"/>
            <a:ext cx="6477000" cy="191414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Engravers MT"/>
                <a:cs typeface="Engravers MT"/>
              </a:rPr>
              <a:t>C</a:t>
            </a:r>
            <a:r>
              <a:rPr lang="en-US" dirty="0" smtClean="0"/>
              <a:t>hapter 8: International Strategies and Strategies for Entrepreneurial Ventures and Not-For-Profits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One:  Jessica Drummond, Adrienne Collins, Mario Santos</a:t>
            </a:r>
            <a:r>
              <a:rPr lang="en-US" dirty="0" smtClean="0"/>
              <a:t>, Mark Beal, </a:t>
            </a:r>
            <a:r>
              <a:rPr lang="en-US" dirty="0" smtClean="0"/>
              <a:t>Mike Sanchez, Spencer Thomas, Alec </a:t>
            </a:r>
            <a:r>
              <a:rPr lang="en-US" dirty="0" err="1" smtClean="0"/>
              <a:t>Wegmann</a:t>
            </a:r>
            <a:r>
              <a:rPr lang="en-US" dirty="0" smtClean="0"/>
              <a:t>, Chad </a:t>
            </a:r>
            <a:r>
              <a:rPr lang="en-US" dirty="0" err="1" smtClean="0"/>
              <a:t>Hensely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5 International Strategy Alternatives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Exporting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Produced in home country and sold overseas with existing distribution channels.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Importing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Products sold at home that were made overseas.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Licensing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Foreign  firm buys rights to manufacture and market a company’s product for a fee.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Franchising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Limited rights to use a brand name in exchange for lump sum payment and share of profits.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Direct Investment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Organization actually owns assets (manufacturing facility, etc.) in another country.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Born Global Firms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Firm that is global from the get go.</a:t>
            </a:r>
          </a:p>
          <a:p>
            <a:r>
              <a:rPr lang="en-US"/>
              <a:t>Seen with Logitech</a:t>
            </a:r>
          </a:p>
          <a:p>
            <a:pPr lvl="1"/>
            <a:r>
              <a:rPr lang="en-US"/>
              <a:t>Founded by an Italian and a Swiss who were both attending school at Stanford</a:t>
            </a:r>
          </a:p>
          <a:p>
            <a:r>
              <a:rPr lang="en-US"/>
              <a:t>R&amp;D in CA and Switzerland</a:t>
            </a:r>
          </a:p>
          <a:p>
            <a:r>
              <a:rPr lang="en-US"/>
              <a:t>Manufactured in China, Taiwan, and Ireland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Entrepreneurial Ventures &amp; Small Businesses?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Entrepreneurial Venture</a:t>
            </a:r>
          </a:p>
          <a:p>
            <a:pPr lvl="1"/>
            <a:r>
              <a:rPr lang="en-US" dirty="0" smtClean="0"/>
              <a:t>Organizations pursuing opportunities &amp; taking risks</a:t>
            </a:r>
            <a:endParaRPr lang="en-US" i="1" dirty="0" smtClean="0"/>
          </a:p>
          <a:p>
            <a:pPr lvl="1"/>
            <a:r>
              <a:rPr lang="en-US" dirty="0" smtClean="0"/>
              <a:t>Growth &amp; profitability are main goals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strong </a:t>
            </a:r>
            <a:r>
              <a:rPr lang="en-US" dirty="0" smtClean="0"/>
              <a:t>business plan</a:t>
            </a:r>
            <a:r>
              <a:rPr lang="en-US" dirty="0"/>
              <a:t>, and a solid track record, experienced staff, and an </a:t>
            </a:r>
            <a:r>
              <a:rPr lang="en-US" b="1" i="1" dirty="0" smtClean="0"/>
              <a:t>innovative</a:t>
            </a:r>
            <a:r>
              <a:rPr lang="en-US" dirty="0" smtClean="0"/>
              <a:t> or </a:t>
            </a:r>
            <a:r>
              <a:rPr lang="en-US" dirty="0"/>
              <a:t>proprietary </a:t>
            </a:r>
            <a:r>
              <a:rPr lang="en-US" dirty="0" smtClean="0"/>
              <a:t>idea</a:t>
            </a:r>
            <a:r>
              <a:rPr lang="en-US" dirty="0"/>
              <a:t> </a:t>
            </a:r>
            <a:r>
              <a:rPr lang="en-US" dirty="0" smtClean="0"/>
              <a:t>(MGT 3370)</a:t>
            </a:r>
          </a:p>
          <a:p>
            <a:r>
              <a:rPr lang="en-US" dirty="0" smtClean="0"/>
              <a:t>Small Business</a:t>
            </a:r>
          </a:p>
          <a:p>
            <a:pPr lvl="1"/>
            <a:r>
              <a:rPr lang="en-US" dirty="0" smtClean="0"/>
              <a:t>Fewer than 500 employees</a:t>
            </a:r>
          </a:p>
          <a:p>
            <a:pPr lvl="1"/>
            <a:r>
              <a:rPr lang="en-US" dirty="0" smtClean="0"/>
              <a:t>Independently owned, operated, and financed</a:t>
            </a:r>
          </a:p>
          <a:p>
            <a:pPr lvl="1"/>
            <a:r>
              <a:rPr lang="en-US" dirty="0" smtClean="0"/>
              <a:t>No emphasis on innovation</a:t>
            </a:r>
          </a:p>
          <a:p>
            <a:pPr lvl="1"/>
            <a:r>
              <a:rPr lang="en-US" dirty="0" smtClean="0"/>
              <a:t>Little impact on industry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</a:t>
            </a:r>
            <a:r>
              <a:rPr lang="en-US" dirty="0"/>
              <a:t>t</a:t>
            </a:r>
            <a:r>
              <a:rPr lang="en-US" dirty="0" smtClean="0"/>
              <a:t>hese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Job creation</a:t>
            </a:r>
          </a:p>
          <a:p>
            <a:pPr lvl="1"/>
            <a:r>
              <a:rPr lang="en-US" dirty="0" smtClean="0"/>
              <a:t>Small firms create 60-80% of all new jobs annually</a:t>
            </a:r>
          </a:p>
          <a:p>
            <a:pPr lvl="1"/>
            <a:r>
              <a:rPr lang="en-US" dirty="0" smtClean="0"/>
              <a:t>Small businesses represent over 99% of employers</a:t>
            </a:r>
          </a:p>
          <a:p>
            <a:r>
              <a:rPr lang="en-US" dirty="0" smtClean="0"/>
              <a:t>New Start-ups</a:t>
            </a:r>
          </a:p>
          <a:p>
            <a:pPr lvl="1"/>
            <a:r>
              <a:rPr lang="en-US" dirty="0" smtClean="0"/>
              <a:t>Respond quicker to changing conditions</a:t>
            </a:r>
          </a:p>
          <a:p>
            <a:pPr lvl="1"/>
            <a:r>
              <a:rPr lang="en-US" dirty="0" smtClean="0"/>
              <a:t>Technological advances allow them to compete with large businesses</a:t>
            </a:r>
          </a:p>
          <a:p>
            <a:pPr lvl="1"/>
            <a:r>
              <a:rPr lang="en-US" dirty="0" smtClean="0"/>
              <a:t>Number of new start-ups</a:t>
            </a:r>
          </a:p>
          <a:p>
            <a:pPr lvl="2"/>
            <a:r>
              <a:rPr lang="en-US" dirty="0" smtClean="0"/>
              <a:t>640,000 in 2005</a:t>
            </a:r>
          </a:p>
          <a:p>
            <a:pPr lvl="2"/>
            <a:r>
              <a:rPr lang="en-US" dirty="0" smtClean="0"/>
              <a:t> 637,000 in 2006</a:t>
            </a:r>
          </a:p>
          <a:p>
            <a:pPr lvl="2"/>
            <a:r>
              <a:rPr lang="en-US" dirty="0" smtClean="0"/>
              <a:t>637,000 in 2007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blogcdn.com/www.engadget.com/media/2010/01/zz7401-27-10ipade132b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86200"/>
            <a:ext cx="2209800" cy="2678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these Organizations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Revolutionizing or transforming industries</a:t>
            </a:r>
            <a:endParaRPr lang="en-US" dirty="0"/>
          </a:p>
          <a:p>
            <a:pPr lvl="1"/>
            <a:r>
              <a:rPr lang="en-US" dirty="0" smtClean="0"/>
              <a:t>Reach untapped markets a.k.a. “Blue Oceans”</a:t>
            </a:r>
          </a:p>
          <a:p>
            <a:pPr lvl="1"/>
            <a:r>
              <a:rPr lang="en-US" dirty="0" smtClean="0"/>
              <a:t>New entrepreneurial ventures account for 95% of new or “radical” product developments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Lexcycle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 descr="http://www.lexcycle.com/sites/default/files/images/lexcyclesiteheade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999" y="5257800"/>
            <a:ext cx="3703195" cy="73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and Internal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Strategic decision  makers need to know what’s going on internally and externally</a:t>
            </a:r>
          </a:p>
          <a:p>
            <a:r>
              <a:rPr lang="en-US" sz="2400" dirty="0" smtClean="0"/>
              <a:t>Why?</a:t>
            </a:r>
          </a:p>
          <a:p>
            <a:r>
              <a:rPr lang="en-US" sz="2400" dirty="0" smtClean="0"/>
              <a:t>Many aspects in an organizations external environment influence performance</a:t>
            </a:r>
          </a:p>
          <a:p>
            <a:r>
              <a:rPr lang="en-US" sz="2400" dirty="0" smtClean="0"/>
              <a:t>External analysis provides information on potential opportunities and threats</a:t>
            </a:r>
          </a:p>
          <a:p>
            <a:r>
              <a:rPr lang="en-US" sz="2400" dirty="0" smtClean="0"/>
              <a:t>Internal analysis assess an organization’s strengths and weaknesses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Small businesses can use most of the same strategies that large firms do with just a few exceptions</a:t>
            </a:r>
          </a:p>
          <a:p>
            <a:r>
              <a:rPr lang="en-US" sz="2400" dirty="0" smtClean="0"/>
              <a:t>Main difference is small businesses are limited in terms of the resources and capabilities to implement their strategy</a:t>
            </a:r>
          </a:p>
          <a:p>
            <a:endParaRPr lang="en-US" sz="2400" dirty="0" smtClean="0"/>
          </a:p>
          <a:p>
            <a:r>
              <a:rPr lang="en-US" sz="2400" dirty="0" smtClean="0"/>
              <a:t>Same strategic direction as large firms</a:t>
            </a:r>
          </a:p>
          <a:p>
            <a:r>
              <a:rPr lang="en-US" sz="2400" dirty="0" smtClean="0"/>
              <a:t>Decision makers must address the overall direction the organization wants to go in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This phase for small businesses is also similar for large organizations</a:t>
            </a:r>
          </a:p>
          <a:p>
            <a:r>
              <a:rPr lang="en-US" sz="2400" dirty="0" smtClean="0"/>
              <a:t>The main difference would be to the extent of the evaluation done</a:t>
            </a:r>
          </a:p>
          <a:p>
            <a:endParaRPr lang="en-US" sz="2400" dirty="0" smtClean="0"/>
          </a:p>
          <a:p>
            <a:r>
              <a:rPr lang="en-US" sz="2400" dirty="0" smtClean="0"/>
              <a:t>The organization’s decision makers need to know whether implemented strategies are working or not</a:t>
            </a:r>
          </a:p>
          <a:p>
            <a:r>
              <a:rPr lang="en-US" sz="2400" dirty="0" smtClean="0"/>
              <a:t>If not, why not, and what changes might be necessary?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Strategic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F</a:t>
            </a:r>
            <a:r>
              <a:rPr lang="en-US" dirty="0" smtClean="0"/>
              <a:t>acing </a:t>
            </a:r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B</a:t>
            </a:r>
            <a:r>
              <a:rPr lang="en-US" dirty="0" smtClean="0"/>
              <a:t>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Although the strategic management process for small businesses is virtually identical to that for larger businesses, these organizations do face some unique strategic issues, including </a:t>
            </a:r>
            <a:r>
              <a:rPr lang="en-US" sz="2400" u="sng" dirty="0" smtClean="0"/>
              <a:t>human resource management</a:t>
            </a:r>
            <a:r>
              <a:rPr lang="en-US" sz="2400" dirty="0" smtClean="0"/>
              <a:t> and </a:t>
            </a:r>
            <a:r>
              <a:rPr lang="en-US" sz="2400" u="sng" dirty="0" smtClean="0"/>
              <a:t>innovation and flexibility considerations</a:t>
            </a:r>
            <a:endParaRPr lang="en-US" sz="2400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Resource 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of the most valuable resources and competitive advantages a small organization has is its employees</a:t>
            </a:r>
          </a:p>
          <a:p>
            <a:r>
              <a:rPr lang="en-US" sz="2400" dirty="0" smtClean="0"/>
              <a:t>However, research indicates that recruiting, motivating, and retaining employees is one of the biggest problems for small businesses</a:t>
            </a:r>
          </a:p>
          <a:p>
            <a:r>
              <a:rPr lang="en-US" sz="2400" dirty="0" smtClean="0"/>
              <a:t>Decision makers should recognize how important HR are and commit whatever time and resources are necessary to attract and keep good people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Business: The Last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International Business isn’t a new concept</a:t>
            </a:r>
          </a:p>
          <a:p>
            <a:endParaRPr lang="en-US" dirty="0" smtClean="0"/>
          </a:p>
          <a:p>
            <a:r>
              <a:rPr lang="en-US" dirty="0" smtClean="0"/>
              <a:t>Countries have been trading with each other for centuries</a:t>
            </a:r>
          </a:p>
          <a:p>
            <a:endParaRPr lang="en-US" dirty="0" smtClean="0"/>
          </a:p>
          <a:p>
            <a:r>
              <a:rPr lang="en-US" dirty="0" smtClean="0"/>
              <a:t>The key to being successful is understanding your environment </a:t>
            </a:r>
          </a:p>
          <a:p>
            <a:pPr>
              <a:buNone/>
            </a:pPr>
            <a:r>
              <a:rPr lang="en-US" dirty="0" smtClean="0"/>
              <a:t>*Legal-political  *Economic</a:t>
            </a:r>
            <a:r>
              <a:rPr lang="en-US" dirty="0"/>
              <a:t> </a:t>
            </a:r>
            <a:r>
              <a:rPr lang="en-US" dirty="0" smtClean="0"/>
              <a:t> *Cultural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and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One of the primary competitive advantages that small businesses can develop is being flexible and innovative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ecision makers need to capitalize on this flexibility and be aware of and open to environmental changes</a:t>
            </a:r>
          </a:p>
          <a:p>
            <a:r>
              <a:rPr lang="en-US" sz="2400" dirty="0" smtClean="0"/>
              <a:t> Small organizations have more potential of coming up with real innovations</a:t>
            </a:r>
          </a:p>
          <a:p>
            <a:r>
              <a:rPr lang="en-US" sz="2400" dirty="0" smtClean="0"/>
              <a:t>Why?</a:t>
            </a:r>
          </a:p>
          <a:p>
            <a:r>
              <a:rPr lang="en-US" sz="2400" dirty="0" smtClean="0"/>
              <a:t>Large companies tend to concentrate on improving existing products to justify large capital expenditures on facilities </a:t>
            </a:r>
            <a:r>
              <a:rPr lang="en-US" sz="2400" smtClean="0"/>
              <a:t>and equipment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Not-for-Profit Organizations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organization whose purpose is to provide some service or good with no intention of earning a profit in order to meet the requirements of U.S. tax-exempt organization.  </a:t>
            </a:r>
          </a:p>
          <a:p>
            <a:r>
              <a:rPr lang="en-US" dirty="0" smtClean="0"/>
              <a:t>“Not-for-profit” doesn’t mean “no revenue.”</a:t>
            </a:r>
          </a:p>
          <a:p>
            <a:pPr lvl="1"/>
            <a:r>
              <a:rPr lang="en-US" dirty="0" smtClean="0"/>
              <a:t>Sources of income: taxes, dues, donations, product sales, permits/fees/charges, and grants.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Sector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NFP that’s created, funded, and regulated by the public sector or government.  </a:t>
            </a:r>
          </a:p>
          <a:p>
            <a:r>
              <a:rPr lang="en-US" dirty="0" smtClean="0"/>
              <a:t>These provide public services that a society needs to exist and operate, such as police protection, paved roads and other transportation needs, recreation facilities, care and help for needy and disabled citizens, etc.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medical-logos.com/images/hospital_logos/absoolutely_medic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1158240"/>
            <a:ext cx="2816770" cy="204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NFPs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NFPs include: Educational, charitable, religious, social service, public sector, foundations, cause related, cultural, health service, and professional membership associations.</a:t>
            </a:r>
            <a:endParaRPr lang="en-US" dirty="0"/>
          </a:p>
        </p:txBody>
      </p:sp>
      <p:pic>
        <p:nvPicPr>
          <p:cNvPr id="2050" name="Picture 2" descr="http://www.google.com/images?q=tbn:J4FFdKOEJbDlwM::www.ntbicyclerally.org/images/st_jude_logo_red.jpg&amp;h=94&amp;w=104&amp;usg=__2i8Q4w_uCq3TXkMxhSoVBrZ5_yE=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69782"/>
            <a:ext cx="1752600" cy="1584082"/>
          </a:xfrm>
          <a:prstGeom prst="rect">
            <a:avLst/>
          </a:prstGeom>
          <a:noFill/>
        </p:spPr>
      </p:pic>
      <p:pic>
        <p:nvPicPr>
          <p:cNvPr id="2056" name="Picture 8" descr="http://www.google.com/images?q=tbn:vKtE_fg3vBK9cM::www.mediainstitute.org/NFSW/2006/images/aba_logo.jpg&amp;h=78&amp;w=100&amp;usg=__eQtBAeIWsXzLNFxmItl9gB0IyHs=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048000"/>
            <a:ext cx="1719384" cy="1233263"/>
          </a:xfrm>
          <a:prstGeom prst="rect">
            <a:avLst/>
          </a:prstGeom>
          <a:noFill/>
        </p:spPr>
      </p:pic>
      <p:pic>
        <p:nvPicPr>
          <p:cNvPr id="2058" name="Picture 10" descr="http://www.google.com/images?q=tbn:ArAGzjgHwD_9RM::www.stuttgart.army.mil/sites/services/documents/redcross/redcrosslogo.jpg&amp;h=74&amp;w=168&amp;usg=__-ThlOdD8GP88JNajJOhWaOUIoKM=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4611" y="3276600"/>
            <a:ext cx="2292178" cy="1009651"/>
          </a:xfrm>
          <a:prstGeom prst="rect">
            <a:avLst/>
          </a:prstGeom>
          <a:noFill/>
        </p:spPr>
      </p:pic>
      <p:pic>
        <p:nvPicPr>
          <p:cNvPr id="2060" name="Picture 12" descr="http://www.google.com/images?q=tbn:-1QWEXiQdpriTM::www.ucs.louisiana.edu/~cmo1440/Habitat_for_Humanity_Logo_2005.jpg&amp;h=94&amp;w=70&amp;usg=__lvMCyCywFY64Zoy4uS3qjXUq9Vs=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4800600"/>
            <a:ext cx="1161239" cy="1559380"/>
          </a:xfrm>
          <a:prstGeom prst="rect">
            <a:avLst/>
          </a:prstGeom>
          <a:noFill/>
        </p:spPr>
      </p:pic>
      <p:pic>
        <p:nvPicPr>
          <p:cNvPr id="2062" name="Picture 14" descr="http://t1.gstatic.com/images?q=tbn:CpDdtQTGhBVW9M:http://co-opclub.org/zoo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4572000"/>
            <a:ext cx="2381250" cy="1295400"/>
          </a:xfrm>
          <a:prstGeom prst="rect">
            <a:avLst/>
          </a:prstGeom>
          <a:noFill/>
        </p:spPr>
      </p:pic>
      <p:pic>
        <p:nvPicPr>
          <p:cNvPr id="2064" name="Picture 16" descr="http://t3.gstatic.com/images?q=tbn:fdq3YFYY4tB_cM:http://rlv.zcache.com/save_the_whales_wildlife_stickers-p217670657346144038q0ou_40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4572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Analysis for NFPs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an assessment of the positive and negative trends that might affect the NFP’s strategic decisions</a:t>
            </a:r>
          </a:p>
          <a:p>
            <a:r>
              <a:rPr lang="en-US" dirty="0" smtClean="0"/>
              <a:t>These organizations are facing increasingly dynamic environments , just as business organizations are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Environmental Factors also affect NFPs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For example, economic trends are likely to influence the amount of tax revenues or private donations received</a:t>
            </a:r>
          </a:p>
          <a:p>
            <a:endParaRPr lang="en-US" dirty="0"/>
          </a:p>
        </p:txBody>
      </p:sp>
      <p:pic>
        <p:nvPicPr>
          <p:cNvPr id="2050" name="Picture 2" descr="http://www.ci.sand-springs.ok.us/caffeine/uploads/files/CityNews/Dollar%20B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05200"/>
            <a:ext cx="4165600" cy="3124200"/>
          </a:xfrm>
          <a:prstGeom prst="rect">
            <a:avLst/>
          </a:prstGeom>
          <a:noFill/>
        </p:spPr>
      </p:pic>
      <p:pic>
        <p:nvPicPr>
          <p:cNvPr id="2052" name="Picture 4" descr="http://bigpicture.typepad.com/comments/images/labor_market_particip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38100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4495800" cy="5562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changing societal attitudes such as an increase toward respect for others could encourage more people to volunteer with organizations such as Habitat for Humanity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lvl="5"/>
            <a:endParaRPr lang="en-US" dirty="0"/>
          </a:p>
        </p:txBody>
      </p:sp>
      <p:pic>
        <p:nvPicPr>
          <p:cNvPr id="4" name="Picture 3" descr="work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066800"/>
            <a:ext cx="3000375" cy="4476750"/>
          </a:xfrm>
          <a:prstGeom prst="rect">
            <a:avLst/>
          </a:prstGeom>
        </p:spPr>
      </p:pic>
      <p:pic>
        <p:nvPicPr>
          <p:cNvPr id="1026" name="Picture 2" descr="Habitat for Huma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648200" cy="1531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04801"/>
            <a:ext cx="5715000" cy="152399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US post office might experience competition from technological advances. </a:t>
            </a:r>
          </a:p>
          <a:p>
            <a:endParaRPr lang="en-US" dirty="0"/>
          </a:p>
        </p:txBody>
      </p:sp>
      <p:pic>
        <p:nvPicPr>
          <p:cNvPr id="17410" name="Picture 2" descr="http://www.ecs.psu.edu/ComputerSupport/images/em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419" y="1219200"/>
            <a:ext cx="4170581" cy="4876800"/>
          </a:xfrm>
          <a:prstGeom prst="rect">
            <a:avLst/>
          </a:prstGeom>
          <a:noFill/>
        </p:spPr>
      </p:pic>
      <p:pic>
        <p:nvPicPr>
          <p:cNvPr id="17412" name="Picture 4" descr="http://www.clevelandleader.com/files/usp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375285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Environmental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495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looks at the organization’s resources, capabilities, strengths, and weaknesses.</a:t>
            </a:r>
          </a:p>
          <a:p>
            <a:r>
              <a:rPr lang="en-US" dirty="0" smtClean="0"/>
              <a:t>done through SWOT analysis, this will assess various strategy options and choices for creating a competitive advantage</a:t>
            </a:r>
            <a:endParaRPr lang="en-US" dirty="0"/>
          </a:p>
        </p:txBody>
      </p:sp>
      <p:pic>
        <p:nvPicPr>
          <p:cNvPr id="1026" name="Picture 2" descr="http://www.1000ventures.com/design_elements/selfmade/swot_analysis_6x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318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Choices for NFPs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issues are the same as regular businesses</a:t>
            </a:r>
          </a:p>
          <a:p>
            <a:r>
              <a:rPr lang="en-US" dirty="0" smtClean="0"/>
              <a:t>NFPs must face issues of limited resources, competition for customers and resources, performance </a:t>
            </a:r>
            <a:r>
              <a:rPr lang="en-US" dirty="0" err="1" smtClean="0"/>
              <a:t>measurment</a:t>
            </a:r>
            <a:r>
              <a:rPr lang="en-US" dirty="0" smtClean="0"/>
              <a:t>, and long-run survival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Political-Legal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used to a stable political-legal environment in the USA.</a:t>
            </a:r>
          </a:p>
          <a:p>
            <a:r>
              <a:rPr lang="en-US" dirty="0" smtClean="0"/>
              <a:t>Changes are slow</a:t>
            </a:r>
          </a:p>
          <a:p>
            <a:r>
              <a:rPr lang="en-US" dirty="0" smtClean="0"/>
              <a:t>Legal procedures are established</a:t>
            </a:r>
          </a:p>
          <a:p>
            <a:r>
              <a:rPr lang="en-US" dirty="0" smtClean="0"/>
              <a:t>People and institutions are governed and protected by law</a:t>
            </a:r>
          </a:p>
          <a:p>
            <a:r>
              <a:rPr lang="en-US" dirty="0" smtClean="0"/>
              <a:t>This can’t be said for all countries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Difference: NFPs don’t have the wide variety of alternatives from which to choose because of scarce and limited resources or external constraints</a:t>
            </a:r>
          </a:p>
          <a:p>
            <a:r>
              <a:rPr lang="en-US" dirty="0" smtClean="0"/>
              <a:t>NFPs try to focus on keeping costs low, being different, or focusing on a specific niche (Porter’s cost leadership, differentiation, and focus strategies)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strategy is implemented, it must be evaluated as to whether it had the intended effect and take corrective action if needed</a:t>
            </a:r>
          </a:p>
          <a:p>
            <a:r>
              <a:rPr lang="en-US" dirty="0" smtClean="0"/>
              <a:t>This is very important yet difficult for NFPs because clearly stated objectives and goals are hard to measure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1371600"/>
          </a:xfrm>
        </p:spPr>
        <p:txBody>
          <a:bodyPr/>
          <a:lstStyle/>
          <a:p>
            <a:r>
              <a:rPr lang="en-US" dirty="0" smtClean="0"/>
              <a:t>ex: how do you evaluate a the strategic performance of a church?</a:t>
            </a:r>
          </a:p>
          <a:p>
            <a:endParaRPr lang="en-US" dirty="0"/>
          </a:p>
        </p:txBody>
      </p:sp>
      <p:pic>
        <p:nvPicPr>
          <p:cNvPr id="18434" name="Picture 2" descr="http://impact.nbseminary.com/wp-content/uploads/member-developed-visio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172200" cy="470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Strategic Issues facing NFP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421"/>
            <a:ext cx="8229600" cy="4525963"/>
          </a:xfrm>
        </p:spPr>
        <p:txBody>
          <a:bodyPr/>
          <a:lstStyle/>
          <a:p>
            <a:r>
              <a:rPr lang="en-US" dirty="0" smtClean="0"/>
              <a:t>Misperception about the usefulness of Strategic Management</a:t>
            </a:r>
          </a:p>
          <a:p>
            <a:endParaRPr lang="en-US" dirty="0" smtClean="0"/>
          </a:p>
          <a:p>
            <a:r>
              <a:rPr lang="en-US" dirty="0" smtClean="0"/>
              <a:t>Challenges of Multiple Stakeholders</a:t>
            </a:r>
          </a:p>
          <a:p>
            <a:endParaRPr lang="en-US" dirty="0" smtClean="0"/>
          </a:p>
          <a:p>
            <a:r>
              <a:rPr lang="en-US" dirty="0" smtClean="0"/>
              <a:t>Unique strategies used by only NFP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Misperception About Usefulness of 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for strategy for profit based companies are obvious</a:t>
            </a:r>
          </a:p>
          <a:p>
            <a:r>
              <a:rPr lang="en-US" i="1" dirty="0" smtClean="0"/>
              <a:t>“We’re not a business, so why should we be worried about managing the org. like one”</a:t>
            </a:r>
            <a:endParaRPr lang="en-US" dirty="0" smtClean="0"/>
          </a:p>
          <a:p>
            <a:r>
              <a:rPr lang="en-US" dirty="0" smtClean="0"/>
              <a:t>NFP’s still need to…</a:t>
            </a:r>
          </a:p>
          <a:p>
            <a:pPr lvl="1"/>
            <a:r>
              <a:rPr lang="en-US" dirty="0" smtClean="0"/>
              <a:t>Develop a mission</a:t>
            </a:r>
          </a:p>
          <a:p>
            <a:pPr lvl="1"/>
            <a:r>
              <a:rPr lang="en-US" dirty="0" smtClean="0"/>
              <a:t>Assess resource</a:t>
            </a:r>
          </a:p>
          <a:p>
            <a:pPr lvl="1"/>
            <a:r>
              <a:rPr lang="en-US" dirty="0" smtClean="0"/>
              <a:t>Analyze trends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of Multiple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Sector – politics and political process</a:t>
            </a:r>
          </a:p>
          <a:p>
            <a:pPr lvl="1"/>
            <a:r>
              <a:rPr lang="en-US" dirty="0" smtClean="0"/>
              <a:t>Owned by the public</a:t>
            </a:r>
          </a:p>
          <a:p>
            <a:pPr lvl="1"/>
            <a:r>
              <a:rPr lang="en-US" dirty="0" smtClean="0"/>
              <a:t>More closely monitored</a:t>
            </a:r>
          </a:p>
          <a:p>
            <a:r>
              <a:rPr lang="en-US" dirty="0" smtClean="0"/>
              <a:t>i.e. Superintendent  of School District, Director of Red Cross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821" y="3999647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Strategies Used by NFP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543"/>
          </a:xfrm>
        </p:spPr>
        <p:txBody>
          <a:bodyPr>
            <a:normAutofit/>
          </a:bodyPr>
          <a:lstStyle/>
          <a:p>
            <a:r>
              <a:rPr lang="en-US" dirty="0" smtClean="0"/>
              <a:t>Cause-Related Marketing</a:t>
            </a:r>
          </a:p>
          <a:p>
            <a:pPr lvl="1"/>
            <a:r>
              <a:rPr lang="en-US" dirty="0" smtClean="0"/>
              <a:t>For-Profit link up with a social cause</a:t>
            </a:r>
          </a:p>
          <a:p>
            <a:r>
              <a:rPr lang="en-US" dirty="0" smtClean="0"/>
              <a:t>Marketing Alliances</a:t>
            </a:r>
          </a:p>
          <a:p>
            <a:pPr lvl="1"/>
            <a:r>
              <a:rPr lang="en-US" dirty="0" smtClean="0"/>
              <a:t>Strategic partnership between NFP and a corporate partner</a:t>
            </a:r>
          </a:p>
          <a:p>
            <a:r>
              <a:rPr lang="en-US" dirty="0" smtClean="0"/>
              <a:t>Strategic Piggybacking</a:t>
            </a:r>
          </a:p>
          <a:p>
            <a:pPr lvl="1"/>
            <a:r>
              <a:rPr lang="en-US" dirty="0" smtClean="0"/>
              <a:t>A NFP develops a new activity to generate revenue</a:t>
            </a:r>
          </a:p>
          <a:p>
            <a:pPr lvl="1"/>
            <a:r>
              <a:rPr lang="en-US" dirty="0" smtClean="0"/>
              <a:t>This may jeopardize tax status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High-Risk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business opportunities reside in less than stable countries</a:t>
            </a:r>
          </a:p>
          <a:p>
            <a:r>
              <a:rPr lang="en-US" dirty="0" smtClean="0"/>
              <a:t>Countries such as Bosnia, Mozambique, Nigeria, North Korea, Sudan, etc. have potential markets</a:t>
            </a:r>
          </a:p>
          <a:p>
            <a:r>
              <a:rPr lang="en-US" dirty="0" smtClean="0"/>
              <a:t>But businesses face greater uncertainty and strategic threats as a result of that instability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Economic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Currency Rates</a:t>
            </a:r>
          </a:p>
          <a:p>
            <a:pPr lvl="1"/>
            <a:r>
              <a:rPr lang="en-US" dirty="0" smtClean="0"/>
              <a:t>Time of Conversion</a:t>
            </a:r>
          </a:p>
          <a:p>
            <a:pPr lvl="1"/>
            <a:r>
              <a:rPr lang="en-US" dirty="0" smtClean="0"/>
              <a:t>Opposing Interest Rates</a:t>
            </a:r>
          </a:p>
          <a:p>
            <a:r>
              <a:rPr lang="en-US" dirty="0" smtClean="0"/>
              <a:t>Inflation Rates</a:t>
            </a:r>
          </a:p>
          <a:p>
            <a:pPr lvl="1"/>
            <a:r>
              <a:rPr lang="en-US" dirty="0" smtClean="0"/>
              <a:t>The Price for Goods or Services</a:t>
            </a:r>
          </a:p>
          <a:p>
            <a:pPr lvl="1"/>
            <a:r>
              <a:rPr lang="en-US" dirty="0" smtClean="0"/>
              <a:t>Dictates general confidence in economic system</a:t>
            </a:r>
          </a:p>
          <a:p>
            <a:r>
              <a:rPr lang="en-US" dirty="0" smtClean="0"/>
              <a:t>Tax Policies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Cultural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Culture – The values and attitudes shared by individuals from a specific country that shape their behavior and beliefs about what is important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Spain’s Siesta – Normal business hours are:</a:t>
            </a:r>
          </a:p>
          <a:p>
            <a:pPr lvl="3">
              <a:buNone/>
            </a:pPr>
            <a:r>
              <a:rPr lang="en-US" dirty="0" smtClean="0"/>
              <a:t>					9AM-2PM     5PM-8PM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778489"/>
            <a:ext cx="2746399" cy="18011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Multi-country vs. Global Approach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Multi-country:</a:t>
            </a:r>
          </a:p>
          <a:p>
            <a:pPr lvl="1"/>
            <a:r>
              <a:rPr lang="en-US"/>
              <a:t>Products developed according to consumer tastes and preferences.</a:t>
            </a:r>
          </a:p>
          <a:p>
            <a:r>
              <a:rPr lang="en-US"/>
              <a:t>Global:</a:t>
            </a:r>
          </a:p>
          <a:p>
            <a:pPr lvl="1"/>
            <a:r>
              <a:rPr lang="en-US"/>
              <a:t>Usually developed for a low cost advantage</a:t>
            </a:r>
          </a:p>
          <a:p>
            <a:pPr lvl="1"/>
            <a:r>
              <a:rPr lang="en-US"/>
              <a:t>Strategies are uniform across the globe.</a:t>
            </a:r>
          </a:p>
          <a:p>
            <a:pPr lvl="1"/>
            <a:r>
              <a:rPr lang="en-US"/>
              <a:t>Cracker Barrel, while not spread across the globe, has ventured out of Dixie into the North and maintained a consistent strategy.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Multicultural Strategy  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McDonald’s serves Beer?  Seafood Platters?  Rice Burgers?  - They adapt their strategy to meet the needs of the respective country’s culture.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Respect and Understanding of a country’s culture is vital to a business’s success.</a:t>
            </a:r>
            <a:endParaRPr lang="en-US" dirty="0"/>
          </a:p>
        </p:txBody>
      </p:sp>
      <p:pic>
        <p:nvPicPr>
          <p:cNvPr id="4" name="Picture 3" descr="mcdonal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11" y="167403"/>
            <a:ext cx="1860321" cy="1722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Cracker Barrel Locations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3352800" y="4316413"/>
            <a:ext cx="1762125" cy="1931987"/>
          </a:xfrm>
          <a:custGeom>
            <a:avLst/>
            <a:gdLst/>
            <a:ahLst/>
            <a:cxnLst>
              <a:cxn ang="0">
                <a:pos x="1133" y="334"/>
              </a:cxn>
              <a:cxn ang="0">
                <a:pos x="1051" y="313"/>
              </a:cxn>
              <a:cxn ang="0">
                <a:pos x="1001" y="322"/>
              </a:cxn>
              <a:cxn ang="0">
                <a:pos x="957" y="322"/>
              </a:cxn>
              <a:cxn ang="0">
                <a:pos x="946" y="322"/>
              </a:cxn>
              <a:cxn ang="0">
                <a:pos x="926" y="312"/>
              </a:cxn>
              <a:cxn ang="0">
                <a:pos x="905" y="336"/>
              </a:cxn>
              <a:cxn ang="0">
                <a:pos x="895" y="317"/>
              </a:cxn>
              <a:cxn ang="0">
                <a:pos x="851" y="309"/>
              </a:cxn>
              <a:cxn ang="0">
                <a:pos x="827" y="303"/>
              </a:cxn>
              <a:cxn ang="0">
                <a:pos x="787" y="296"/>
              </a:cxn>
              <a:cxn ang="0">
                <a:pos x="763" y="285"/>
              </a:cxn>
              <a:cxn ang="0">
                <a:pos x="721" y="275"/>
              </a:cxn>
              <a:cxn ang="0">
                <a:pos x="704" y="251"/>
              </a:cxn>
              <a:cxn ang="0">
                <a:pos x="660" y="237"/>
              </a:cxn>
              <a:cxn ang="0">
                <a:pos x="384" y="0"/>
              </a:cxn>
              <a:cxn ang="0">
                <a:pos x="0" y="476"/>
              </a:cxn>
              <a:cxn ang="0">
                <a:pos x="4" y="497"/>
              </a:cxn>
              <a:cxn ang="0">
                <a:pos x="35" y="538"/>
              </a:cxn>
              <a:cxn ang="0">
                <a:pos x="151" y="652"/>
              </a:cxn>
              <a:cxn ang="0">
                <a:pos x="167" y="692"/>
              </a:cxn>
              <a:cxn ang="0">
                <a:pos x="250" y="811"/>
              </a:cxn>
              <a:cxn ang="0">
                <a:pos x="325" y="825"/>
              </a:cxn>
              <a:cxn ang="0">
                <a:pos x="369" y="756"/>
              </a:cxn>
              <a:cxn ang="0">
                <a:pos x="396" y="748"/>
              </a:cxn>
              <a:cxn ang="0">
                <a:pos x="444" y="763"/>
              </a:cxn>
              <a:cxn ang="0">
                <a:pos x="493" y="787"/>
              </a:cxn>
              <a:cxn ang="0">
                <a:pos x="511" y="800"/>
              </a:cxn>
              <a:cxn ang="0">
                <a:pos x="552" y="854"/>
              </a:cxn>
              <a:cxn ang="0">
                <a:pos x="620" y="983"/>
              </a:cxn>
              <a:cxn ang="0">
                <a:pos x="660" y="1027"/>
              </a:cxn>
              <a:cxn ang="0">
                <a:pos x="675" y="1094"/>
              </a:cxn>
              <a:cxn ang="0">
                <a:pos x="732" y="1163"/>
              </a:cxn>
              <a:cxn ang="0">
                <a:pos x="836" y="1195"/>
              </a:cxn>
              <a:cxn ang="0">
                <a:pos x="892" y="1204"/>
              </a:cxn>
              <a:cxn ang="0">
                <a:pos x="885" y="1189"/>
              </a:cxn>
              <a:cxn ang="0">
                <a:pos x="867" y="1071"/>
              </a:cxn>
              <a:cxn ang="0">
                <a:pos x="858" y="1055"/>
              </a:cxn>
              <a:cxn ang="0">
                <a:pos x="882" y="1014"/>
              </a:cxn>
              <a:cxn ang="0">
                <a:pos x="889" y="996"/>
              </a:cxn>
              <a:cxn ang="0">
                <a:pos x="905" y="957"/>
              </a:cxn>
              <a:cxn ang="0">
                <a:pos x="922" y="958"/>
              </a:cxn>
              <a:cxn ang="0">
                <a:pos x="931" y="940"/>
              </a:cxn>
              <a:cxn ang="0">
                <a:pos x="943" y="938"/>
              </a:cxn>
              <a:cxn ang="0">
                <a:pos x="970" y="925"/>
              </a:cxn>
              <a:cxn ang="0">
                <a:pos x="983" y="902"/>
              </a:cxn>
              <a:cxn ang="0">
                <a:pos x="992" y="909"/>
              </a:cxn>
              <a:cxn ang="0">
                <a:pos x="1090" y="859"/>
              </a:cxn>
              <a:cxn ang="0">
                <a:pos x="1110" y="803"/>
              </a:cxn>
              <a:cxn ang="0">
                <a:pos x="1130" y="796"/>
              </a:cxn>
              <a:cxn ang="0">
                <a:pos x="1196" y="786"/>
              </a:cxn>
              <a:cxn ang="0">
                <a:pos x="1216" y="776"/>
              </a:cxn>
              <a:cxn ang="0">
                <a:pos x="1226" y="751"/>
              </a:cxn>
              <a:cxn ang="0">
                <a:pos x="1229" y="704"/>
              </a:cxn>
              <a:cxn ang="0">
                <a:pos x="1243" y="666"/>
              </a:cxn>
              <a:cxn ang="0">
                <a:pos x="1236" y="605"/>
              </a:cxn>
              <a:cxn ang="0">
                <a:pos x="1226" y="579"/>
              </a:cxn>
              <a:cxn ang="0">
                <a:pos x="1213" y="542"/>
              </a:cxn>
              <a:cxn ang="0">
                <a:pos x="1192" y="351"/>
              </a:cxn>
              <a:cxn ang="0">
                <a:pos x="1148" y="342"/>
              </a:cxn>
            </a:cxnLst>
            <a:rect l="0" t="0" r="r" b="b"/>
            <a:pathLst>
              <a:path w="1248" h="1217">
                <a:moveTo>
                  <a:pt x="1148" y="342"/>
                </a:moveTo>
                <a:lnTo>
                  <a:pt x="1144" y="341"/>
                </a:lnTo>
                <a:lnTo>
                  <a:pt x="1140" y="336"/>
                </a:lnTo>
                <a:lnTo>
                  <a:pt x="1133" y="334"/>
                </a:lnTo>
                <a:lnTo>
                  <a:pt x="1088" y="310"/>
                </a:lnTo>
                <a:lnTo>
                  <a:pt x="1085" y="313"/>
                </a:lnTo>
                <a:lnTo>
                  <a:pt x="1071" y="317"/>
                </a:lnTo>
                <a:lnTo>
                  <a:pt x="1051" y="313"/>
                </a:lnTo>
                <a:lnTo>
                  <a:pt x="1044" y="313"/>
                </a:lnTo>
                <a:lnTo>
                  <a:pt x="1037" y="316"/>
                </a:lnTo>
                <a:lnTo>
                  <a:pt x="1022" y="321"/>
                </a:lnTo>
                <a:lnTo>
                  <a:pt x="1001" y="322"/>
                </a:lnTo>
                <a:lnTo>
                  <a:pt x="995" y="325"/>
                </a:lnTo>
                <a:lnTo>
                  <a:pt x="981" y="338"/>
                </a:lnTo>
                <a:lnTo>
                  <a:pt x="967" y="328"/>
                </a:lnTo>
                <a:lnTo>
                  <a:pt x="957" y="322"/>
                </a:lnTo>
                <a:lnTo>
                  <a:pt x="958" y="321"/>
                </a:lnTo>
                <a:lnTo>
                  <a:pt x="956" y="319"/>
                </a:lnTo>
                <a:lnTo>
                  <a:pt x="949" y="318"/>
                </a:lnTo>
                <a:lnTo>
                  <a:pt x="946" y="322"/>
                </a:lnTo>
                <a:lnTo>
                  <a:pt x="941" y="323"/>
                </a:lnTo>
                <a:lnTo>
                  <a:pt x="930" y="320"/>
                </a:lnTo>
                <a:lnTo>
                  <a:pt x="929" y="312"/>
                </a:lnTo>
                <a:lnTo>
                  <a:pt x="926" y="312"/>
                </a:lnTo>
                <a:lnTo>
                  <a:pt x="917" y="317"/>
                </a:lnTo>
                <a:lnTo>
                  <a:pt x="909" y="327"/>
                </a:lnTo>
                <a:lnTo>
                  <a:pt x="912" y="332"/>
                </a:lnTo>
                <a:lnTo>
                  <a:pt x="905" y="336"/>
                </a:lnTo>
                <a:lnTo>
                  <a:pt x="901" y="330"/>
                </a:lnTo>
                <a:lnTo>
                  <a:pt x="904" y="321"/>
                </a:lnTo>
                <a:lnTo>
                  <a:pt x="902" y="317"/>
                </a:lnTo>
                <a:lnTo>
                  <a:pt x="895" y="317"/>
                </a:lnTo>
                <a:lnTo>
                  <a:pt x="884" y="322"/>
                </a:lnTo>
                <a:lnTo>
                  <a:pt x="881" y="322"/>
                </a:lnTo>
                <a:lnTo>
                  <a:pt x="859" y="307"/>
                </a:lnTo>
                <a:lnTo>
                  <a:pt x="851" y="309"/>
                </a:lnTo>
                <a:lnTo>
                  <a:pt x="849" y="321"/>
                </a:lnTo>
                <a:lnTo>
                  <a:pt x="830" y="317"/>
                </a:lnTo>
                <a:lnTo>
                  <a:pt x="830" y="306"/>
                </a:lnTo>
                <a:lnTo>
                  <a:pt x="827" y="303"/>
                </a:lnTo>
                <a:lnTo>
                  <a:pt x="817" y="295"/>
                </a:lnTo>
                <a:lnTo>
                  <a:pt x="816" y="290"/>
                </a:lnTo>
                <a:lnTo>
                  <a:pt x="793" y="288"/>
                </a:lnTo>
                <a:lnTo>
                  <a:pt x="787" y="296"/>
                </a:lnTo>
                <a:lnTo>
                  <a:pt x="776" y="290"/>
                </a:lnTo>
                <a:lnTo>
                  <a:pt x="772" y="283"/>
                </a:lnTo>
                <a:lnTo>
                  <a:pt x="764" y="284"/>
                </a:lnTo>
                <a:lnTo>
                  <a:pt x="763" y="285"/>
                </a:lnTo>
                <a:lnTo>
                  <a:pt x="758" y="285"/>
                </a:lnTo>
                <a:lnTo>
                  <a:pt x="749" y="280"/>
                </a:lnTo>
                <a:lnTo>
                  <a:pt x="724" y="276"/>
                </a:lnTo>
                <a:lnTo>
                  <a:pt x="721" y="275"/>
                </a:lnTo>
                <a:lnTo>
                  <a:pt x="717" y="266"/>
                </a:lnTo>
                <a:lnTo>
                  <a:pt x="717" y="262"/>
                </a:lnTo>
                <a:lnTo>
                  <a:pt x="714" y="256"/>
                </a:lnTo>
                <a:lnTo>
                  <a:pt x="704" y="251"/>
                </a:lnTo>
                <a:lnTo>
                  <a:pt x="697" y="256"/>
                </a:lnTo>
                <a:lnTo>
                  <a:pt x="678" y="257"/>
                </a:lnTo>
                <a:lnTo>
                  <a:pt x="672" y="255"/>
                </a:lnTo>
                <a:lnTo>
                  <a:pt x="660" y="237"/>
                </a:lnTo>
                <a:lnTo>
                  <a:pt x="654" y="234"/>
                </a:lnTo>
                <a:lnTo>
                  <a:pt x="645" y="233"/>
                </a:lnTo>
                <a:lnTo>
                  <a:pt x="652" y="15"/>
                </a:lnTo>
                <a:lnTo>
                  <a:pt x="384" y="0"/>
                </a:lnTo>
                <a:lnTo>
                  <a:pt x="379" y="0"/>
                </a:lnTo>
                <a:lnTo>
                  <a:pt x="339" y="506"/>
                </a:lnTo>
                <a:lnTo>
                  <a:pt x="3" y="474"/>
                </a:lnTo>
                <a:lnTo>
                  <a:pt x="0" y="476"/>
                </a:lnTo>
                <a:lnTo>
                  <a:pt x="3" y="479"/>
                </a:lnTo>
                <a:lnTo>
                  <a:pt x="4" y="482"/>
                </a:lnTo>
                <a:lnTo>
                  <a:pt x="0" y="488"/>
                </a:lnTo>
                <a:lnTo>
                  <a:pt x="4" y="497"/>
                </a:lnTo>
                <a:lnTo>
                  <a:pt x="7" y="499"/>
                </a:lnTo>
                <a:lnTo>
                  <a:pt x="24" y="510"/>
                </a:lnTo>
                <a:lnTo>
                  <a:pt x="27" y="522"/>
                </a:lnTo>
                <a:lnTo>
                  <a:pt x="35" y="538"/>
                </a:lnTo>
                <a:lnTo>
                  <a:pt x="53" y="549"/>
                </a:lnTo>
                <a:lnTo>
                  <a:pt x="104" y="610"/>
                </a:lnTo>
                <a:lnTo>
                  <a:pt x="148" y="646"/>
                </a:lnTo>
                <a:lnTo>
                  <a:pt x="151" y="652"/>
                </a:lnTo>
                <a:lnTo>
                  <a:pt x="154" y="660"/>
                </a:lnTo>
                <a:lnTo>
                  <a:pt x="154" y="671"/>
                </a:lnTo>
                <a:lnTo>
                  <a:pt x="157" y="675"/>
                </a:lnTo>
                <a:lnTo>
                  <a:pt x="167" y="692"/>
                </a:lnTo>
                <a:lnTo>
                  <a:pt x="166" y="726"/>
                </a:lnTo>
                <a:lnTo>
                  <a:pt x="169" y="739"/>
                </a:lnTo>
                <a:lnTo>
                  <a:pt x="185" y="763"/>
                </a:lnTo>
                <a:lnTo>
                  <a:pt x="250" y="811"/>
                </a:lnTo>
                <a:lnTo>
                  <a:pt x="295" y="839"/>
                </a:lnTo>
                <a:lnTo>
                  <a:pt x="308" y="841"/>
                </a:lnTo>
                <a:lnTo>
                  <a:pt x="316" y="837"/>
                </a:lnTo>
                <a:lnTo>
                  <a:pt x="325" y="825"/>
                </a:lnTo>
                <a:lnTo>
                  <a:pt x="333" y="818"/>
                </a:lnTo>
                <a:lnTo>
                  <a:pt x="353" y="774"/>
                </a:lnTo>
                <a:lnTo>
                  <a:pt x="362" y="761"/>
                </a:lnTo>
                <a:lnTo>
                  <a:pt x="369" y="756"/>
                </a:lnTo>
                <a:lnTo>
                  <a:pt x="384" y="761"/>
                </a:lnTo>
                <a:lnTo>
                  <a:pt x="388" y="760"/>
                </a:lnTo>
                <a:lnTo>
                  <a:pt x="391" y="753"/>
                </a:lnTo>
                <a:lnTo>
                  <a:pt x="396" y="748"/>
                </a:lnTo>
                <a:lnTo>
                  <a:pt x="404" y="751"/>
                </a:lnTo>
                <a:lnTo>
                  <a:pt x="411" y="756"/>
                </a:lnTo>
                <a:lnTo>
                  <a:pt x="438" y="760"/>
                </a:lnTo>
                <a:lnTo>
                  <a:pt x="444" y="763"/>
                </a:lnTo>
                <a:lnTo>
                  <a:pt x="461" y="769"/>
                </a:lnTo>
                <a:lnTo>
                  <a:pt x="470" y="764"/>
                </a:lnTo>
                <a:lnTo>
                  <a:pt x="488" y="776"/>
                </a:lnTo>
                <a:lnTo>
                  <a:pt x="493" y="787"/>
                </a:lnTo>
                <a:lnTo>
                  <a:pt x="497" y="788"/>
                </a:lnTo>
                <a:lnTo>
                  <a:pt x="499" y="794"/>
                </a:lnTo>
                <a:lnTo>
                  <a:pt x="501" y="795"/>
                </a:lnTo>
                <a:lnTo>
                  <a:pt x="511" y="800"/>
                </a:lnTo>
                <a:lnTo>
                  <a:pt x="522" y="817"/>
                </a:lnTo>
                <a:lnTo>
                  <a:pt x="541" y="832"/>
                </a:lnTo>
                <a:lnTo>
                  <a:pt x="551" y="848"/>
                </a:lnTo>
                <a:lnTo>
                  <a:pt x="552" y="854"/>
                </a:lnTo>
                <a:lnTo>
                  <a:pt x="582" y="925"/>
                </a:lnTo>
                <a:lnTo>
                  <a:pt x="586" y="938"/>
                </a:lnTo>
                <a:lnTo>
                  <a:pt x="618" y="974"/>
                </a:lnTo>
                <a:lnTo>
                  <a:pt x="620" y="983"/>
                </a:lnTo>
                <a:lnTo>
                  <a:pt x="642" y="1006"/>
                </a:lnTo>
                <a:lnTo>
                  <a:pt x="649" y="1010"/>
                </a:lnTo>
                <a:lnTo>
                  <a:pt x="658" y="1020"/>
                </a:lnTo>
                <a:lnTo>
                  <a:pt x="660" y="1027"/>
                </a:lnTo>
                <a:lnTo>
                  <a:pt x="658" y="1050"/>
                </a:lnTo>
                <a:lnTo>
                  <a:pt x="664" y="1059"/>
                </a:lnTo>
                <a:lnTo>
                  <a:pt x="667" y="1085"/>
                </a:lnTo>
                <a:lnTo>
                  <a:pt x="675" y="1094"/>
                </a:lnTo>
                <a:lnTo>
                  <a:pt x="697" y="1138"/>
                </a:lnTo>
                <a:lnTo>
                  <a:pt x="699" y="1151"/>
                </a:lnTo>
                <a:lnTo>
                  <a:pt x="715" y="1151"/>
                </a:lnTo>
                <a:lnTo>
                  <a:pt x="732" y="1163"/>
                </a:lnTo>
                <a:lnTo>
                  <a:pt x="753" y="1170"/>
                </a:lnTo>
                <a:lnTo>
                  <a:pt x="784" y="1190"/>
                </a:lnTo>
                <a:lnTo>
                  <a:pt x="828" y="1193"/>
                </a:lnTo>
                <a:lnTo>
                  <a:pt x="836" y="1195"/>
                </a:lnTo>
                <a:lnTo>
                  <a:pt x="859" y="1211"/>
                </a:lnTo>
                <a:lnTo>
                  <a:pt x="871" y="1216"/>
                </a:lnTo>
                <a:lnTo>
                  <a:pt x="881" y="1202"/>
                </a:lnTo>
                <a:lnTo>
                  <a:pt x="892" y="1204"/>
                </a:lnTo>
                <a:lnTo>
                  <a:pt x="893" y="1202"/>
                </a:lnTo>
                <a:lnTo>
                  <a:pt x="893" y="1195"/>
                </a:lnTo>
                <a:lnTo>
                  <a:pt x="884" y="1192"/>
                </a:lnTo>
                <a:lnTo>
                  <a:pt x="885" y="1189"/>
                </a:lnTo>
                <a:lnTo>
                  <a:pt x="876" y="1176"/>
                </a:lnTo>
                <a:lnTo>
                  <a:pt x="862" y="1124"/>
                </a:lnTo>
                <a:lnTo>
                  <a:pt x="856" y="1103"/>
                </a:lnTo>
                <a:lnTo>
                  <a:pt x="867" y="1071"/>
                </a:lnTo>
                <a:lnTo>
                  <a:pt x="864" y="1061"/>
                </a:lnTo>
                <a:lnTo>
                  <a:pt x="861" y="1059"/>
                </a:lnTo>
                <a:lnTo>
                  <a:pt x="859" y="1059"/>
                </a:lnTo>
                <a:lnTo>
                  <a:pt x="858" y="1055"/>
                </a:lnTo>
                <a:lnTo>
                  <a:pt x="858" y="1054"/>
                </a:lnTo>
                <a:lnTo>
                  <a:pt x="860" y="1052"/>
                </a:lnTo>
                <a:lnTo>
                  <a:pt x="873" y="1042"/>
                </a:lnTo>
                <a:lnTo>
                  <a:pt x="882" y="1014"/>
                </a:lnTo>
                <a:lnTo>
                  <a:pt x="875" y="1012"/>
                </a:lnTo>
                <a:lnTo>
                  <a:pt x="872" y="997"/>
                </a:lnTo>
                <a:lnTo>
                  <a:pt x="880" y="988"/>
                </a:lnTo>
                <a:lnTo>
                  <a:pt x="889" y="996"/>
                </a:lnTo>
                <a:lnTo>
                  <a:pt x="905" y="985"/>
                </a:lnTo>
                <a:lnTo>
                  <a:pt x="908" y="969"/>
                </a:lnTo>
                <a:lnTo>
                  <a:pt x="901" y="963"/>
                </a:lnTo>
                <a:lnTo>
                  <a:pt x="905" y="957"/>
                </a:lnTo>
                <a:lnTo>
                  <a:pt x="908" y="958"/>
                </a:lnTo>
                <a:lnTo>
                  <a:pt x="913" y="959"/>
                </a:lnTo>
                <a:lnTo>
                  <a:pt x="916" y="954"/>
                </a:lnTo>
                <a:lnTo>
                  <a:pt x="922" y="958"/>
                </a:lnTo>
                <a:lnTo>
                  <a:pt x="927" y="958"/>
                </a:lnTo>
                <a:lnTo>
                  <a:pt x="930" y="954"/>
                </a:lnTo>
                <a:lnTo>
                  <a:pt x="931" y="952"/>
                </a:lnTo>
                <a:lnTo>
                  <a:pt x="931" y="940"/>
                </a:lnTo>
                <a:lnTo>
                  <a:pt x="934" y="936"/>
                </a:lnTo>
                <a:lnTo>
                  <a:pt x="938" y="935"/>
                </a:lnTo>
                <a:lnTo>
                  <a:pt x="940" y="937"/>
                </a:lnTo>
                <a:lnTo>
                  <a:pt x="943" y="938"/>
                </a:lnTo>
                <a:lnTo>
                  <a:pt x="968" y="932"/>
                </a:lnTo>
                <a:lnTo>
                  <a:pt x="971" y="930"/>
                </a:lnTo>
                <a:lnTo>
                  <a:pt x="971" y="927"/>
                </a:lnTo>
                <a:lnTo>
                  <a:pt x="970" y="925"/>
                </a:lnTo>
                <a:lnTo>
                  <a:pt x="957" y="917"/>
                </a:lnTo>
                <a:lnTo>
                  <a:pt x="957" y="911"/>
                </a:lnTo>
                <a:lnTo>
                  <a:pt x="980" y="905"/>
                </a:lnTo>
                <a:lnTo>
                  <a:pt x="983" y="902"/>
                </a:lnTo>
                <a:lnTo>
                  <a:pt x="990" y="899"/>
                </a:lnTo>
                <a:lnTo>
                  <a:pt x="991" y="902"/>
                </a:lnTo>
                <a:lnTo>
                  <a:pt x="989" y="904"/>
                </a:lnTo>
                <a:lnTo>
                  <a:pt x="992" y="909"/>
                </a:lnTo>
                <a:lnTo>
                  <a:pt x="995" y="909"/>
                </a:lnTo>
                <a:lnTo>
                  <a:pt x="1000" y="906"/>
                </a:lnTo>
                <a:lnTo>
                  <a:pt x="1034" y="896"/>
                </a:lnTo>
                <a:lnTo>
                  <a:pt x="1090" y="859"/>
                </a:lnTo>
                <a:lnTo>
                  <a:pt x="1093" y="844"/>
                </a:lnTo>
                <a:lnTo>
                  <a:pt x="1121" y="822"/>
                </a:lnTo>
                <a:lnTo>
                  <a:pt x="1121" y="818"/>
                </a:lnTo>
                <a:lnTo>
                  <a:pt x="1110" y="803"/>
                </a:lnTo>
                <a:lnTo>
                  <a:pt x="1112" y="789"/>
                </a:lnTo>
                <a:lnTo>
                  <a:pt x="1129" y="783"/>
                </a:lnTo>
                <a:lnTo>
                  <a:pt x="1133" y="783"/>
                </a:lnTo>
                <a:lnTo>
                  <a:pt x="1130" y="796"/>
                </a:lnTo>
                <a:lnTo>
                  <a:pt x="1133" y="802"/>
                </a:lnTo>
                <a:lnTo>
                  <a:pt x="1154" y="799"/>
                </a:lnTo>
                <a:lnTo>
                  <a:pt x="1156" y="804"/>
                </a:lnTo>
                <a:lnTo>
                  <a:pt x="1196" y="786"/>
                </a:lnTo>
                <a:lnTo>
                  <a:pt x="1221" y="784"/>
                </a:lnTo>
                <a:lnTo>
                  <a:pt x="1222" y="784"/>
                </a:lnTo>
                <a:lnTo>
                  <a:pt x="1220" y="781"/>
                </a:lnTo>
                <a:lnTo>
                  <a:pt x="1216" y="776"/>
                </a:lnTo>
                <a:lnTo>
                  <a:pt x="1213" y="769"/>
                </a:lnTo>
                <a:lnTo>
                  <a:pt x="1216" y="766"/>
                </a:lnTo>
                <a:lnTo>
                  <a:pt x="1218" y="759"/>
                </a:lnTo>
                <a:lnTo>
                  <a:pt x="1226" y="751"/>
                </a:lnTo>
                <a:lnTo>
                  <a:pt x="1234" y="726"/>
                </a:lnTo>
                <a:lnTo>
                  <a:pt x="1228" y="717"/>
                </a:lnTo>
                <a:lnTo>
                  <a:pt x="1228" y="708"/>
                </a:lnTo>
                <a:lnTo>
                  <a:pt x="1229" y="704"/>
                </a:lnTo>
                <a:lnTo>
                  <a:pt x="1229" y="696"/>
                </a:lnTo>
                <a:lnTo>
                  <a:pt x="1233" y="683"/>
                </a:lnTo>
                <a:lnTo>
                  <a:pt x="1239" y="676"/>
                </a:lnTo>
                <a:lnTo>
                  <a:pt x="1243" y="666"/>
                </a:lnTo>
                <a:lnTo>
                  <a:pt x="1247" y="645"/>
                </a:lnTo>
                <a:lnTo>
                  <a:pt x="1247" y="633"/>
                </a:lnTo>
                <a:lnTo>
                  <a:pt x="1243" y="616"/>
                </a:lnTo>
                <a:lnTo>
                  <a:pt x="1236" y="605"/>
                </a:lnTo>
                <a:lnTo>
                  <a:pt x="1233" y="601"/>
                </a:lnTo>
                <a:lnTo>
                  <a:pt x="1234" y="595"/>
                </a:lnTo>
                <a:lnTo>
                  <a:pt x="1231" y="589"/>
                </a:lnTo>
                <a:lnTo>
                  <a:pt x="1226" y="579"/>
                </a:lnTo>
                <a:lnTo>
                  <a:pt x="1218" y="575"/>
                </a:lnTo>
                <a:lnTo>
                  <a:pt x="1217" y="571"/>
                </a:lnTo>
                <a:lnTo>
                  <a:pt x="1222" y="560"/>
                </a:lnTo>
                <a:lnTo>
                  <a:pt x="1213" y="542"/>
                </a:lnTo>
                <a:lnTo>
                  <a:pt x="1200" y="530"/>
                </a:lnTo>
                <a:lnTo>
                  <a:pt x="1195" y="523"/>
                </a:lnTo>
                <a:lnTo>
                  <a:pt x="1193" y="410"/>
                </a:lnTo>
                <a:lnTo>
                  <a:pt x="1192" y="351"/>
                </a:lnTo>
                <a:lnTo>
                  <a:pt x="1179" y="347"/>
                </a:lnTo>
                <a:lnTo>
                  <a:pt x="1167" y="353"/>
                </a:lnTo>
                <a:lnTo>
                  <a:pt x="1162" y="352"/>
                </a:lnTo>
                <a:lnTo>
                  <a:pt x="1148" y="342"/>
                </a:lnTo>
              </a:path>
            </a:pathLst>
          </a:custGeom>
          <a:solidFill>
            <a:srgbClr val="E15E0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3133725" y="3454400"/>
            <a:ext cx="915988" cy="815975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62" y="0"/>
              </a:cxn>
              <a:cxn ang="0">
                <a:pos x="480" y="46"/>
              </a:cxn>
              <a:cxn ang="0">
                <a:pos x="648" y="61"/>
              </a:cxn>
              <a:cxn ang="0">
                <a:pos x="641" y="173"/>
              </a:cxn>
              <a:cxn ang="0">
                <a:pos x="622" y="513"/>
              </a:cxn>
              <a:cxn ang="0">
                <a:pos x="535" y="507"/>
              </a:cxn>
              <a:cxn ang="0">
                <a:pos x="0" y="447"/>
              </a:cxn>
            </a:cxnLst>
            <a:rect l="0" t="0" r="r" b="b"/>
            <a:pathLst>
              <a:path w="649" h="514">
                <a:moveTo>
                  <a:pt x="0" y="447"/>
                </a:moveTo>
                <a:lnTo>
                  <a:pt x="62" y="0"/>
                </a:lnTo>
                <a:lnTo>
                  <a:pt x="480" y="46"/>
                </a:lnTo>
                <a:lnTo>
                  <a:pt x="648" y="61"/>
                </a:lnTo>
                <a:lnTo>
                  <a:pt x="641" y="173"/>
                </a:lnTo>
                <a:lnTo>
                  <a:pt x="622" y="513"/>
                </a:lnTo>
                <a:lnTo>
                  <a:pt x="535" y="507"/>
                </a:lnTo>
                <a:lnTo>
                  <a:pt x="0" y="447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883025" y="4248150"/>
            <a:ext cx="1084263" cy="631825"/>
          </a:xfrm>
          <a:custGeom>
            <a:avLst/>
            <a:gdLst/>
            <a:ahLst/>
            <a:cxnLst>
              <a:cxn ang="0">
                <a:pos x="90" y="5"/>
              </a:cxn>
              <a:cxn ang="0">
                <a:pos x="0" y="55"/>
              </a:cxn>
              <a:cxn ang="0">
                <a:pos x="262" y="288"/>
              </a:cxn>
              <a:cxn ang="0">
                <a:pos x="276" y="293"/>
              </a:cxn>
              <a:cxn ang="0">
                <a:pos x="295" y="312"/>
              </a:cxn>
              <a:cxn ang="0">
                <a:pos x="320" y="306"/>
              </a:cxn>
              <a:cxn ang="0">
                <a:pos x="333" y="317"/>
              </a:cxn>
              <a:cxn ang="0">
                <a:pos x="338" y="330"/>
              </a:cxn>
              <a:cxn ang="0">
                <a:pos x="365" y="335"/>
              </a:cxn>
              <a:cxn ang="0">
                <a:pos x="380" y="340"/>
              </a:cxn>
              <a:cxn ang="0">
                <a:pos x="388" y="338"/>
              </a:cxn>
              <a:cxn ang="0">
                <a:pos x="404" y="351"/>
              </a:cxn>
              <a:cxn ang="0">
                <a:pos x="432" y="345"/>
              </a:cxn>
              <a:cxn ang="0">
                <a:pos x="443" y="359"/>
              </a:cxn>
              <a:cxn ang="0">
                <a:pos x="447" y="372"/>
              </a:cxn>
              <a:cxn ang="0">
                <a:pos x="468" y="364"/>
              </a:cxn>
              <a:cxn ang="0">
                <a:pos x="497" y="377"/>
              </a:cxn>
              <a:cxn ang="0">
                <a:pos x="512" y="372"/>
              </a:cxn>
              <a:cxn ang="0">
                <a:pos x="520" y="376"/>
              </a:cxn>
              <a:cxn ang="0">
                <a:pos x="522" y="392"/>
              </a:cxn>
              <a:cxn ang="0">
                <a:pos x="526" y="382"/>
              </a:cxn>
              <a:cxn ang="0">
                <a:pos x="542" y="367"/>
              </a:cxn>
              <a:cxn ang="0">
                <a:pos x="547" y="375"/>
              </a:cxn>
              <a:cxn ang="0">
                <a:pos x="562" y="377"/>
              </a:cxn>
              <a:cxn ang="0">
                <a:pos x="572" y="374"/>
              </a:cxn>
              <a:cxn ang="0">
                <a:pos x="573" y="377"/>
              </a:cxn>
              <a:cxn ang="0">
                <a:pos x="597" y="393"/>
              </a:cxn>
              <a:cxn ang="0">
                <a:pos x="617" y="377"/>
              </a:cxn>
              <a:cxn ang="0">
                <a:pos x="654" y="371"/>
              </a:cxn>
              <a:cxn ang="0">
                <a:pos x="668" y="368"/>
              </a:cxn>
              <a:cxn ang="0">
                <a:pos x="702" y="368"/>
              </a:cxn>
              <a:cxn ang="0">
                <a:pos x="749" y="389"/>
              </a:cxn>
              <a:cxn ang="0">
                <a:pos x="760" y="396"/>
              </a:cxn>
              <a:cxn ang="0">
                <a:pos x="768" y="198"/>
              </a:cxn>
              <a:cxn ang="0">
                <a:pos x="750" y="19"/>
              </a:cxn>
            </a:cxnLst>
            <a:rect l="0" t="0" r="r" b="b"/>
            <a:pathLst>
              <a:path w="769" h="398">
                <a:moveTo>
                  <a:pt x="750" y="19"/>
                </a:moveTo>
                <a:lnTo>
                  <a:pt x="90" y="5"/>
                </a:lnTo>
                <a:lnTo>
                  <a:pt x="3" y="0"/>
                </a:lnTo>
                <a:lnTo>
                  <a:pt x="0" y="55"/>
                </a:lnTo>
                <a:lnTo>
                  <a:pt x="268" y="70"/>
                </a:lnTo>
                <a:lnTo>
                  <a:pt x="262" y="288"/>
                </a:lnTo>
                <a:lnTo>
                  <a:pt x="271" y="289"/>
                </a:lnTo>
                <a:lnTo>
                  <a:pt x="276" y="293"/>
                </a:lnTo>
                <a:lnTo>
                  <a:pt x="288" y="310"/>
                </a:lnTo>
                <a:lnTo>
                  <a:pt x="295" y="312"/>
                </a:lnTo>
                <a:lnTo>
                  <a:pt x="314" y="311"/>
                </a:lnTo>
                <a:lnTo>
                  <a:pt x="320" y="306"/>
                </a:lnTo>
                <a:lnTo>
                  <a:pt x="330" y="311"/>
                </a:lnTo>
                <a:lnTo>
                  <a:pt x="333" y="317"/>
                </a:lnTo>
                <a:lnTo>
                  <a:pt x="333" y="321"/>
                </a:lnTo>
                <a:lnTo>
                  <a:pt x="338" y="330"/>
                </a:lnTo>
                <a:lnTo>
                  <a:pt x="340" y="331"/>
                </a:lnTo>
                <a:lnTo>
                  <a:pt x="365" y="335"/>
                </a:lnTo>
                <a:lnTo>
                  <a:pt x="374" y="340"/>
                </a:lnTo>
                <a:lnTo>
                  <a:pt x="380" y="340"/>
                </a:lnTo>
                <a:lnTo>
                  <a:pt x="381" y="339"/>
                </a:lnTo>
                <a:lnTo>
                  <a:pt x="388" y="338"/>
                </a:lnTo>
                <a:lnTo>
                  <a:pt x="393" y="345"/>
                </a:lnTo>
                <a:lnTo>
                  <a:pt x="404" y="351"/>
                </a:lnTo>
                <a:lnTo>
                  <a:pt x="409" y="343"/>
                </a:lnTo>
                <a:lnTo>
                  <a:pt x="432" y="345"/>
                </a:lnTo>
                <a:lnTo>
                  <a:pt x="434" y="350"/>
                </a:lnTo>
                <a:lnTo>
                  <a:pt x="443" y="359"/>
                </a:lnTo>
                <a:lnTo>
                  <a:pt x="447" y="361"/>
                </a:lnTo>
                <a:lnTo>
                  <a:pt x="447" y="372"/>
                </a:lnTo>
                <a:lnTo>
                  <a:pt x="465" y="376"/>
                </a:lnTo>
                <a:lnTo>
                  <a:pt x="468" y="364"/>
                </a:lnTo>
                <a:lnTo>
                  <a:pt x="475" y="362"/>
                </a:lnTo>
                <a:lnTo>
                  <a:pt x="497" y="377"/>
                </a:lnTo>
                <a:lnTo>
                  <a:pt x="501" y="377"/>
                </a:lnTo>
                <a:lnTo>
                  <a:pt x="512" y="372"/>
                </a:lnTo>
                <a:lnTo>
                  <a:pt x="518" y="372"/>
                </a:lnTo>
                <a:lnTo>
                  <a:pt x="520" y="376"/>
                </a:lnTo>
                <a:lnTo>
                  <a:pt x="517" y="385"/>
                </a:lnTo>
                <a:lnTo>
                  <a:pt x="522" y="392"/>
                </a:lnTo>
                <a:lnTo>
                  <a:pt x="528" y="387"/>
                </a:lnTo>
                <a:lnTo>
                  <a:pt x="526" y="382"/>
                </a:lnTo>
                <a:lnTo>
                  <a:pt x="534" y="372"/>
                </a:lnTo>
                <a:lnTo>
                  <a:pt x="542" y="367"/>
                </a:lnTo>
                <a:lnTo>
                  <a:pt x="546" y="367"/>
                </a:lnTo>
                <a:lnTo>
                  <a:pt x="547" y="375"/>
                </a:lnTo>
                <a:lnTo>
                  <a:pt x="558" y="378"/>
                </a:lnTo>
                <a:lnTo>
                  <a:pt x="562" y="377"/>
                </a:lnTo>
                <a:lnTo>
                  <a:pt x="566" y="373"/>
                </a:lnTo>
                <a:lnTo>
                  <a:pt x="572" y="374"/>
                </a:lnTo>
                <a:lnTo>
                  <a:pt x="574" y="376"/>
                </a:lnTo>
                <a:lnTo>
                  <a:pt x="573" y="377"/>
                </a:lnTo>
                <a:lnTo>
                  <a:pt x="583" y="383"/>
                </a:lnTo>
                <a:lnTo>
                  <a:pt x="597" y="393"/>
                </a:lnTo>
                <a:lnTo>
                  <a:pt x="612" y="381"/>
                </a:lnTo>
                <a:lnTo>
                  <a:pt x="617" y="377"/>
                </a:lnTo>
                <a:lnTo>
                  <a:pt x="638" y="376"/>
                </a:lnTo>
                <a:lnTo>
                  <a:pt x="654" y="371"/>
                </a:lnTo>
                <a:lnTo>
                  <a:pt x="660" y="368"/>
                </a:lnTo>
                <a:lnTo>
                  <a:pt x="668" y="368"/>
                </a:lnTo>
                <a:lnTo>
                  <a:pt x="688" y="372"/>
                </a:lnTo>
                <a:lnTo>
                  <a:pt x="702" y="368"/>
                </a:lnTo>
                <a:lnTo>
                  <a:pt x="704" y="365"/>
                </a:lnTo>
                <a:lnTo>
                  <a:pt x="749" y="389"/>
                </a:lnTo>
                <a:lnTo>
                  <a:pt x="757" y="392"/>
                </a:lnTo>
                <a:lnTo>
                  <a:pt x="760" y="396"/>
                </a:lnTo>
                <a:lnTo>
                  <a:pt x="765" y="397"/>
                </a:lnTo>
                <a:lnTo>
                  <a:pt x="768" y="198"/>
                </a:lnTo>
                <a:lnTo>
                  <a:pt x="751" y="76"/>
                </a:lnTo>
                <a:lnTo>
                  <a:pt x="750" y="19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4011613" y="3730625"/>
            <a:ext cx="928687" cy="558800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591" y="13"/>
              </a:cxn>
              <a:cxn ang="0">
                <a:pos x="628" y="41"/>
              </a:cxn>
              <a:cxn ang="0">
                <a:pos x="616" y="54"/>
              </a:cxn>
              <a:cxn ang="0">
                <a:pos x="614" y="68"/>
              </a:cxn>
              <a:cxn ang="0">
                <a:pos x="619" y="77"/>
              </a:cxn>
              <a:cxn ang="0">
                <a:pos x="630" y="80"/>
              </a:cxn>
              <a:cxn ang="0">
                <a:pos x="634" y="100"/>
              </a:cxn>
              <a:cxn ang="0">
                <a:pos x="644" y="105"/>
              </a:cxn>
              <a:cxn ang="0">
                <a:pos x="652" y="108"/>
              </a:cxn>
              <a:cxn ang="0">
                <a:pos x="656" y="110"/>
              </a:cxn>
              <a:cxn ang="0">
                <a:pos x="658" y="351"/>
              </a:cxn>
              <a:cxn ang="0">
                <a:pos x="0" y="338"/>
              </a:cxn>
              <a:cxn ang="0">
                <a:pos x="19" y="0"/>
              </a:cxn>
            </a:cxnLst>
            <a:rect l="0" t="0" r="r" b="b"/>
            <a:pathLst>
              <a:path w="659" h="352">
                <a:moveTo>
                  <a:pt x="19" y="0"/>
                </a:moveTo>
                <a:lnTo>
                  <a:pt x="591" y="13"/>
                </a:lnTo>
                <a:lnTo>
                  <a:pt x="628" y="41"/>
                </a:lnTo>
                <a:lnTo>
                  <a:pt x="616" y="54"/>
                </a:lnTo>
                <a:lnTo>
                  <a:pt x="614" y="68"/>
                </a:lnTo>
                <a:lnTo>
                  <a:pt x="619" y="77"/>
                </a:lnTo>
                <a:lnTo>
                  <a:pt x="630" y="80"/>
                </a:lnTo>
                <a:lnTo>
                  <a:pt x="634" y="100"/>
                </a:lnTo>
                <a:lnTo>
                  <a:pt x="644" y="105"/>
                </a:lnTo>
                <a:lnTo>
                  <a:pt x="652" y="108"/>
                </a:lnTo>
                <a:lnTo>
                  <a:pt x="656" y="110"/>
                </a:lnTo>
                <a:lnTo>
                  <a:pt x="658" y="351"/>
                </a:lnTo>
                <a:lnTo>
                  <a:pt x="0" y="338"/>
                </a:lnTo>
                <a:lnTo>
                  <a:pt x="19" y="0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3008313" y="4164013"/>
            <a:ext cx="881062" cy="1027112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635"/>
              </a:cxn>
              <a:cxn ang="0">
                <a:pos x="0" y="636"/>
              </a:cxn>
              <a:cxn ang="0">
                <a:pos x="81" y="645"/>
              </a:cxn>
              <a:cxn ang="0">
                <a:pos x="88" y="595"/>
              </a:cxn>
              <a:cxn ang="0">
                <a:pos x="243" y="615"/>
              </a:cxn>
              <a:cxn ang="0">
                <a:pos x="241" y="613"/>
              </a:cxn>
              <a:cxn ang="0">
                <a:pos x="237" y="604"/>
              </a:cxn>
              <a:cxn ang="0">
                <a:pos x="241" y="598"/>
              </a:cxn>
              <a:cxn ang="0">
                <a:pos x="240" y="595"/>
              </a:cxn>
              <a:cxn ang="0">
                <a:pos x="237" y="592"/>
              </a:cxn>
              <a:cxn ang="0">
                <a:pos x="240" y="590"/>
              </a:cxn>
              <a:cxn ang="0">
                <a:pos x="576" y="622"/>
              </a:cxn>
              <a:cxn ang="0">
                <a:pos x="616" y="116"/>
              </a:cxn>
              <a:cxn ang="0">
                <a:pos x="621" y="116"/>
              </a:cxn>
              <a:cxn ang="0">
                <a:pos x="624" y="61"/>
              </a:cxn>
              <a:cxn ang="0">
                <a:pos x="89" y="0"/>
              </a:cxn>
            </a:cxnLst>
            <a:rect l="0" t="0" r="r" b="b"/>
            <a:pathLst>
              <a:path w="625" h="646">
                <a:moveTo>
                  <a:pt x="89" y="0"/>
                </a:moveTo>
                <a:lnTo>
                  <a:pt x="0" y="635"/>
                </a:lnTo>
                <a:lnTo>
                  <a:pt x="0" y="636"/>
                </a:lnTo>
                <a:lnTo>
                  <a:pt x="81" y="645"/>
                </a:lnTo>
                <a:lnTo>
                  <a:pt x="88" y="595"/>
                </a:lnTo>
                <a:lnTo>
                  <a:pt x="243" y="615"/>
                </a:lnTo>
                <a:lnTo>
                  <a:pt x="241" y="613"/>
                </a:lnTo>
                <a:lnTo>
                  <a:pt x="237" y="604"/>
                </a:lnTo>
                <a:lnTo>
                  <a:pt x="241" y="598"/>
                </a:lnTo>
                <a:lnTo>
                  <a:pt x="240" y="595"/>
                </a:lnTo>
                <a:lnTo>
                  <a:pt x="237" y="592"/>
                </a:lnTo>
                <a:lnTo>
                  <a:pt x="240" y="590"/>
                </a:lnTo>
                <a:lnTo>
                  <a:pt x="576" y="622"/>
                </a:lnTo>
                <a:lnTo>
                  <a:pt x="616" y="116"/>
                </a:lnTo>
                <a:lnTo>
                  <a:pt x="621" y="116"/>
                </a:lnTo>
                <a:lnTo>
                  <a:pt x="624" y="61"/>
                </a:lnTo>
                <a:lnTo>
                  <a:pt x="89" y="0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2511425" y="3171825"/>
            <a:ext cx="711200" cy="993775"/>
          </a:xfrm>
          <a:custGeom>
            <a:avLst/>
            <a:gdLst/>
            <a:ahLst/>
            <a:cxnLst>
              <a:cxn ang="0">
                <a:pos x="441" y="625"/>
              </a:cxn>
              <a:cxn ang="0">
                <a:pos x="503" y="178"/>
              </a:cxn>
              <a:cxn ang="0">
                <a:pos x="338" y="153"/>
              </a:cxn>
              <a:cxn ang="0">
                <a:pos x="354" y="44"/>
              </a:cxn>
              <a:cxn ang="0">
                <a:pos x="108" y="0"/>
              </a:cxn>
              <a:cxn ang="0">
                <a:pos x="0" y="556"/>
              </a:cxn>
              <a:cxn ang="0">
                <a:pos x="0" y="557"/>
              </a:cxn>
              <a:cxn ang="0">
                <a:pos x="441" y="625"/>
              </a:cxn>
            </a:cxnLst>
            <a:rect l="0" t="0" r="r" b="b"/>
            <a:pathLst>
              <a:path w="504" h="626">
                <a:moveTo>
                  <a:pt x="441" y="625"/>
                </a:moveTo>
                <a:lnTo>
                  <a:pt x="503" y="178"/>
                </a:lnTo>
                <a:lnTo>
                  <a:pt x="338" y="153"/>
                </a:lnTo>
                <a:lnTo>
                  <a:pt x="354" y="44"/>
                </a:lnTo>
                <a:lnTo>
                  <a:pt x="108" y="0"/>
                </a:lnTo>
                <a:lnTo>
                  <a:pt x="0" y="556"/>
                </a:lnTo>
                <a:lnTo>
                  <a:pt x="0" y="557"/>
                </a:lnTo>
                <a:lnTo>
                  <a:pt x="441" y="625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2276475" y="4054475"/>
            <a:ext cx="858838" cy="1120775"/>
          </a:xfrm>
          <a:custGeom>
            <a:avLst/>
            <a:gdLst/>
            <a:ahLst/>
            <a:cxnLst>
              <a:cxn ang="0">
                <a:pos x="518" y="704"/>
              </a:cxn>
              <a:cxn ang="0">
                <a:pos x="607" y="69"/>
              </a:cxn>
              <a:cxn ang="0">
                <a:pos x="166" y="1"/>
              </a:cxn>
              <a:cxn ang="0">
                <a:pos x="166" y="0"/>
              </a:cxn>
              <a:cxn ang="0">
                <a:pos x="155" y="59"/>
              </a:cxn>
              <a:cxn ang="0">
                <a:pos x="139" y="106"/>
              </a:cxn>
              <a:cxn ang="0">
                <a:pos x="129" y="106"/>
              </a:cxn>
              <a:cxn ang="0">
                <a:pos x="122" y="99"/>
              </a:cxn>
              <a:cxn ang="0">
                <a:pos x="123" y="96"/>
              </a:cxn>
              <a:cxn ang="0">
                <a:pos x="117" y="88"/>
              </a:cxn>
              <a:cxn ang="0">
                <a:pos x="99" y="84"/>
              </a:cxn>
              <a:cxn ang="0">
                <a:pos x="86" y="86"/>
              </a:cxn>
              <a:cxn ang="0">
                <a:pos x="81" y="92"/>
              </a:cxn>
              <a:cxn ang="0">
                <a:pos x="86" y="113"/>
              </a:cxn>
              <a:cxn ang="0">
                <a:pos x="79" y="165"/>
              </a:cxn>
              <a:cxn ang="0">
                <a:pos x="84" y="174"/>
              </a:cxn>
              <a:cxn ang="0">
                <a:pos x="77" y="197"/>
              </a:cxn>
              <a:cxn ang="0">
                <a:pos x="73" y="206"/>
              </a:cxn>
              <a:cxn ang="0">
                <a:pos x="73" y="211"/>
              </a:cxn>
              <a:cxn ang="0">
                <a:pos x="73" y="227"/>
              </a:cxn>
              <a:cxn ang="0">
                <a:pos x="74" y="232"/>
              </a:cxn>
              <a:cxn ang="0">
                <a:pos x="73" y="238"/>
              </a:cxn>
              <a:cxn ang="0">
                <a:pos x="79" y="251"/>
              </a:cxn>
              <a:cxn ang="0">
                <a:pos x="79" y="262"/>
              </a:cxn>
              <a:cxn ang="0">
                <a:pos x="84" y="269"/>
              </a:cxn>
              <a:cxn ang="0">
                <a:pos x="87" y="284"/>
              </a:cxn>
              <a:cxn ang="0">
                <a:pos x="91" y="286"/>
              </a:cxn>
              <a:cxn ang="0">
                <a:pos x="98" y="294"/>
              </a:cxn>
              <a:cxn ang="0">
                <a:pos x="99" y="305"/>
              </a:cxn>
              <a:cxn ang="0">
                <a:pos x="98" y="307"/>
              </a:cxn>
              <a:cxn ang="0">
                <a:pos x="93" y="305"/>
              </a:cxn>
              <a:cxn ang="0">
                <a:pos x="82" y="315"/>
              </a:cxn>
              <a:cxn ang="0">
                <a:pos x="69" y="319"/>
              </a:cxn>
              <a:cxn ang="0">
                <a:pos x="59" y="332"/>
              </a:cxn>
              <a:cxn ang="0">
                <a:pos x="53" y="363"/>
              </a:cxn>
              <a:cxn ang="0">
                <a:pos x="35" y="385"/>
              </a:cxn>
              <a:cxn ang="0">
                <a:pos x="25" y="385"/>
              </a:cxn>
              <a:cxn ang="0">
                <a:pos x="24" y="392"/>
              </a:cxn>
              <a:cxn ang="0">
                <a:pos x="27" y="400"/>
              </a:cxn>
              <a:cxn ang="0">
                <a:pos x="26" y="406"/>
              </a:cxn>
              <a:cxn ang="0">
                <a:pos x="22" y="420"/>
              </a:cxn>
              <a:cxn ang="0">
                <a:pos x="24" y="427"/>
              </a:cxn>
              <a:cxn ang="0">
                <a:pos x="37" y="438"/>
              </a:cxn>
              <a:cxn ang="0">
                <a:pos x="40" y="442"/>
              </a:cxn>
              <a:cxn ang="0">
                <a:pos x="36" y="448"/>
              </a:cxn>
              <a:cxn ang="0">
                <a:pos x="34" y="454"/>
              </a:cxn>
              <a:cxn ang="0">
                <a:pos x="26" y="463"/>
              </a:cxn>
              <a:cxn ang="0">
                <a:pos x="22" y="461"/>
              </a:cxn>
              <a:cxn ang="0">
                <a:pos x="8" y="459"/>
              </a:cxn>
              <a:cxn ang="0">
                <a:pos x="0" y="485"/>
              </a:cxn>
              <a:cxn ang="0">
                <a:pos x="327" y="674"/>
              </a:cxn>
              <a:cxn ang="0">
                <a:pos x="518" y="705"/>
              </a:cxn>
              <a:cxn ang="0">
                <a:pos x="518" y="704"/>
              </a:cxn>
            </a:cxnLst>
            <a:rect l="0" t="0" r="r" b="b"/>
            <a:pathLst>
              <a:path w="608" h="706">
                <a:moveTo>
                  <a:pt x="518" y="704"/>
                </a:moveTo>
                <a:lnTo>
                  <a:pt x="607" y="69"/>
                </a:lnTo>
                <a:lnTo>
                  <a:pt x="166" y="1"/>
                </a:lnTo>
                <a:lnTo>
                  <a:pt x="166" y="0"/>
                </a:lnTo>
                <a:lnTo>
                  <a:pt x="155" y="59"/>
                </a:lnTo>
                <a:lnTo>
                  <a:pt x="139" y="106"/>
                </a:lnTo>
                <a:lnTo>
                  <a:pt x="129" y="106"/>
                </a:lnTo>
                <a:lnTo>
                  <a:pt x="122" y="99"/>
                </a:lnTo>
                <a:lnTo>
                  <a:pt x="123" y="96"/>
                </a:lnTo>
                <a:lnTo>
                  <a:pt x="117" y="88"/>
                </a:lnTo>
                <a:lnTo>
                  <a:pt x="99" y="84"/>
                </a:lnTo>
                <a:lnTo>
                  <a:pt x="86" y="86"/>
                </a:lnTo>
                <a:lnTo>
                  <a:pt x="81" y="92"/>
                </a:lnTo>
                <a:lnTo>
                  <a:pt x="86" y="113"/>
                </a:lnTo>
                <a:lnTo>
                  <a:pt x="79" y="165"/>
                </a:lnTo>
                <a:lnTo>
                  <a:pt x="84" y="174"/>
                </a:lnTo>
                <a:lnTo>
                  <a:pt x="77" y="197"/>
                </a:lnTo>
                <a:lnTo>
                  <a:pt x="73" y="206"/>
                </a:lnTo>
                <a:lnTo>
                  <a:pt x="73" y="211"/>
                </a:lnTo>
                <a:lnTo>
                  <a:pt x="73" y="227"/>
                </a:lnTo>
                <a:lnTo>
                  <a:pt x="74" y="232"/>
                </a:lnTo>
                <a:lnTo>
                  <a:pt x="73" y="238"/>
                </a:lnTo>
                <a:lnTo>
                  <a:pt x="79" y="251"/>
                </a:lnTo>
                <a:lnTo>
                  <a:pt x="79" y="262"/>
                </a:lnTo>
                <a:lnTo>
                  <a:pt x="84" y="269"/>
                </a:lnTo>
                <a:lnTo>
                  <a:pt x="87" y="284"/>
                </a:lnTo>
                <a:lnTo>
                  <a:pt x="91" y="286"/>
                </a:lnTo>
                <a:lnTo>
                  <a:pt x="98" y="294"/>
                </a:lnTo>
                <a:lnTo>
                  <a:pt x="99" y="305"/>
                </a:lnTo>
                <a:lnTo>
                  <a:pt x="98" y="307"/>
                </a:lnTo>
                <a:lnTo>
                  <a:pt x="93" y="305"/>
                </a:lnTo>
                <a:lnTo>
                  <a:pt x="82" y="315"/>
                </a:lnTo>
                <a:lnTo>
                  <a:pt x="69" y="319"/>
                </a:lnTo>
                <a:lnTo>
                  <a:pt x="59" y="332"/>
                </a:lnTo>
                <a:lnTo>
                  <a:pt x="53" y="363"/>
                </a:lnTo>
                <a:lnTo>
                  <a:pt x="35" y="385"/>
                </a:lnTo>
                <a:lnTo>
                  <a:pt x="25" y="385"/>
                </a:lnTo>
                <a:lnTo>
                  <a:pt x="24" y="392"/>
                </a:lnTo>
                <a:lnTo>
                  <a:pt x="27" y="400"/>
                </a:lnTo>
                <a:lnTo>
                  <a:pt x="26" y="406"/>
                </a:lnTo>
                <a:lnTo>
                  <a:pt x="22" y="420"/>
                </a:lnTo>
                <a:lnTo>
                  <a:pt x="24" y="427"/>
                </a:lnTo>
                <a:lnTo>
                  <a:pt x="37" y="438"/>
                </a:lnTo>
                <a:lnTo>
                  <a:pt x="40" y="442"/>
                </a:lnTo>
                <a:lnTo>
                  <a:pt x="36" y="448"/>
                </a:lnTo>
                <a:lnTo>
                  <a:pt x="34" y="454"/>
                </a:lnTo>
                <a:lnTo>
                  <a:pt x="26" y="463"/>
                </a:lnTo>
                <a:lnTo>
                  <a:pt x="22" y="461"/>
                </a:lnTo>
                <a:lnTo>
                  <a:pt x="8" y="459"/>
                </a:lnTo>
                <a:lnTo>
                  <a:pt x="0" y="485"/>
                </a:lnTo>
                <a:lnTo>
                  <a:pt x="327" y="674"/>
                </a:lnTo>
                <a:lnTo>
                  <a:pt x="518" y="705"/>
                </a:lnTo>
                <a:lnTo>
                  <a:pt x="518" y="704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2247900" y="1844675"/>
            <a:ext cx="923925" cy="1416050"/>
          </a:xfrm>
          <a:custGeom>
            <a:avLst/>
            <a:gdLst/>
            <a:ahLst/>
            <a:cxnLst>
              <a:cxn ang="0">
                <a:pos x="55" y="588"/>
              </a:cxn>
              <a:cxn ang="0">
                <a:pos x="68" y="560"/>
              </a:cxn>
              <a:cxn ang="0">
                <a:pos x="74" y="555"/>
              </a:cxn>
              <a:cxn ang="0">
                <a:pos x="71" y="538"/>
              </a:cxn>
              <a:cxn ang="0">
                <a:pos x="52" y="525"/>
              </a:cxn>
              <a:cxn ang="0">
                <a:pos x="81" y="480"/>
              </a:cxn>
              <a:cxn ang="0">
                <a:pos x="106" y="465"/>
              </a:cxn>
              <a:cxn ang="0">
                <a:pos x="116" y="450"/>
              </a:cxn>
              <a:cxn ang="0">
                <a:pos x="160" y="373"/>
              </a:cxn>
              <a:cxn ang="0">
                <a:pos x="141" y="364"/>
              </a:cxn>
              <a:cxn ang="0">
                <a:pos x="130" y="341"/>
              </a:cxn>
              <a:cxn ang="0">
                <a:pos x="133" y="321"/>
              </a:cxn>
              <a:cxn ang="0">
                <a:pos x="129" y="306"/>
              </a:cxn>
              <a:cxn ang="0">
                <a:pos x="133" y="293"/>
              </a:cxn>
              <a:cxn ang="0">
                <a:pos x="209" y="0"/>
              </a:cxn>
              <a:cxn ang="0">
                <a:pos x="272" y="130"/>
              </a:cxn>
              <a:cxn ang="0">
                <a:pos x="292" y="180"/>
              </a:cxn>
              <a:cxn ang="0">
                <a:pos x="282" y="196"/>
              </a:cxn>
              <a:cxn ang="0">
                <a:pos x="300" y="215"/>
              </a:cxn>
              <a:cxn ang="0">
                <a:pos x="340" y="266"/>
              </a:cxn>
              <a:cxn ang="0">
                <a:pos x="351" y="294"/>
              </a:cxn>
              <a:cxn ang="0">
                <a:pos x="367" y="305"/>
              </a:cxn>
              <a:cxn ang="0">
                <a:pos x="394" y="314"/>
              </a:cxn>
              <a:cxn ang="0">
                <a:pos x="374" y="357"/>
              </a:cxn>
              <a:cxn ang="0">
                <a:pos x="364" y="381"/>
              </a:cxn>
              <a:cxn ang="0">
                <a:pos x="365" y="392"/>
              </a:cxn>
              <a:cxn ang="0">
                <a:pos x="350" y="412"/>
              </a:cxn>
              <a:cxn ang="0">
                <a:pos x="346" y="427"/>
              </a:cxn>
              <a:cxn ang="0">
                <a:pos x="371" y="442"/>
              </a:cxn>
              <a:cxn ang="0">
                <a:pos x="404" y="421"/>
              </a:cxn>
              <a:cxn ang="0">
                <a:pos x="412" y="431"/>
              </a:cxn>
              <a:cxn ang="0">
                <a:pos x="421" y="437"/>
              </a:cxn>
              <a:cxn ang="0">
                <a:pos x="418" y="475"/>
              </a:cxn>
              <a:cxn ang="0">
                <a:pos x="436" y="503"/>
              </a:cxn>
              <a:cxn ang="0">
                <a:pos x="428" y="521"/>
              </a:cxn>
              <a:cxn ang="0">
                <a:pos x="451" y="536"/>
              </a:cxn>
              <a:cxn ang="0">
                <a:pos x="463" y="554"/>
              </a:cxn>
              <a:cxn ang="0">
                <a:pos x="459" y="573"/>
              </a:cxn>
              <a:cxn ang="0">
                <a:pos x="479" y="592"/>
              </a:cxn>
              <a:cxn ang="0">
                <a:pos x="493" y="578"/>
              </a:cxn>
              <a:cxn ang="0">
                <a:pos x="523" y="586"/>
              </a:cxn>
              <a:cxn ang="0">
                <a:pos x="540" y="578"/>
              </a:cxn>
              <a:cxn ang="0">
                <a:pos x="571" y="584"/>
              </a:cxn>
              <a:cxn ang="0">
                <a:pos x="588" y="586"/>
              </a:cxn>
              <a:cxn ang="0">
                <a:pos x="614" y="578"/>
              </a:cxn>
              <a:cxn ang="0">
                <a:pos x="640" y="581"/>
              </a:cxn>
              <a:cxn ang="0">
                <a:pos x="654" y="603"/>
              </a:cxn>
              <a:cxn ang="0">
                <a:pos x="603" y="891"/>
              </a:cxn>
              <a:cxn ang="0">
                <a:pos x="0" y="794"/>
              </a:cxn>
            </a:cxnLst>
            <a:rect l="0" t="0" r="r" b="b"/>
            <a:pathLst>
              <a:path w="655" h="892">
                <a:moveTo>
                  <a:pt x="0" y="794"/>
                </a:moveTo>
                <a:lnTo>
                  <a:pt x="55" y="588"/>
                </a:lnTo>
                <a:lnTo>
                  <a:pt x="68" y="573"/>
                </a:lnTo>
                <a:lnTo>
                  <a:pt x="68" y="560"/>
                </a:lnTo>
                <a:lnTo>
                  <a:pt x="72" y="559"/>
                </a:lnTo>
                <a:lnTo>
                  <a:pt x="74" y="555"/>
                </a:lnTo>
                <a:lnTo>
                  <a:pt x="77" y="548"/>
                </a:lnTo>
                <a:lnTo>
                  <a:pt x="71" y="538"/>
                </a:lnTo>
                <a:lnTo>
                  <a:pt x="56" y="532"/>
                </a:lnTo>
                <a:lnTo>
                  <a:pt x="52" y="525"/>
                </a:lnTo>
                <a:lnTo>
                  <a:pt x="57" y="511"/>
                </a:lnTo>
                <a:lnTo>
                  <a:pt x="81" y="480"/>
                </a:lnTo>
                <a:lnTo>
                  <a:pt x="96" y="474"/>
                </a:lnTo>
                <a:lnTo>
                  <a:pt x="106" y="465"/>
                </a:lnTo>
                <a:lnTo>
                  <a:pt x="108" y="457"/>
                </a:lnTo>
                <a:lnTo>
                  <a:pt x="116" y="450"/>
                </a:lnTo>
                <a:lnTo>
                  <a:pt x="162" y="388"/>
                </a:lnTo>
                <a:lnTo>
                  <a:pt x="160" y="373"/>
                </a:lnTo>
                <a:lnTo>
                  <a:pt x="150" y="365"/>
                </a:lnTo>
                <a:lnTo>
                  <a:pt x="141" y="364"/>
                </a:lnTo>
                <a:lnTo>
                  <a:pt x="131" y="352"/>
                </a:lnTo>
                <a:lnTo>
                  <a:pt x="130" y="341"/>
                </a:lnTo>
                <a:lnTo>
                  <a:pt x="129" y="327"/>
                </a:lnTo>
                <a:lnTo>
                  <a:pt x="133" y="321"/>
                </a:lnTo>
                <a:lnTo>
                  <a:pt x="135" y="316"/>
                </a:lnTo>
                <a:lnTo>
                  <a:pt x="129" y="306"/>
                </a:lnTo>
                <a:lnTo>
                  <a:pt x="129" y="296"/>
                </a:lnTo>
                <a:lnTo>
                  <a:pt x="133" y="293"/>
                </a:lnTo>
                <a:lnTo>
                  <a:pt x="211" y="0"/>
                </a:lnTo>
                <a:lnTo>
                  <a:pt x="209" y="0"/>
                </a:lnTo>
                <a:lnTo>
                  <a:pt x="296" y="18"/>
                </a:lnTo>
                <a:lnTo>
                  <a:pt x="272" y="130"/>
                </a:lnTo>
                <a:lnTo>
                  <a:pt x="288" y="161"/>
                </a:lnTo>
                <a:lnTo>
                  <a:pt x="292" y="180"/>
                </a:lnTo>
                <a:lnTo>
                  <a:pt x="288" y="191"/>
                </a:lnTo>
                <a:lnTo>
                  <a:pt x="282" y="196"/>
                </a:lnTo>
                <a:lnTo>
                  <a:pt x="290" y="202"/>
                </a:lnTo>
                <a:lnTo>
                  <a:pt x="300" y="215"/>
                </a:lnTo>
                <a:lnTo>
                  <a:pt x="324" y="234"/>
                </a:lnTo>
                <a:lnTo>
                  <a:pt x="340" y="266"/>
                </a:lnTo>
                <a:lnTo>
                  <a:pt x="343" y="280"/>
                </a:lnTo>
                <a:lnTo>
                  <a:pt x="351" y="294"/>
                </a:lnTo>
                <a:lnTo>
                  <a:pt x="365" y="295"/>
                </a:lnTo>
                <a:lnTo>
                  <a:pt x="367" y="305"/>
                </a:lnTo>
                <a:lnTo>
                  <a:pt x="388" y="307"/>
                </a:lnTo>
                <a:lnTo>
                  <a:pt x="394" y="314"/>
                </a:lnTo>
                <a:lnTo>
                  <a:pt x="372" y="351"/>
                </a:lnTo>
                <a:lnTo>
                  <a:pt x="374" y="357"/>
                </a:lnTo>
                <a:lnTo>
                  <a:pt x="366" y="363"/>
                </a:lnTo>
                <a:lnTo>
                  <a:pt x="364" y="381"/>
                </a:lnTo>
                <a:lnTo>
                  <a:pt x="367" y="383"/>
                </a:lnTo>
                <a:lnTo>
                  <a:pt x="365" y="392"/>
                </a:lnTo>
                <a:lnTo>
                  <a:pt x="350" y="402"/>
                </a:lnTo>
                <a:lnTo>
                  <a:pt x="350" y="412"/>
                </a:lnTo>
                <a:lnTo>
                  <a:pt x="351" y="418"/>
                </a:lnTo>
                <a:lnTo>
                  <a:pt x="346" y="427"/>
                </a:lnTo>
                <a:lnTo>
                  <a:pt x="365" y="443"/>
                </a:lnTo>
                <a:lnTo>
                  <a:pt x="371" y="442"/>
                </a:lnTo>
                <a:lnTo>
                  <a:pt x="400" y="422"/>
                </a:lnTo>
                <a:lnTo>
                  <a:pt x="404" y="421"/>
                </a:lnTo>
                <a:lnTo>
                  <a:pt x="408" y="422"/>
                </a:lnTo>
                <a:lnTo>
                  <a:pt x="412" y="431"/>
                </a:lnTo>
                <a:lnTo>
                  <a:pt x="416" y="433"/>
                </a:lnTo>
                <a:lnTo>
                  <a:pt x="421" y="437"/>
                </a:lnTo>
                <a:lnTo>
                  <a:pt x="418" y="452"/>
                </a:lnTo>
                <a:lnTo>
                  <a:pt x="418" y="475"/>
                </a:lnTo>
                <a:lnTo>
                  <a:pt x="424" y="490"/>
                </a:lnTo>
                <a:lnTo>
                  <a:pt x="436" y="503"/>
                </a:lnTo>
                <a:lnTo>
                  <a:pt x="435" y="511"/>
                </a:lnTo>
                <a:lnTo>
                  <a:pt x="428" y="521"/>
                </a:lnTo>
                <a:lnTo>
                  <a:pt x="439" y="536"/>
                </a:lnTo>
                <a:lnTo>
                  <a:pt x="451" y="536"/>
                </a:lnTo>
                <a:lnTo>
                  <a:pt x="461" y="547"/>
                </a:lnTo>
                <a:lnTo>
                  <a:pt x="463" y="554"/>
                </a:lnTo>
                <a:lnTo>
                  <a:pt x="459" y="570"/>
                </a:lnTo>
                <a:lnTo>
                  <a:pt x="459" y="573"/>
                </a:lnTo>
                <a:lnTo>
                  <a:pt x="467" y="586"/>
                </a:lnTo>
                <a:lnTo>
                  <a:pt x="479" y="592"/>
                </a:lnTo>
                <a:lnTo>
                  <a:pt x="485" y="581"/>
                </a:lnTo>
                <a:lnTo>
                  <a:pt x="493" y="578"/>
                </a:lnTo>
                <a:lnTo>
                  <a:pt x="514" y="585"/>
                </a:lnTo>
                <a:lnTo>
                  <a:pt x="523" y="586"/>
                </a:lnTo>
                <a:lnTo>
                  <a:pt x="532" y="579"/>
                </a:lnTo>
                <a:lnTo>
                  <a:pt x="540" y="578"/>
                </a:lnTo>
                <a:lnTo>
                  <a:pt x="545" y="583"/>
                </a:lnTo>
                <a:lnTo>
                  <a:pt x="571" y="584"/>
                </a:lnTo>
                <a:lnTo>
                  <a:pt x="583" y="589"/>
                </a:lnTo>
                <a:lnTo>
                  <a:pt x="588" y="586"/>
                </a:lnTo>
                <a:lnTo>
                  <a:pt x="615" y="587"/>
                </a:lnTo>
                <a:lnTo>
                  <a:pt x="614" y="578"/>
                </a:lnTo>
                <a:lnTo>
                  <a:pt x="626" y="570"/>
                </a:lnTo>
                <a:lnTo>
                  <a:pt x="640" y="581"/>
                </a:lnTo>
                <a:lnTo>
                  <a:pt x="645" y="596"/>
                </a:lnTo>
                <a:lnTo>
                  <a:pt x="654" y="603"/>
                </a:lnTo>
                <a:lnTo>
                  <a:pt x="604" y="891"/>
                </a:lnTo>
                <a:lnTo>
                  <a:pt x="603" y="891"/>
                </a:lnTo>
                <a:lnTo>
                  <a:pt x="300" y="846"/>
                </a:lnTo>
                <a:lnTo>
                  <a:pt x="0" y="794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2632075" y="1889125"/>
            <a:ext cx="1284288" cy="942975"/>
          </a:xfrm>
          <a:custGeom>
            <a:avLst/>
            <a:gdLst/>
            <a:ahLst/>
            <a:cxnLst>
              <a:cxn ang="0">
                <a:pos x="317" y="523"/>
              </a:cxn>
              <a:cxn ang="0">
                <a:pos x="302" y="573"/>
              </a:cxn>
              <a:cxn ang="0">
                <a:pos x="288" y="548"/>
              </a:cxn>
              <a:cxn ang="0">
                <a:pos x="279" y="565"/>
              </a:cxn>
              <a:cxn ang="0">
                <a:pos x="251" y="566"/>
              </a:cxn>
              <a:cxn ang="0">
                <a:pos x="220" y="559"/>
              </a:cxn>
              <a:cxn ang="0">
                <a:pos x="211" y="555"/>
              </a:cxn>
              <a:cxn ang="0">
                <a:pos x="195" y="562"/>
              </a:cxn>
              <a:cxn ang="0">
                <a:pos x="173" y="558"/>
              </a:cxn>
              <a:cxn ang="0">
                <a:pos x="159" y="563"/>
              </a:cxn>
              <a:cxn ang="0">
                <a:pos x="151" y="547"/>
              </a:cxn>
              <a:cxn ang="0">
                <a:pos x="153" y="524"/>
              </a:cxn>
              <a:cxn ang="0">
                <a:pos x="135" y="514"/>
              </a:cxn>
              <a:cxn ang="0">
                <a:pos x="131" y="489"/>
              </a:cxn>
              <a:cxn ang="0">
                <a:pos x="123" y="467"/>
              </a:cxn>
              <a:cxn ang="0">
                <a:pos x="117" y="430"/>
              </a:cxn>
              <a:cxn ang="0">
                <a:pos x="115" y="411"/>
              </a:cxn>
              <a:cxn ang="0">
                <a:pos x="110" y="401"/>
              </a:cxn>
              <a:cxn ang="0">
                <a:pos x="103" y="401"/>
              </a:cxn>
              <a:cxn ang="0">
                <a:pos x="75" y="421"/>
              </a:cxn>
              <a:cxn ang="0">
                <a:pos x="64" y="396"/>
              </a:cxn>
              <a:cxn ang="0">
                <a:pos x="63" y="380"/>
              </a:cxn>
              <a:cxn ang="0">
                <a:pos x="76" y="361"/>
              </a:cxn>
              <a:cxn ang="0">
                <a:pos x="76" y="342"/>
              </a:cxn>
              <a:cxn ang="0">
                <a:pos x="80" y="330"/>
              </a:cxn>
              <a:cxn ang="0">
                <a:pos x="93" y="287"/>
              </a:cxn>
              <a:cxn ang="0">
                <a:pos x="75" y="274"/>
              </a:cxn>
              <a:cxn ang="0">
                <a:pos x="58" y="259"/>
              </a:cxn>
              <a:cxn ang="0">
                <a:pos x="41" y="215"/>
              </a:cxn>
              <a:cxn ang="0">
                <a:pos x="13" y="182"/>
              </a:cxn>
              <a:cxn ang="0">
                <a:pos x="12" y="171"/>
              </a:cxn>
              <a:cxn ang="0">
                <a:pos x="12" y="140"/>
              </a:cxn>
              <a:cxn ang="0">
                <a:pos x="18" y="0"/>
              </a:cxn>
              <a:cxn ang="0">
                <a:pos x="325" y="53"/>
              </a:cxn>
              <a:cxn ang="0">
                <a:pos x="909" y="131"/>
              </a:cxn>
              <a:cxn ang="0">
                <a:pos x="872" y="593"/>
              </a:cxn>
            </a:cxnLst>
            <a:rect l="0" t="0" r="r" b="b"/>
            <a:pathLst>
              <a:path w="910" h="594">
                <a:moveTo>
                  <a:pt x="872" y="593"/>
                </a:moveTo>
                <a:lnTo>
                  <a:pt x="317" y="523"/>
                </a:lnTo>
                <a:lnTo>
                  <a:pt x="310" y="580"/>
                </a:lnTo>
                <a:lnTo>
                  <a:pt x="302" y="573"/>
                </a:lnTo>
                <a:lnTo>
                  <a:pt x="299" y="558"/>
                </a:lnTo>
                <a:lnTo>
                  <a:pt x="288" y="548"/>
                </a:lnTo>
                <a:lnTo>
                  <a:pt x="277" y="554"/>
                </a:lnTo>
                <a:lnTo>
                  <a:pt x="279" y="565"/>
                </a:lnTo>
                <a:lnTo>
                  <a:pt x="256" y="564"/>
                </a:lnTo>
                <a:lnTo>
                  <a:pt x="251" y="566"/>
                </a:lnTo>
                <a:lnTo>
                  <a:pt x="242" y="562"/>
                </a:lnTo>
                <a:lnTo>
                  <a:pt x="220" y="559"/>
                </a:lnTo>
                <a:lnTo>
                  <a:pt x="216" y="554"/>
                </a:lnTo>
                <a:lnTo>
                  <a:pt x="211" y="555"/>
                </a:lnTo>
                <a:lnTo>
                  <a:pt x="203" y="564"/>
                </a:lnTo>
                <a:lnTo>
                  <a:pt x="195" y="562"/>
                </a:lnTo>
                <a:lnTo>
                  <a:pt x="179" y="554"/>
                </a:lnTo>
                <a:lnTo>
                  <a:pt x="173" y="558"/>
                </a:lnTo>
                <a:lnTo>
                  <a:pt x="168" y="569"/>
                </a:lnTo>
                <a:lnTo>
                  <a:pt x="159" y="563"/>
                </a:lnTo>
                <a:lnTo>
                  <a:pt x="151" y="550"/>
                </a:lnTo>
                <a:lnTo>
                  <a:pt x="151" y="547"/>
                </a:lnTo>
                <a:lnTo>
                  <a:pt x="155" y="531"/>
                </a:lnTo>
                <a:lnTo>
                  <a:pt x="153" y="524"/>
                </a:lnTo>
                <a:lnTo>
                  <a:pt x="143" y="514"/>
                </a:lnTo>
                <a:lnTo>
                  <a:pt x="135" y="514"/>
                </a:lnTo>
                <a:lnTo>
                  <a:pt x="126" y="498"/>
                </a:lnTo>
                <a:lnTo>
                  <a:pt x="131" y="489"/>
                </a:lnTo>
                <a:lnTo>
                  <a:pt x="131" y="481"/>
                </a:lnTo>
                <a:lnTo>
                  <a:pt x="123" y="467"/>
                </a:lnTo>
                <a:lnTo>
                  <a:pt x="117" y="453"/>
                </a:lnTo>
                <a:lnTo>
                  <a:pt x="117" y="430"/>
                </a:lnTo>
                <a:lnTo>
                  <a:pt x="121" y="416"/>
                </a:lnTo>
                <a:lnTo>
                  <a:pt x="115" y="411"/>
                </a:lnTo>
                <a:lnTo>
                  <a:pt x="113" y="409"/>
                </a:lnTo>
                <a:lnTo>
                  <a:pt x="110" y="401"/>
                </a:lnTo>
                <a:lnTo>
                  <a:pt x="106" y="399"/>
                </a:lnTo>
                <a:lnTo>
                  <a:pt x="103" y="401"/>
                </a:lnTo>
                <a:lnTo>
                  <a:pt x="80" y="420"/>
                </a:lnTo>
                <a:lnTo>
                  <a:pt x="75" y="421"/>
                </a:lnTo>
                <a:lnTo>
                  <a:pt x="60" y="406"/>
                </a:lnTo>
                <a:lnTo>
                  <a:pt x="64" y="396"/>
                </a:lnTo>
                <a:lnTo>
                  <a:pt x="63" y="391"/>
                </a:lnTo>
                <a:lnTo>
                  <a:pt x="63" y="380"/>
                </a:lnTo>
                <a:lnTo>
                  <a:pt x="75" y="371"/>
                </a:lnTo>
                <a:lnTo>
                  <a:pt x="76" y="361"/>
                </a:lnTo>
                <a:lnTo>
                  <a:pt x="74" y="359"/>
                </a:lnTo>
                <a:lnTo>
                  <a:pt x="76" y="342"/>
                </a:lnTo>
                <a:lnTo>
                  <a:pt x="81" y="335"/>
                </a:lnTo>
                <a:lnTo>
                  <a:pt x="80" y="330"/>
                </a:lnTo>
                <a:lnTo>
                  <a:pt x="98" y="292"/>
                </a:lnTo>
                <a:lnTo>
                  <a:pt x="93" y="287"/>
                </a:lnTo>
                <a:lnTo>
                  <a:pt x="76" y="284"/>
                </a:lnTo>
                <a:lnTo>
                  <a:pt x="75" y="274"/>
                </a:lnTo>
                <a:lnTo>
                  <a:pt x="64" y="273"/>
                </a:lnTo>
                <a:lnTo>
                  <a:pt x="58" y="259"/>
                </a:lnTo>
                <a:lnTo>
                  <a:pt x="55" y="245"/>
                </a:lnTo>
                <a:lnTo>
                  <a:pt x="41" y="215"/>
                </a:lnTo>
                <a:lnTo>
                  <a:pt x="22" y="196"/>
                </a:lnTo>
                <a:lnTo>
                  <a:pt x="13" y="182"/>
                </a:lnTo>
                <a:lnTo>
                  <a:pt x="7" y="176"/>
                </a:lnTo>
                <a:lnTo>
                  <a:pt x="12" y="171"/>
                </a:lnTo>
                <a:lnTo>
                  <a:pt x="16" y="159"/>
                </a:lnTo>
                <a:lnTo>
                  <a:pt x="12" y="140"/>
                </a:lnTo>
                <a:lnTo>
                  <a:pt x="0" y="110"/>
                </a:lnTo>
                <a:lnTo>
                  <a:pt x="18" y="0"/>
                </a:lnTo>
                <a:lnTo>
                  <a:pt x="102" y="15"/>
                </a:lnTo>
                <a:lnTo>
                  <a:pt x="325" y="53"/>
                </a:lnTo>
                <a:lnTo>
                  <a:pt x="552" y="93"/>
                </a:lnTo>
                <a:lnTo>
                  <a:pt x="909" y="131"/>
                </a:lnTo>
                <a:lnTo>
                  <a:pt x="881" y="480"/>
                </a:lnTo>
                <a:lnTo>
                  <a:pt x="872" y="593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7281863" y="2457450"/>
            <a:ext cx="220662" cy="4492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5" y="48"/>
              </a:cxn>
              <a:cxn ang="0">
                <a:pos x="3" y="53"/>
              </a:cxn>
              <a:cxn ang="0">
                <a:pos x="8" y="57"/>
              </a:cxn>
              <a:cxn ang="0">
                <a:pos x="8" y="62"/>
              </a:cxn>
              <a:cxn ang="0">
                <a:pos x="21" y="95"/>
              </a:cxn>
              <a:cxn ang="0">
                <a:pos x="25" y="118"/>
              </a:cxn>
              <a:cxn ang="0">
                <a:pos x="20" y="130"/>
              </a:cxn>
              <a:cxn ang="0">
                <a:pos x="21" y="142"/>
              </a:cxn>
              <a:cxn ang="0">
                <a:pos x="35" y="173"/>
              </a:cxn>
              <a:cxn ang="0">
                <a:pos x="33" y="188"/>
              </a:cxn>
              <a:cxn ang="0">
                <a:pos x="36" y="193"/>
              </a:cxn>
              <a:cxn ang="0">
                <a:pos x="38" y="192"/>
              </a:cxn>
              <a:cxn ang="0">
                <a:pos x="37" y="189"/>
              </a:cxn>
              <a:cxn ang="0">
                <a:pos x="43" y="188"/>
              </a:cxn>
              <a:cxn ang="0">
                <a:pos x="51" y="202"/>
              </a:cxn>
              <a:cxn ang="0">
                <a:pos x="56" y="230"/>
              </a:cxn>
              <a:cxn ang="0">
                <a:pos x="56" y="246"/>
              </a:cxn>
              <a:cxn ang="0">
                <a:pos x="62" y="264"/>
              </a:cxn>
              <a:cxn ang="0">
                <a:pos x="70" y="282"/>
              </a:cxn>
              <a:cxn ang="0">
                <a:pos x="131" y="269"/>
              </a:cxn>
              <a:cxn ang="0">
                <a:pos x="130" y="263"/>
              </a:cxn>
              <a:cxn ang="0">
                <a:pos x="123" y="257"/>
              </a:cxn>
              <a:cxn ang="0">
                <a:pos x="123" y="245"/>
              </a:cxn>
              <a:cxn ang="0">
                <a:pos x="126" y="240"/>
              </a:cxn>
              <a:cxn ang="0">
                <a:pos x="123" y="230"/>
              </a:cxn>
              <a:cxn ang="0">
                <a:pos x="118" y="185"/>
              </a:cxn>
              <a:cxn ang="0">
                <a:pos x="118" y="170"/>
              </a:cxn>
              <a:cxn ang="0">
                <a:pos x="124" y="144"/>
              </a:cxn>
              <a:cxn ang="0">
                <a:pos x="128" y="127"/>
              </a:cxn>
              <a:cxn ang="0">
                <a:pos x="129" y="113"/>
              </a:cxn>
              <a:cxn ang="0">
                <a:pos x="124" y="104"/>
              </a:cxn>
              <a:cxn ang="0">
                <a:pos x="124" y="94"/>
              </a:cxn>
              <a:cxn ang="0">
                <a:pos x="128" y="87"/>
              </a:cxn>
              <a:cxn ang="0">
                <a:pos x="145" y="73"/>
              </a:cxn>
              <a:cxn ang="0">
                <a:pos x="155" y="47"/>
              </a:cxn>
              <a:cxn ang="0">
                <a:pos x="145" y="33"/>
              </a:cxn>
              <a:cxn ang="0">
                <a:pos x="144" y="26"/>
              </a:cxn>
              <a:cxn ang="0">
                <a:pos x="147" y="22"/>
              </a:cxn>
              <a:cxn ang="0">
                <a:pos x="147" y="18"/>
              </a:cxn>
              <a:cxn ang="0">
                <a:pos x="143" y="0"/>
              </a:cxn>
              <a:cxn ang="0">
                <a:pos x="0" y="36"/>
              </a:cxn>
            </a:cxnLst>
            <a:rect l="0" t="0" r="r" b="b"/>
            <a:pathLst>
              <a:path w="156" h="283">
                <a:moveTo>
                  <a:pt x="0" y="36"/>
                </a:moveTo>
                <a:lnTo>
                  <a:pt x="5" y="48"/>
                </a:lnTo>
                <a:lnTo>
                  <a:pt x="3" y="53"/>
                </a:lnTo>
                <a:lnTo>
                  <a:pt x="8" y="57"/>
                </a:lnTo>
                <a:lnTo>
                  <a:pt x="8" y="62"/>
                </a:lnTo>
                <a:lnTo>
                  <a:pt x="21" y="95"/>
                </a:lnTo>
                <a:lnTo>
                  <a:pt x="25" y="118"/>
                </a:lnTo>
                <a:lnTo>
                  <a:pt x="20" y="130"/>
                </a:lnTo>
                <a:lnTo>
                  <a:pt x="21" y="142"/>
                </a:lnTo>
                <a:lnTo>
                  <a:pt x="35" y="173"/>
                </a:lnTo>
                <a:lnTo>
                  <a:pt x="33" y="188"/>
                </a:lnTo>
                <a:lnTo>
                  <a:pt x="36" y="193"/>
                </a:lnTo>
                <a:lnTo>
                  <a:pt x="38" y="192"/>
                </a:lnTo>
                <a:lnTo>
                  <a:pt x="37" y="189"/>
                </a:lnTo>
                <a:lnTo>
                  <a:pt x="43" y="188"/>
                </a:lnTo>
                <a:lnTo>
                  <a:pt x="51" y="202"/>
                </a:lnTo>
                <a:lnTo>
                  <a:pt x="56" y="230"/>
                </a:lnTo>
                <a:lnTo>
                  <a:pt x="56" y="246"/>
                </a:lnTo>
                <a:lnTo>
                  <a:pt x="62" y="264"/>
                </a:lnTo>
                <a:lnTo>
                  <a:pt x="70" y="282"/>
                </a:lnTo>
                <a:lnTo>
                  <a:pt x="131" y="269"/>
                </a:lnTo>
                <a:lnTo>
                  <a:pt x="130" y="263"/>
                </a:lnTo>
                <a:lnTo>
                  <a:pt x="123" y="257"/>
                </a:lnTo>
                <a:lnTo>
                  <a:pt x="123" y="245"/>
                </a:lnTo>
                <a:lnTo>
                  <a:pt x="126" y="240"/>
                </a:lnTo>
                <a:lnTo>
                  <a:pt x="123" y="230"/>
                </a:lnTo>
                <a:lnTo>
                  <a:pt x="118" y="185"/>
                </a:lnTo>
                <a:lnTo>
                  <a:pt x="118" y="170"/>
                </a:lnTo>
                <a:lnTo>
                  <a:pt x="124" y="144"/>
                </a:lnTo>
                <a:lnTo>
                  <a:pt x="128" y="127"/>
                </a:lnTo>
                <a:lnTo>
                  <a:pt x="129" y="113"/>
                </a:lnTo>
                <a:lnTo>
                  <a:pt x="124" y="104"/>
                </a:lnTo>
                <a:lnTo>
                  <a:pt x="124" y="94"/>
                </a:lnTo>
                <a:lnTo>
                  <a:pt x="128" y="87"/>
                </a:lnTo>
                <a:lnTo>
                  <a:pt x="145" y="73"/>
                </a:lnTo>
                <a:lnTo>
                  <a:pt x="155" y="47"/>
                </a:lnTo>
                <a:lnTo>
                  <a:pt x="145" y="33"/>
                </a:lnTo>
                <a:lnTo>
                  <a:pt x="144" y="26"/>
                </a:lnTo>
                <a:lnTo>
                  <a:pt x="147" y="22"/>
                </a:lnTo>
                <a:lnTo>
                  <a:pt x="147" y="18"/>
                </a:lnTo>
                <a:lnTo>
                  <a:pt x="143" y="0"/>
                </a:lnTo>
                <a:lnTo>
                  <a:pt x="0" y="36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7448550" y="2393950"/>
            <a:ext cx="204788" cy="492125"/>
          </a:xfrm>
          <a:custGeom>
            <a:avLst/>
            <a:gdLst/>
            <a:ahLst/>
            <a:cxnLst>
              <a:cxn ang="0">
                <a:pos x="142" y="262"/>
              </a:cxn>
              <a:cxn ang="0">
                <a:pos x="136" y="258"/>
              </a:cxn>
              <a:cxn ang="0">
                <a:pos x="131" y="260"/>
              </a:cxn>
              <a:cxn ang="0">
                <a:pos x="123" y="272"/>
              </a:cxn>
              <a:cxn ang="0">
                <a:pos x="115" y="275"/>
              </a:cxn>
              <a:cxn ang="0">
                <a:pos x="118" y="282"/>
              </a:cxn>
              <a:cxn ang="0">
                <a:pos x="115" y="284"/>
              </a:cxn>
              <a:cxn ang="0">
                <a:pos x="113" y="283"/>
              </a:cxn>
              <a:cxn ang="0">
                <a:pos x="110" y="284"/>
              </a:cxn>
              <a:cxn ang="0">
                <a:pos x="109" y="287"/>
              </a:cxn>
              <a:cxn ang="0">
                <a:pos x="13" y="309"/>
              </a:cxn>
              <a:cxn ang="0">
                <a:pos x="12" y="304"/>
              </a:cxn>
              <a:cxn ang="0">
                <a:pos x="5" y="297"/>
              </a:cxn>
              <a:cxn ang="0">
                <a:pos x="5" y="285"/>
              </a:cxn>
              <a:cxn ang="0">
                <a:pos x="9" y="280"/>
              </a:cxn>
              <a:cxn ang="0">
                <a:pos x="5" y="271"/>
              </a:cxn>
              <a:cxn ang="0">
                <a:pos x="0" y="225"/>
              </a:cxn>
              <a:cxn ang="0">
                <a:pos x="0" y="210"/>
              </a:cxn>
              <a:cxn ang="0">
                <a:pos x="7" y="185"/>
              </a:cxn>
              <a:cxn ang="0">
                <a:pos x="10" y="167"/>
              </a:cxn>
              <a:cxn ang="0">
                <a:pos x="11" y="154"/>
              </a:cxn>
              <a:cxn ang="0">
                <a:pos x="7" y="144"/>
              </a:cxn>
              <a:cxn ang="0">
                <a:pos x="7" y="134"/>
              </a:cxn>
              <a:cxn ang="0">
                <a:pos x="10" y="128"/>
              </a:cxn>
              <a:cxn ang="0">
                <a:pos x="27" y="113"/>
              </a:cxn>
              <a:cxn ang="0">
                <a:pos x="37" y="88"/>
              </a:cxn>
              <a:cxn ang="0">
                <a:pos x="27" y="74"/>
              </a:cxn>
              <a:cxn ang="0">
                <a:pos x="26" y="67"/>
              </a:cxn>
              <a:cxn ang="0">
                <a:pos x="30" y="63"/>
              </a:cxn>
              <a:cxn ang="0">
                <a:pos x="30" y="58"/>
              </a:cxn>
              <a:cxn ang="0">
                <a:pos x="25" y="41"/>
              </a:cxn>
              <a:cxn ang="0">
                <a:pos x="27" y="21"/>
              </a:cxn>
              <a:cxn ang="0">
                <a:pos x="23" y="13"/>
              </a:cxn>
              <a:cxn ang="0">
                <a:pos x="25" y="11"/>
              </a:cxn>
              <a:cxn ang="0">
                <a:pos x="31" y="11"/>
              </a:cxn>
              <a:cxn ang="0">
                <a:pos x="34" y="3"/>
              </a:cxn>
              <a:cxn ang="0">
                <a:pos x="40" y="5"/>
              </a:cxn>
              <a:cxn ang="0">
                <a:pos x="45" y="4"/>
              </a:cxn>
              <a:cxn ang="0">
                <a:pos x="49" y="0"/>
              </a:cxn>
              <a:cxn ang="0">
                <a:pos x="113" y="189"/>
              </a:cxn>
              <a:cxn ang="0">
                <a:pos x="113" y="194"/>
              </a:cxn>
              <a:cxn ang="0">
                <a:pos x="113" y="201"/>
              </a:cxn>
              <a:cxn ang="0">
                <a:pos x="114" y="205"/>
              </a:cxn>
              <a:cxn ang="0">
                <a:pos x="130" y="218"/>
              </a:cxn>
              <a:cxn ang="0">
                <a:pos x="133" y="218"/>
              </a:cxn>
              <a:cxn ang="0">
                <a:pos x="135" y="224"/>
              </a:cxn>
              <a:cxn ang="0">
                <a:pos x="134" y="229"/>
              </a:cxn>
              <a:cxn ang="0">
                <a:pos x="144" y="244"/>
              </a:cxn>
              <a:cxn ang="0">
                <a:pos x="143" y="247"/>
              </a:cxn>
              <a:cxn ang="0">
                <a:pos x="141" y="255"/>
              </a:cxn>
              <a:cxn ang="0">
                <a:pos x="142" y="262"/>
              </a:cxn>
            </a:cxnLst>
            <a:rect l="0" t="0" r="r" b="b"/>
            <a:pathLst>
              <a:path w="145" h="310">
                <a:moveTo>
                  <a:pt x="142" y="262"/>
                </a:moveTo>
                <a:lnTo>
                  <a:pt x="136" y="258"/>
                </a:lnTo>
                <a:lnTo>
                  <a:pt x="131" y="260"/>
                </a:lnTo>
                <a:lnTo>
                  <a:pt x="123" y="272"/>
                </a:lnTo>
                <a:lnTo>
                  <a:pt x="115" y="275"/>
                </a:lnTo>
                <a:lnTo>
                  <a:pt x="118" y="282"/>
                </a:lnTo>
                <a:lnTo>
                  <a:pt x="115" y="284"/>
                </a:lnTo>
                <a:lnTo>
                  <a:pt x="113" y="283"/>
                </a:lnTo>
                <a:lnTo>
                  <a:pt x="110" y="284"/>
                </a:lnTo>
                <a:lnTo>
                  <a:pt x="109" y="287"/>
                </a:lnTo>
                <a:lnTo>
                  <a:pt x="13" y="309"/>
                </a:lnTo>
                <a:lnTo>
                  <a:pt x="12" y="304"/>
                </a:lnTo>
                <a:lnTo>
                  <a:pt x="5" y="297"/>
                </a:lnTo>
                <a:lnTo>
                  <a:pt x="5" y="285"/>
                </a:lnTo>
                <a:lnTo>
                  <a:pt x="9" y="280"/>
                </a:lnTo>
                <a:lnTo>
                  <a:pt x="5" y="271"/>
                </a:lnTo>
                <a:lnTo>
                  <a:pt x="0" y="225"/>
                </a:lnTo>
                <a:lnTo>
                  <a:pt x="0" y="210"/>
                </a:lnTo>
                <a:lnTo>
                  <a:pt x="7" y="185"/>
                </a:lnTo>
                <a:lnTo>
                  <a:pt x="10" y="167"/>
                </a:lnTo>
                <a:lnTo>
                  <a:pt x="11" y="154"/>
                </a:lnTo>
                <a:lnTo>
                  <a:pt x="7" y="144"/>
                </a:lnTo>
                <a:lnTo>
                  <a:pt x="7" y="134"/>
                </a:lnTo>
                <a:lnTo>
                  <a:pt x="10" y="128"/>
                </a:lnTo>
                <a:lnTo>
                  <a:pt x="27" y="113"/>
                </a:lnTo>
                <a:lnTo>
                  <a:pt x="37" y="88"/>
                </a:lnTo>
                <a:lnTo>
                  <a:pt x="27" y="74"/>
                </a:lnTo>
                <a:lnTo>
                  <a:pt x="26" y="67"/>
                </a:lnTo>
                <a:lnTo>
                  <a:pt x="30" y="63"/>
                </a:lnTo>
                <a:lnTo>
                  <a:pt x="30" y="58"/>
                </a:lnTo>
                <a:lnTo>
                  <a:pt x="25" y="41"/>
                </a:lnTo>
                <a:lnTo>
                  <a:pt x="27" y="21"/>
                </a:lnTo>
                <a:lnTo>
                  <a:pt x="23" y="13"/>
                </a:lnTo>
                <a:lnTo>
                  <a:pt x="25" y="11"/>
                </a:lnTo>
                <a:lnTo>
                  <a:pt x="31" y="11"/>
                </a:lnTo>
                <a:lnTo>
                  <a:pt x="34" y="3"/>
                </a:lnTo>
                <a:lnTo>
                  <a:pt x="40" y="5"/>
                </a:lnTo>
                <a:lnTo>
                  <a:pt x="45" y="4"/>
                </a:lnTo>
                <a:lnTo>
                  <a:pt x="49" y="0"/>
                </a:lnTo>
                <a:lnTo>
                  <a:pt x="113" y="189"/>
                </a:lnTo>
                <a:lnTo>
                  <a:pt x="113" y="194"/>
                </a:lnTo>
                <a:lnTo>
                  <a:pt x="113" y="201"/>
                </a:lnTo>
                <a:lnTo>
                  <a:pt x="114" y="205"/>
                </a:lnTo>
                <a:lnTo>
                  <a:pt x="130" y="218"/>
                </a:lnTo>
                <a:lnTo>
                  <a:pt x="133" y="218"/>
                </a:lnTo>
                <a:lnTo>
                  <a:pt x="135" y="224"/>
                </a:lnTo>
                <a:lnTo>
                  <a:pt x="134" y="229"/>
                </a:lnTo>
                <a:lnTo>
                  <a:pt x="144" y="244"/>
                </a:lnTo>
                <a:lnTo>
                  <a:pt x="143" y="247"/>
                </a:lnTo>
                <a:lnTo>
                  <a:pt x="141" y="255"/>
                </a:lnTo>
                <a:lnTo>
                  <a:pt x="142" y="262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7518400" y="1946275"/>
            <a:ext cx="460375" cy="838200"/>
          </a:xfrm>
          <a:custGeom>
            <a:avLst/>
            <a:gdLst/>
            <a:ahLst/>
            <a:cxnLst>
              <a:cxn ang="0">
                <a:pos x="64" y="471"/>
              </a:cxn>
              <a:cxn ang="0">
                <a:pos x="64" y="483"/>
              </a:cxn>
              <a:cxn ang="0">
                <a:pos x="80" y="500"/>
              </a:cxn>
              <a:cxn ang="0">
                <a:pos x="86" y="506"/>
              </a:cxn>
              <a:cxn ang="0">
                <a:pos x="95" y="526"/>
              </a:cxn>
              <a:cxn ang="0">
                <a:pos x="98" y="511"/>
              </a:cxn>
              <a:cxn ang="0">
                <a:pos x="107" y="482"/>
              </a:cxn>
              <a:cxn ang="0">
                <a:pos x="119" y="453"/>
              </a:cxn>
              <a:cxn ang="0">
                <a:pos x="116" y="446"/>
              </a:cxn>
              <a:cxn ang="0">
                <a:pos x="133" y="415"/>
              </a:cxn>
              <a:cxn ang="0">
                <a:pos x="140" y="427"/>
              </a:cxn>
              <a:cxn ang="0">
                <a:pos x="145" y="425"/>
              </a:cxn>
              <a:cxn ang="0">
                <a:pos x="148" y="410"/>
              </a:cxn>
              <a:cxn ang="0">
                <a:pos x="170" y="402"/>
              </a:cxn>
              <a:cxn ang="0">
                <a:pos x="173" y="391"/>
              </a:cxn>
              <a:cxn ang="0">
                <a:pos x="187" y="387"/>
              </a:cxn>
              <a:cxn ang="0">
                <a:pos x="193" y="371"/>
              </a:cxn>
              <a:cxn ang="0">
                <a:pos x="202" y="348"/>
              </a:cxn>
              <a:cxn ang="0">
                <a:pos x="206" y="341"/>
              </a:cxn>
              <a:cxn ang="0">
                <a:pos x="224" y="340"/>
              </a:cxn>
              <a:cxn ang="0">
                <a:pos x="230" y="324"/>
              </a:cxn>
              <a:cxn ang="0">
                <a:pos x="243" y="310"/>
              </a:cxn>
              <a:cxn ang="0">
                <a:pos x="263" y="320"/>
              </a:cxn>
              <a:cxn ang="0">
                <a:pos x="285" y="293"/>
              </a:cxn>
              <a:cxn ang="0">
                <a:pos x="307" y="270"/>
              </a:cxn>
              <a:cxn ang="0">
                <a:pos x="315" y="269"/>
              </a:cxn>
              <a:cxn ang="0">
                <a:pos x="326" y="254"/>
              </a:cxn>
              <a:cxn ang="0">
                <a:pos x="318" y="243"/>
              </a:cxn>
              <a:cxn ang="0">
                <a:pos x="313" y="242"/>
              </a:cxn>
              <a:cxn ang="0">
                <a:pos x="318" y="233"/>
              </a:cxn>
              <a:cxn ang="0">
                <a:pos x="311" y="212"/>
              </a:cxn>
              <a:cxn ang="0">
                <a:pos x="297" y="209"/>
              </a:cxn>
              <a:cxn ang="0">
                <a:pos x="286" y="215"/>
              </a:cxn>
              <a:cxn ang="0">
                <a:pos x="271" y="183"/>
              </a:cxn>
              <a:cxn ang="0">
                <a:pos x="273" y="174"/>
              </a:cxn>
              <a:cxn ang="0">
                <a:pos x="265" y="172"/>
              </a:cxn>
              <a:cxn ang="0">
                <a:pos x="250" y="169"/>
              </a:cxn>
              <a:cxn ang="0">
                <a:pos x="240" y="166"/>
              </a:cxn>
              <a:cxn ang="0">
                <a:pos x="233" y="146"/>
              </a:cxn>
              <a:cxn ang="0">
                <a:pos x="161" y="2"/>
              </a:cxn>
              <a:cxn ang="0">
                <a:pos x="143" y="1"/>
              </a:cxn>
              <a:cxn ang="0">
                <a:pos x="137" y="12"/>
              </a:cxn>
              <a:cxn ang="0">
                <a:pos x="121" y="18"/>
              </a:cxn>
              <a:cxn ang="0">
                <a:pos x="98" y="33"/>
              </a:cxn>
              <a:cxn ang="0">
                <a:pos x="91" y="13"/>
              </a:cxn>
              <a:cxn ang="0">
                <a:pos x="84" y="8"/>
              </a:cxn>
              <a:cxn ang="0">
                <a:pos x="42" y="109"/>
              </a:cxn>
              <a:cxn ang="0">
                <a:pos x="46" y="130"/>
              </a:cxn>
              <a:cxn ang="0">
                <a:pos x="44" y="147"/>
              </a:cxn>
              <a:cxn ang="0">
                <a:pos x="35" y="161"/>
              </a:cxn>
              <a:cxn ang="0">
                <a:pos x="41" y="212"/>
              </a:cxn>
              <a:cxn ang="0">
                <a:pos x="26" y="241"/>
              </a:cxn>
              <a:cxn ang="0">
                <a:pos x="29" y="261"/>
              </a:cxn>
              <a:cxn ang="0">
                <a:pos x="20" y="262"/>
              </a:cxn>
              <a:cxn ang="0">
                <a:pos x="19" y="278"/>
              </a:cxn>
              <a:cxn ang="0">
                <a:pos x="8" y="275"/>
              </a:cxn>
            </a:cxnLst>
            <a:rect l="0" t="0" r="r" b="b"/>
            <a:pathLst>
              <a:path w="327" h="527">
                <a:moveTo>
                  <a:pt x="0" y="282"/>
                </a:moveTo>
                <a:lnTo>
                  <a:pt x="64" y="471"/>
                </a:lnTo>
                <a:lnTo>
                  <a:pt x="64" y="475"/>
                </a:lnTo>
                <a:lnTo>
                  <a:pt x="64" y="483"/>
                </a:lnTo>
                <a:lnTo>
                  <a:pt x="65" y="486"/>
                </a:lnTo>
                <a:lnTo>
                  <a:pt x="80" y="500"/>
                </a:lnTo>
                <a:lnTo>
                  <a:pt x="84" y="500"/>
                </a:lnTo>
                <a:lnTo>
                  <a:pt x="86" y="506"/>
                </a:lnTo>
                <a:lnTo>
                  <a:pt x="85" y="511"/>
                </a:lnTo>
                <a:lnTo>
                  <a:pt x="95" y="526"/>
                </a:lnTo>
                <a:lnTo>
                  <a:pt x="97" y="522"/>
                </a:lnTo>
                <a:lnTo>
                  <a:pt x="98" y="511"/>
                </a:lnTo>
                <a:lnTo>
                  <a:pt x="99" y="496"/>
                </a:lnTo>
                <a:lnTo>
                  <a:pt x="107" y="482"/>
                </a:lnTo>
                <a:lnTo>
                  <a:pt x="111" y="461"/>
                </a:lnTo>
                <a:lnTo>
                  <a:pt x="119" y="453"/>
                </a:lnTo>
                <a:lnTo>
                  <a:pt x="120" y="449"/>
                </a:lnTo>
                <a:lnTo>
                  <a:pt x="116" y="446"/>
                </a:lnTo>
                <a:lnTo>
                  <a:pt x="112" y="434"/>
                </a:lnTo>
                <a:lnTo>
                  <a:pt x="133" y="415"/>
                </a:lnTo>
                <a:lnTo>
                  <a:pt x="137" y="417"/>
                </a:lnTo>
                <a:lnTo>
                  <a:pt x="140" y="427"/>
                </a:lnTo>
                <a:lnTo>
                  <a:pt x="143" y="428"/>
                </a:lnTo>
                <a:lnTo>
                  <a:pt x="145" y="425"/>
                </a:lnTo>
                <a:lnTo>
                  <a:pt x="145" y="416"/>
                </a:lnTo>
                <a:lnTo>
                  <a:pt x="148" y="410"/>
                </a:lnTo>
                <a:lnTo>
                  <a:pt x="163" y="408"/>
                </a:lnTo>
                <a:lnTo>
                  <a:pt x="170" y="402"/>
                </a:lnTo>
                <a:lnTo>
                  <a:pt x="170" y="395"/>
                </a:lnTo>
                <a:lnTo>
                  <a:pt x="173" y="391"/>
                </a:lnTo>
                <a:lnTo>
                  <a:pt x="181" y="391"/>
                </a:lnTo>
                <a:lnTo>
                  <a:pt x="187" y="387"/>
                </a:lnTo>
                <a:lnTo>
                  <a:pt x="189" y="383"/>
                </a:lnTo>
                <a:lnTo>
                  <a:pt x="193" y="371"/>
                </a:lnTo>
                <a:lnTo>
                  <a:pt x="192" y="360"/>
                </a:lnTo>
                <a:lnTo>
                  <a:pt x="202" y="348"/>
                </a:lnTo>
                <a:lnTo>
                  <a:pt x="202" y="341"/>
                </a:lnTo>
                <a:lnTo>
                  <a:pt x="206" y="341"/>
                </a:lnTo>
                <a:lnTo>
                  <a:pt x="218" y="343"/>
                </a:lnTo>
                <a:lnTo>
                  <a:pt x="224" y="340"/>
                </a:lnTo>
                <a:lnTo>
                  <a:pt x="227" y="333"/>
                </a:lnTo>
                <a:lnTo>
                  <a:pt x="230" y="324"/>
                </a:lnTo>
                <a:lnTo>
                  <a:pt x="236" y="322"/>
                </a:lnTo>
                <a:lnTo>
                  <a:pt x="243" y="310"/>
                </a:lnTo>
                <a:lnTo>
                  <a:pt x="254" y="311"/>
                </a:lnTo>
                <a:lnTo>
                  <a:pt x="263" y="320"/>
                </a:lnTo>
                <a:lnTo>
                  <a:pt x="276" y="298"/>
                </a:lnTo>
                <a:lnTo>
                  <a:pt x="285" y="293"/>
                </a:lnTo>
                <a:lnTo>
                  <a:pt x="303" y="277"/>
                </a:lnTo>
                <a:lnTo>
                  <a:pt x="307" y="270"/>
                </a:lnTo>
                <a:lnTo>
                  <a:pt x="309" y="267"/>
                </a:lnTo>
                <a:lnTo>
                  <a:pt x="315" y="269"/>
                </a:lnTo>
                <a:lnTo>
                  <a:pt x="323" y="264"/>
                </a:lnTo>
                <a:lnTo>
                  <a:pt x="326" y="254"/>
                </a:lnTo>
                <a:lnTo>
                  <a:pt x="325" y="246"/>
                </a:lnTo>
                <a:lnTo>
                  <a:pt x="318" y="243"/>
                </a:lnTo>
                <a:lnTo>
                  <a:pt x="316" y="244"/>
                </a:lnTo>
                <a:lnTo>
                  <a:pt x="313" y="242"/>
                </a:lnTo>
                <a:lnTo>
                  <a:pt x="316" y="234"/>
                </a:lnTo>
                <a:lnTo>
                  <a:pt x="318" y="233"/>
                </a:lnTo>
                <a:lnTo>
                  <a:pt x="317" y="227"/>
                </a:lnTo>
                <a:lnTo>
                  <a:pt x="311" y="212"/>
                </a:lnTo>
                <a:lnTo>
                  <a:pt x="302" y="209"/>
                </a:lnTo>
                <a:lnTo>
                  <a:pt x="297" y="209"/>
                </a:lnTo>
                <a:lnTo>
                  <a:pt x="294" y="212"/>
                </a:lnTo>
                <a:lnTo>
                  <a:pt x="286" y="215"/>
                </a:lnTo>
                <a:lnTo>
                  <a:pt x="279" y="211"/>
                </a:lnTo>
                <a:lnTo>
                  <a:pt x="271" y="183"/>
                </a:lnTo>
                <a:lnTo>
                  <a:pt x="274" y="179"/>
                </a:lnTo>
                <a:lnTo>
                  <a:pt x="273" y="174"/>
                </a:lnTo>
                <a:lnTo>
                  <a:pt x="271" y="172"/>
                </a:lnTo>
                <a:lnTo>
                  <a:pt x="265" y="172"/>
                </a:lnTo>
                <a:lnTo>
                  <a:pt x="262" y="174"/>
                </a:lnTo>
                <a:lnTo>
                  <a:pt x="250" y="169"/>
                </a:lnTo>
                <a:lnTo>
                  <a:pt x="243" y="169"/>
                </a:lnTo>
                <a:lnTo>
                  <a:pt x="240" y="166"/>
                </a:lnTo>
                <a:lnTo>
                  <a:pt x="235" y="150"/>
                </a:lnTo>
                <a:lnTo>
                  <a:pt x="233" y="146"/>
                </a:lnTo>
                <a:lnTo>
                  <a:pt x="195" y="23"/>
                </a:lnTo>
                <a:lnTo>
                  <a:pt x="161" y="2"/>
                </a:lnTo>
                <a:lnTo>
                  <a:pt x="152" y="0"/>
                </a:lnTo>
                <a:lnTo>
                  <a:pt x="143" y="1"/>
                </a:lnTo>
                <a:lnTo>
                  <a:pt x="140" y="7"/>
                </a:lnTo>
                <a:lnTo>
                  <a:pt x="137" y="12"/>
                </a:lnTo>
                <a:lnTo>
                  <a:pt x="133" y="12"/>
                </a:lnTo>
                <a:lnTo>
                  <a:pt x="121" y="18"/>
                </a:lnTo>
                <a:lnTo>
                  <a:pt x="104" y="33"/>
                </a:lnTo>
                <a:lnTo>
                  <a:pt x="98" y="33"/>
                </a:lnTo>
                <a:lnTo>
                  <a:pt x="91" y="25"/>
                </a:lnTo>
                <a:lnTo>
                  <a:pt x="91" y="13"/>
                </a:lnTo>
                <a:lnTo>
                  <a:pt x="89" y="8"/>
                </a:lnTo>
                <a:lnTo>
                  <a:pt x="84" y="8"/>
                </a:lnTo>
                <a:lnTo>
                  <a:pt x="70" y="13"/>
                </a:lnTo>
                <a:lnTo>
                  <a:pt x="42" y="109"/>
                </a:lnTo>
                <a:lnTo>
                  <a:pt x="41" y="123"/>
                </a:lnTo>
                <a:lnTo>
                  <a:pt x="46" y="130"/>
                </a:lnTo>
                <a:lnTo>
                  <a:pt x="46" y="141"/>
                </a:lnTo>
                <a:lnTo>
                  <a:pt x="44" y="147"/>
                </a:lnTo>
                <a:lnTo>
                  <a:pt x="39" y="152"/>
                </a:lnTo>
                <a:lnTo>
                  <a:pt x="35" y="161"/>
                </a:lnTo>
                <a:lnTo>
                  <a:pt x="45" y="199"/>
                </a:lnTo>
                <a:lnTo>
                  <a:pt x="41" y="212"/>
                </a:lnTo>
                <a:lnTo>
                  <a:pt x="41" y="222"/>
                </a:lnTo>
                <a:lnTo>
                  <a:pt x="26" y="241"/>
                </a:lnTo>
                <a:lnTo>
                  <a:pt x="23" y="249"/>
                </a:lnTo>
                <a:lnTo>
                  <a:pt x="29" y="261"/>
                </a:lnTo>
                <a:lnTo>
                  <a:pt x="29" y="262"/>
                </a:lnTo>
                <a:lnTo>
                  <a:pt x="20" y="262"/>
                </a:lnTo>
                <a:lnTo>
                  <a:pt x="21" y="273"/>
                </a:lnTo>
                <a:lnTo>
                  <a:pt x="19" y="278"/>
                </a:lnTo>
                <a:lnTo>
                  <a:pt x="14" y="277"/>
                </a:lnTo>
                <a:lnTo>
                  <a:pt x="8" y="275"/>
                </a:lnTo>
                <a:lnTo>
                  <a:pt x="0" y="282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826125" y="2625725"/>
            <a:ext cx="490538" cy="755650"/>
          </a:xfrm>
          <a:custGeom>
            <a:avLst/>
            <a:gdLst/>
            <a:ahLst/>
            <a:cxnLst>
              <a:cxn ang="0">
                <a:pos x="174" y="454"/>
              </a:cxn>
              <a:cxn ang="0">
                <a:pos x="283" y="443"/>
              </a:cxn>
              <a:cxn ang="0">
                <a:pos x="297" y="412"/>
              </a:cxn>
              <a:cxn ang="0">
                <a:pos x="302" y="388"/>
              </a:cxn>
              <a:cxn ang="0">
                <a:pos x="321" y="363"/>
              </a:cxn>
              <a:cxn ang="0">
                <a:pos x="323" y="345"/>
              </a:cxn>
              <a:cxn ang="0">
                <a:pos x="332" y="330"/>
              </a:cxn>
              <a:cxn ang="0">
                <a:pos x="338" y="339"/>
              </a:cxn>
              <a:cxn ang="0">
                <a:pos x="346" y="331"/>
              </a:cxn>
              <a:cxn ang="0">
                <a:pos x="345" y="309"/>
              </a:cxn>
              <a:cxn ang="0">
                <a:pos x="341" y="277"/>
              </a:cxn>
              <a:cxn ang="0">
                <a:pos x="313" y="187"/>
              </a:cxn>
              <a:cxn ang="0">
                <a:pos x="279" y="185"/>
              </a:cxn>
              <a:cxn ang="0">
                <a:pos x="238" y="239"/>
              </a:cxn>
              <a:cxn ang="0">
                <a:pos x="234" y="238"/>
              </a:cxn>
              <a:cxn ang="0">
                <a:pos x="217" y="229"/>
              </a:cxn>
              <a:cxn ang="0">
                <a:pos x="217" y="201"/>
              </a:cxn>
              <a:cxn ang="0">
                <a:pos x="237" y="185"/>
              </a:cxn>
              <a:cxn ang="0">
                <a:pos x="240" y="172"/>
              </a:cxn>
              <a:cxn ang="0">
                <a:pos x="249" y="159"/>
              </a:cxn>
              <a:cxn ang="0">
                <a:pos x="256" y="118"/>
              </a:cxn>
              <a:cxn ang="0">
                <a:pos x="247" y="96"/>
              </a:cxn>
              <a:cxn ang="0">
                <a:pos x="236" y="80"/>
              </a:cxn>
              <a:cxn ang="0">
                <a:pos x="247" y="70"/>
              </a:cxn>
              <a:cxn ang="0">
                <a:pos x="237" y="46"/>
              </a:cxn>
              <a:cxn ang="0">
                <a:pos x="199" y="30"/>
              </a:cxn>
              <a:cxn ang="0">
                <a:pos x="171" y="18"/>
              </a:cxn>
              <a:cxn ang="0">
                <a:pos x="138" y="9"/>
              </a:cxn>
              <a:cxn ang="0">
                <a:pos x="120" y="8"/>
              </a:cxn>
              <a:cxn ang="0">
                <a:pos x="102" y="25"/>
              </a:cxn>
              <a:cxn ang="0">
                <a:pos x="104" y="43"/>
              </a:cxn>
              <a:cxn ang="0">
                <a:pos x="108" y="49"/>
              </a:cxn>
              <a:cxn ang="0">
                <a:pos x="98" y="54"/>
              </a:cxn>
              <a:cxn ang="0">
                <a:pos x="86" y="66"/>
              </a:cxn>
              <a:cxn ang="0">
                <a:pos x="83" y="89"/>
              </a:cxn>
              <a:cxn ang="0">
                <a:pos x="78" y="114"/>
              </a:cxn>
              <a:cxn ang="0">
                <a:pos x="66" y="109"/>
              </a:cxn>
              <a:cxn ang="0">
                <a:pos x="66" y="87"/>
              </a:cxn>
              <a:cxn ang="0">
                <a:pos x="66" y="78"/>
              </a:cxn>
              <a:cxn ang="0">
                <a:pos x="57" y="88"/>
              </a:cxn>
              <a:cxn ang="0">
                <a:pos x="52" y="106"/>
              </a:cxn>
              <a:cxn ang="0">
                <a:pos x="35" y="115"/>
              </a:cxn>
              <a:cxn ang="0">
                <a:pos x="31" y="129"/>
              </a:cxn>
              <a:cxn ang="0">
                <a:pos x="20" y="157"/>
              </a:cxn>
              <a:cxn ang="0">
                <a:pos x="18" y="189"/>
              </a:cxn>
              <a:cxn ang="0">
                <a:pos x="4" y="213"/>
              </a:cxn>
              <a:cxn ang="0">
                <a:pos x="14" y="247"/>
              </a:cxn>
              <a:cxn ang="0">
                <a:pos x="15" y="275"/>
              </a:cxn>
              <a:cxn ang="0">
                <a:pos x="43" y="335"/>
              </a:cxn>
              <a:cxn ang="0">
                <a:pos x="48" y="363"/>
              </a:cxn>
              <a:cxn ang="0">
                <a:pos x="45" y="371"/>
              </a:cxn>
              <a:cxn ang="0">
                <a:pos x="37" y="411"/>
              </a:cxn>
              <a:cxn ang="0">
                <a:pos x="17" y="460"/>
              </a:cxn>
              <a:cxn ang="0">
                <a:pos x="0" y="475"/>
              </a:cxn>
            </a:cxnLst>
            <a:rect l="0" t="0" r="r" b="b"/>
            <a:pathLst>
              <a:path w="348" h="476">
                <a:moveTo>
                  <a:pt x="0" y="475"/>
                </a:moveTo>
                <a:lnTo>
                  <a:pt x="174" y="454"/>
                </a:lnTo>
                <a:lnTo>
                  <a:pt x="174" y="459"/>
                </a:lnTo>
                <a:lnTo>
                  <a:pt x="283" y="443"/>
                </a:lnTo>
                <a:lnTo>
                  <a:pt x="284" y="439"/>
                </a:lnTo>
                <a:lnTo>
                  <a:pt x="297" y="412"/>
                </a:lnTo>
                <a:lnTo>
                  <a:pt x="303" y="406"/>
                </a:lnTo>
                <a:lnTo>
                  <a:pt x="302" y="388"/>
                </a:lnTo>
                <a:lnTo>
                  <a:pt x="307" y="373"/>
                </a:lnTo>
                <a:lnTo>
                  <a:pt x="321" y="363"/>
                </a:lnTo>
                <a:lnTo>
                  <a:pt x="321" y="347"/>
                </a:lnTo>
                <a:lnTo>
                  <a:pt x="323" y="345"/>
                </a:lnTo>
                <a:lnTo>
                  <a:pt x="324" y="338"/>
                </a:lnTo>
                <a:lnTo>
                  <a:pt x="332" y="330"/>
                </a:lnTo>
                <a:lnTo>
                  <a:pt x="336" y="338"/>
                </a:lnTo>
                <a:lnTo>
                  <a:pt x="338" y="339"/>
                </a:lnTo>
                <a:lnTo>
                  <a:pt x="343" y="336"/>
                </a:lnTo>
                <a:lnTo>
                  <a:pt x="346" y="331"/>
                </a:lnTo>
                <a:lnTo>
                  <a:pt x="347" y="324"/>
                </a:lnTo>
                <a:lnTo>
                  <a:pt x="345" y="309"/>
                </a:lnTo>
                <a:lnTo>
                  <a:pt x="347" y="289"/>
                </a:lnTo>
                <a:lnTo>
                  <a:pt x="341" y="277"/>
                </a:lnTo>
                <a:lnTo>
                  <a:pt x="338" y="250"/>
                </a:lnTo>
                <a:lnTo>
                  <a:pt x="313" y="187"/>
                </a:lnTo>
                <a:lnTo>
                  <a:pt x="289" y="179"/>
                </a:lnTo>
                <a:lnTo>
                  <a:pt x="279" y="185"/>
                </a:lnTo>
                <a:lnTo>
                  <a:pt x="268" y="196"/>
                </a:lnTo>
                <a:lnTo>
                  <a:pt x="238" y="239"/>
                </a:lnTo>
                <a:lnTo>
                  <a:pt x="235" y="239"/>
                </a:lnTo>
                <a:lnTo>
                  <a:pt x="234" y="238"/>
                </a:lnTo>
                <a:lnTo>
                  <a:pt x="221" y="233"/>
                </a:lnTo>
                <a:lnTo>
                  <a:pt x="217" y="229"/>
                </a:lnTo>
                <a:lnTo>
                  <a:pt x="214" y="220"/>
                </a:lnTo>
                <a:lnTo>
                  <a:pt x="217" y="201"/>
                </a:lnTo>
                <a:lnTo>
                  <a:pt x="223" y="194"/>
                </a:lnTo>
                <a:lnTo>
                  <a:pt x="237" y="185"/>
                </a:lnTo>
                <a:lnTo>
                  <a:pt x="240" y="178"/>
                </a:lnTo>
                <a:lnTo>
                  <a:pt x="240" y="172"/>
                </a:lnTo>
                <a:lnTo>
                  <a:pt x="242" y="164"/>
                </a:lnTo>
                <a:lnTo>
                  <a:pt x="249" y="159"/>
                </a:lnTo>
                <a:lnTo>
                  <a:pt x="256" y="146"/>
                </a:lnTo>
                <a:lnTo>
                  <a:pt x="256" y="118"/>
                </a:lnTo>
                <a:lnTo>
                  <a:pt x="251" y="103"/>
                </a:lnTo>
                <a:lnTo>
                  <a:pt x="247" y="96"/>
                </a:lnTo>
                <a:lnTo>
                  <a:pt x="238" y="85"/>
                </a:lnTo>
                <a:lnTo>
                  <a:pt x="236" y="80"/>
                </a:lnTo>
                <a:lnTo>
                  <a:pt x="237" y="73"/>
                </a:lnTo>
                <a:lnTo>
                  <a:pt x="247" y="70"/>
                </a:lnTo>
                <a:lnTo>
                  <a:pt x="249" y="67"/>
                </a:lnTo>
                <a:lnTo>
                  <a:pt x="237" y="46"/>
                </a:lnTo>
                <a:lnTo>
                  <a:pt x="228" y="42"/>
                </a:lnTo>
                <a:lnTo>
                  <a:pt x="199" y="30"/>
                </a:lnTo>
                <a:lnTo>
                  <a:pt x="177" y="25"/>
                </a:lnTo>
                <a:lnTo>
                  <a:pt x="171" y="18"/>
                </a:lnTo>
                <a:lnTo>
                  <a:pt x="153" y="13"/>
                </a:lnTo>
                <a:lnTo>
                  <a:pt x="138" y="9"/>
                </a:lnTo>
                <a:lnTo>
                  <a:pt x="126" y="0"/>
                </a:lnTo>
                <a:lnTo>
                  <a:pt x="120" y="8"/>
                </a:lnTo>
                <a:lnTo>
                  <a:pt x="111" y="10"/>
                </a:lnTo>
                <a:lnTo>
                  <a:pt x="102" y="25"/>
                </a:lnTo>
                <a:lnTo>
                  <a:pt x="101" y="38"/>
                </a:lnTo>
                <a:lnTo>
                  <a:pt x="104" y="43"/>
                </a:lnTo>
                <a:lnTo>
                  <a:pt x="107" y="45"/>
                </a:lnTo>
                <a:lnTo>
                  <a:pt x="108" y="49"/>
                </a:lnTo>
                <a:lnTo>
                  <a:pt x="105" y="51"/>
                </a:lnTo>
                <a:lnTo>
                  <a:pt x="98" y="54"/>
                </a:lnTo>
                <a:lnTo>
                  <a:pt x="94" y="57"/>
                </a:lnTo>
                <a:lnTo>
                  <a:pt x="86" y="66"/>
                </a:lnTo>
                <a:lnTo>
                  <a:pt x="82" y="77"/>
                </a:lnTo>
                <a:lnTo>
                  <a:pt x="83" y="89"/>
                </a:lnTo>
                <a:lnTo>
                  <a:pt x="85" y="101"/>
                </a:lnTo>
                <a:lnTo>
                  <a:pt x="78" y="114"/>
                </a:lnTo>
                <a:lnTo>
                  <a:pt x="67" y="119"/>
                </a:lnTo>
                <a:lnTo>
                  <a:pt x="66" y="109"/>
                </a:lnTo>
                <a:lnTo>
                  <a:pt x="71" y="99"/>
                </a:lnTo>
                <a:lnTo>
                  <a:pt x="66" y="87"/>
                </a:lnTo>
                <a:lnTo>
                  <a:pt x="68" y="80"/>
                </a:lnTo>
                <a:lnTo>
                  <a:pt x="66" y="78"/>
                </a:lnTo>
                <a:lnTo>
                  <a:pt x="62" y="80"/>
                </a:lnTo>
                <a:lnTo>
                  <a:pt x="57" y="88"/>
                </a:lnTo>
                <a:lnTo>
                  <a:pt x="55" y="100"/>
                </a:lnTo>
                <a:lnTo>
                  <a:pt x="52" y="106"/>
                </a:lnTo>
                <a:lnTo>
                  <a:pt x="45" y="106"/>
                </a:lnTo>
                <a:lnTo>
                  <a:pt x="35" y="115"/>
                </a:lnTo>
                <a:lnTo>
                  <a:pt x="31" y="123"/>
                </a:lnTo>
                <a:lnTo>
                  <a:pt x="31" y="129"/>
                </a:lnTo>
                <a:lnTo>
                  <a:pt x="21" y="140"/>
                </a:lnTo>
                <a:lnTo>
                  <a:pt x="20" y="157"/>
                </a:lnTo>
                <a:lnTo>
                  <a:pt x="20" y="177"/>
                </a:lnTo>
                <a:lnTo>
                  <a:pt x="18" y="189"/>
                </a:lnTo>
                <a:lnTo>
                  <a:pt x="11" y="205"/>
                </a:lnTo>
                <a:lnTo>
                  <a:pt x="4" y="213"/>
                </a:lnTo>
                <a:lnTo>
                  <a:pt x="6" y="222"/>
                </a:lnTo>
                <a:lnTo>
                  <a:pt x="14" y="247"/>
                </a:lnTo>
                <a:lnTo>
                  <a:pt x="10" y="263"/>
                </a:lnTo>
                <a:lnTo>
                  <a:pt x="15" y="275"/>
                </a:lnTo>
                <a:lnTo>
                  <a:pt x="32" y="308"/>
                </a:lnTo>
                <a:lnTo>
                  <a:pt x="43" y="335"/>
                </a:lnTo>
                <a:lnTo>
                  <a:pt x="43" y="358"/>
                </a:lnTo>
                <a:lnTo>
                  <a:pt x="48" y="363"/>
                </a:lnTo>
                <a:lnTo>
                  <a:pt x="48" y="367"/>
                </a:lnTo>
                <a:lnTo>
                  <a:pt x="45" y="371"/>
                </a:lnTo>
                <a:lnTo>
                  <a:pt x="42" y="394"/>
                </a:lnTo>
                <a:lnTo>
                  <a:pt x="37" y="411"/>
                </a:lnTo>
                <a:lnTo>
                  <a:pt x="31" y="428"/>
                </a:lnTo>
                <a:lnTo>
                  <a:pt x="17" y="460"/>
                </a:lnTo>
                <a:lnTo>
                  <a:pt x="4" y="471"/>
                </a:lnTo>
                <a:lnTo>
                  <a:pt x="0" y="475"/>
                </a:lnTo>
              </a:path>
            </a:pathLst>
          </a:custGeom>
          <a:solidFill>
            <a:srgbClr val="E6C1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944938" y="2181225"/>
            <a:ext cx="811212" cy="566738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28" y="0"/>
              </a:cxn>
              <a:cxn ang="0">
                <a:pos x="281" y="18"/>
              </a:cxn>
              <a:cxn ang="0">
                <a:pos x="529" y="25"/>
              </a:cxn>
              <a:cxn ang="0">
                <a:pos x="529" y="32"/>
              </a:cxn>
              <a:cxn ang="0">
                <a:pos x="537" y="59"/>
              </a:cxn>
              <a:cxn ang="0">
                <a:pos x="534" y="66"/>
              </a:cxn>
              <a:cxn ang="0">
                <a:pos x="532" y="84"/>
              </a:cxn>
              <a:cxn ang="0">
                <a:pos x="533" y="115"/>
              </a:cxn>
              <a:cxn ang="0">
                <a:pos x="539" y="151"/>
              </a:cxn>
              <a:cxn ang="0">
                <a:pos x="549" y="160"/>
              </a:cxn>
              <a:cxn ang="0">
                <a:pos x="556" y="192"/>
              </a:cxn>
              <a:cxn ang="0">
                <a:pos x="557" y="247"/>
              </a:cxn>
              <a:cxn ang="0">
                <a:pos x="560" y="258"/>
              </a:cxn>
              <a:cxn ang="0">
                <a:pos x="560" y="278"/>
              </a:cxn>
              <a:cxn ang="0">
                <a:pos x="561" y="285"/>
              </a:cxn>
              <a:cxn ang="0">
                <a:pos x="574" y="325"/>
              </a:cxn>
              <a:cxn ang="0">
                <a:pos x="573" y="339"/>
              </a:cxn>
              <a:cxn ang="0">
                <a:pos x="573" y="356"/>
              </a:cxn>
              <a:cxn ang="0">
                <a:pos x="0" y="330"/>
              </a:cxn>
            </a:cxnLst>
            <a:rect l="0" t="0" r="r" b="b"/>
            <a:pathLst>
              <a:path w="575" h="357">
                <a:moveTo>
                  <a:pt x="0" y="330"/>
                </a:moveTo>
                <a:lnTo>
                  <a:pt x="28" y="0"/>
                </a:lnTo>
                <a:lnTo>
                  <a:pt x="281" y="18"/>
                </a:lnTo>
                <a:lnTo>
                  <a:pt x="529" y="25"/>
                </a:lnTo>
                <a:lnTo>
                  <a:pt x="529" y="32"/>
                </a:lnTo>
                <a:lnTo>
                  <a:pt x="537" y="59"/>
                </a:lnTo>
                <a:lnTo>
                  <a:pt x="534" y="66"/>
                </a:lnTo>
                <a:lnTo>
                  <a:pt x="532" y="84"/>
                </a:lnTo>
                <a:lnTo>
                  <a:pt x="533" y="115"/>
                </a:lnTo>
                <a:lnTo>
                  <a:pt x="539" y="151"/>
                </a:lnTo>
                <a:lnTo>
                  <a:pt x="549" y="160"/>
                </a:lnTo>
                <a:lnTo>
                  <a:pt x="556" y="192"/>
                </a:lnTo>
                <a:lnTo>
                  <a:pt x="557" y="247"/>
                </a:lnTo>
                <a:lnTo>
                  <a:pt x="560" y="258"/>
                </a:lnTo>
                <a:lnTo>
                  <a:pt x="560" y="278"/>
                </a:lnTo>
                <a:lnTo>
                  <a:pt x="561" y="285"/>
                </a:lnTo>
                <a:lnTo>
                  <a:pt x="574" y="325"/>
                </a:lnTo>
                <a:lnTo>
                  <a:pt x="573" y="339"/>
                </a:lnTo>
                <a:lnTo>
                  <a:pt x="573" y="356"/>
                </a:lnTo>
                <a:lnTo>
                  <a:pt x="0" y="33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3944938" y="2181225"/>
            <a:ext cx="827087" cy="584200"/>
          </a:xfrm>
          <a:custGeom>
            <a:avLst/>
            <a:gdLst/>
            <a:ahLst/>
            <a:cxnLst>
              <a:cxn ang="0">
                <a:pos x="0" y="341"/>
              </a:cxn>
              <a:cxn ang="0">
                <a:pos x="29" y="0"/>
              </a:cxn>
              <a:cxn ang="0">
                <a:pos x="286" y="19"/>
              </a:cxn>
              <a:cxn ang="0">
                <a:pos x="539" y="25"/>
              </a:cxn>
              <a:cxn ang="0">
                <a:pos x="539" y="33"/>
              </a:cxn>
              <a:cxn ang="0">
                <a:pos x="548" y="61"/>
              </a:cxn>
              <a:cxn ang="0">
                <a:pos x="544" y="68"/>
              </a:cxn>
              <a:cxn ang="0">
                <a:pos x="542" y="87"/>
              </a:cxn>
              <a:cxn ang="0">
                <a:pos x="543" y="119"/>
              </a:cxn>
              <a:cxn ang="0">
                <a:pos x="550" y="155"/>
              </a:cxn>
              <a:cxn ang="0">
                <a:pos x="560" y="165"/>
              </a:cxn>
              <a:cxn ang="0">
                <a:pos x="566" y="198"/>
              </a:cxn>
              <a:cxn ang="0">
                <a:pos x="567" y="255"/>
              </a:cxn>
              <a:cxn ang="0">
                <a:pos x="571" y="266"/>
              </a:cxn>
              <a:cxn ang="0">
                <a:pos x="571" y="287"/>
              </a:cxn>
              <a:cxn ang="0">
                <a:pos x="572" y="294"/>
              </a:cxn>
              <a:cxn ang="0">
                <a:pos x="585" y="335"/>
              </a:cxn>
              <a:cxn ang="0">
                <a:pos x="584" y="349"/>
              </a:cxn>
              <a:cxn ang="0">
                <a:pos x="584" y="367"/>
              </a:cxn>
              <a:cxn ang="0">
                <a:pos x="0" y="341"/>
              </a:cxn>
            </a:cxnLst>
            <a:rect l="0" t="0" r="r" b="b"/>
            <a:pathLst>
              <a:path w="586" h="368">
                <a:moveTo>
                  <a:pt x="0" y="341"/>
                </a:moveTo>
                <a:lnTo>
                  <a:pt x="29" y="0"/>
                </a:lnTo>
                <a:lnTo>
                  <a:pt x="286" y="19"/>
                </a:lnTo>
                <a:lnTo>
                  <a:pt x="539" y="25"/>
                </a:lnTo>
                <a:lnTo>
                  <a:pt x="539" y="33"/>
                </a:lnTo>
                <a:lnTo>
                  <a:pt x="548" y="61"/>
                </a:lnTo>
                <a:lnTo>
                  <a:pt x="544" y="68"/>
                </a:lnTo>
                <a:lnTo>
                  <a:pt x="542" y="87"/>
                </a:lnTo>
                <a:lnTo>
                  <a:pt x="543" y="119"/>
                </a:lnTo>
                <a:lnTo>
                  <a:pt x="550" y="155"/>
                </a:lnTo>
                <a:lnTo>
                  <a:pt x="560" y="165"/>
                </a:lnTo>
                <a:lnTo>
                  <a:pt x="566" y="198"/>
                </a:lnTo>
                <a:lnTo>
                  <a:pt x="567" y="255"/>
                </a:lnTo>
                <a:lnTo>
                  <a:pt x="571" y="266"/>
                </a:lnTo>
                <a:lnTo>
                  <a:pt x="571" y="287"/>
                </a:lnTo>
                <a:lnTo>
                  <a:pt x="572" y="294"/>
                </a:lnTo>
                <a:lnTo>
                  <a:pt x="585" y="335"/>
                </a:lnTo>
                <a:lnTo>
                  <a:pt x="584" y="349"/>
                </a:lnTo>
                <a:lnTo>
                  <a:pt x="584" y="367"/>
                </a:lnTo>
                <a:lnTo>
                  <a:pt x="0" y="341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3903663" y="2720975"/>
            <a:ext cx="866775" cy="654050"/>
          </a:xfrm>
          <a:custGeom>
            <a:avLst/>
            <a:gdLst/>
            <a:ahLst/>
            <a:cxnLst>
              <a:cxn ang="0">
                <a:pos x="0" y="322"/>
              </a:cxn>
              <a:cxn ang="0">
                <a:pos x="19" y="107"/>
              </a:cxn>
              <a:cxn ang="0">
                <a:pos x="28" y="0"/>
              </a:cxn>
              <a:cxn ang="0">
                <a:pos x="602" y="26"/>
              </a:cxn>
              <a:cxn ang="0">
                <a:pos x="603" y="34"/>
              </a:cxn>
              <a:cxn ang="0">
                <a:pos x="598" y="45"/>
              </a:cxn>
              <a:cxn ang="0">
                <a:pos x="584" y="59"/>
              </a:cxn>
              <a:cxn ang="0">
                <a:pos x="585" y="70"/>
              </a:cxn>
              <a:cxn ang="0">
                <a:pos x="613" y="95"/>
              </a:cxn>
              <a:cxn ang="0">
                <a:pos x="613" y="295"/>
              </a:cxn>
              <a:cxn ang="0">
                <a:pos x="609" y="294"/>
              </a:cxn>
              <a:cxn ang="0">
                <a:pos x="601" y="295"/>
              </a:cxn>
              <a:cxn ang="0">
                <a:pos x="605" y="302"/>
              </a:cxn>
              <a:cxn ang="0">
                <a:pos x="609" y="308"/>
              </a:cxn>
              <a:cxn ang="0">
                <a:pos x="603" y="320"/>
              </a:cxn>
              <a:cxn ang="0">
                <a:pos x="610" y="325"/>
              </a:cxn>
              <a:cxn ang="0">
                <a:pos x="613" y="341"/>
              </a:cxn>
              <a:cxn ang="0">
                <a:pos x="607" y="347"/>
              </a:cxn>
              <a:cxn ang="0">
                <a:pos x="609" y="356"/>
              </a:cxn>
              <a:cxn ang="0">
                <a:pos x="601" y="376"/>
              </a:cxn>
              <a:cxn ang="0">
                <a:pos x="609" y="396"/>
              </a:cxn>
              <a:cxn ang="0">
                <a:pos x="611" y="407"/>
              </a:cxn>
              <a:cxn ang="0">
                <a:pos x="610" y="410"/>
              </a:cxn>
              <a:cxn ang="0">
                <a:pos x="594" y="398"/>
              </a:cxn>
              <a:cxn ang="0">
                <a:pos x="558" y="375"/>
              </a:cxn>
              <a:cxn ang="0">
                <a:pos x="549" y="371"/>
              </a:cxn>
              <a:cxn ang="0">
                <a:pos x="534" y="371"/>
              </a:cxn>
              <a:cxn ang="0">
                <a:pos x="523" y="381"/>
              </a:cxn>
              <a:cxn ang="0">
                <a:pos x="511" y="383"/>
              </a:cxn>
              <a:cxn ang="0">
                <a:pos x="499" y="381"/>
              </a:cxn>
              <a:cxn ang="0">
                <a:pos x="494" y="366"/>
              </a:cxn>
              <a:cxn ang="0">
                <a:pos x="484" y="361"/>
              </a:cxn>
              <a:cxn ang="0">
                <a:pos x="474" y="363"/>
              </a:cxn>
              <a:cxn ang="0">
                <a:pos x="458" y="363"/>
              </a:cxn>
              <a:cxn ang="0">
                <a:pos x="447" y="346"/>
              </a:cxn>
              <a:cxn ang="0">
                <a:pos x="0" y="322"/>
              </a:cxn>
            </a:cxnLst>
            <a:rect l="0" t="0" r="r" b="b"/>
            <a:pathLst>
              <a:path w="614" h="411">
                <a:moveTo>
                  <a:pt x="0" y="322"/>
                </a:moveTo>
                <a:lnTo>
                  <a:pt x="19" y="107"/>
                </a:lnTo>
                <a:lnTo>
                  <a:pt x="28" y="0"/>
                </a:lnTo>
                <a:lnTo>
                  <a:pt x="602" y="26"/>
                </a:lnTo>
                <a:lnTo>
                  <a:pt x="603" y="34"/>
                </a:lnTo>
                <a:lnTo>
                  <a:pt x="598" y="45"/>
                </a:lnTo>
                <a:lnTo>
                  <a:pt x="584" y="59"/>
                </a:lnTo>
                <a:lnTo>
                  <a:pt x="585" y="70"/>
                </a:lnTo>
                <a:lnTo>
                  <a:pt x="613" y="95"/>
                </a:lnTo>
                <a:lnTo>
                  <a:pt x="613" y="295"/>
                </a:lnTo>
                <a:lnTo>
                  <a:pt x="609" y="294"/>
                </a:lnTo>
                <a:lnTo>
                  <a:pt x="601" y="295"/>
                </a:lnTo>
                <a:lnTo>
                  <a:pt x="605" y="302"/>
                </a:lnTo>
                <a:lnTo>
                  <a:pt x="609" y="308"/>
                </a:lnTo>
                <a:lnTo>
                  <a:pt x="603" y="320"/>
                </a:lnTo>
                <a:lnTo>
                  <a:pt x="610" y="325"/>
                </a:lnTo>
                <a:lnTo>
                  <a:pt x="613" y="341"/>
                </a:lnTo>
                <a:lnTo>
                  <a:pt x="607" y="347"/>
                </a:lnTo>
                <a:lnTo>
                  <a:pt x="609" y="356"/>
                </a:lnTo>
                <a:lnTo>
                  <a:pt x="601" y="376"/>
                </a:lnTo>
                <a:lnTo>
                  <a:pt x="609" y="396"/>
                </a:lnTo>
                <a:lnTo>
                  <a:pt x="611" y="407"/>
                </a:lnTo>
                <a:lnTo>
                  <a:pt x="610" y="410"/>
                </a:lnTo>
                <a:lnTo>
                  <a:pt x="594" y="398"/>
                </a:lnTo>
                <a:lnTo>
                  <a:pt x="558" y="375"/>
                </a:lnTo>
                <a:lnTo>
                  <a:pt x="549" y="371"/>
                </a:lnTo>
                <a:lnTo>
                  <a:pt x="534" y="371"/>
                </a:lnTo>
                <a:lnTo>
                  <a:pt x="523" y="381"/>
                </a:lnTo>
                <a:lnTo>
                  <a:pt x="511" y="383"/>
                </a:lnTo>
                <a:lnTo>
                  <a:pt x="499" y="381"/>
                </a:lnTo>
                <a:lnTo>
                  <a:pt x="494" y="366"/>
                </a:lnTo>
                <a:lnTo>
                  <a:pt x="484" y="361"/>
                </a:lnTo>
                <a:lnTo>
                  <a:pt x="474" y="363"/>
                </a:lnTo>
                <a:lnTo>
                  <a:pt x="458" y="363"/>
                </a:lnTo>
                <a:lnTo>
                  <a:pt x="447" y="346"/>
                </a:lnTo>
                <a:lnTo>
                  <a:pt x="0" y="322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3903663" y="2720975"/>
            <a:ext cx="882650" cy="66992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20" y="110"/>
              </a:cxn>
              <a:cxn ang="0">
                <a:pos x="29" y="0"/>
              </a:cxn>
              <a:cxn ang="0">
                <a:pos x="613" y="26"/>
              </a:cxn>
              <a:cxn ang="0">
                <a:pos x="614" y="35"/>
              </a:cxn>
              <a:cxn ang="0">
                <a:pos x="609" y="46"/>
              </a:cxn>
              <a:cxn ang="0">
                <a:pos x="594" y="60"/>
              </a:cxn>
              <a:cxn ang="0">
                <a:pos x="595" y="71"/>
              </a:cxn>
              <a:cxn ang="0">
                <a:pos x="624" y="98"/>
              </a:cxn>
              <a:cxn ang="0">
                <a:pos x="624" y="303"/>
              </a:cxn>
              <a:cxn ang="0">
                <a:pos x="620" y="302"/>
              </a:cxn>
              <a:cxn ang="0">
                <a:pos x="612" y="303"/>
              </a:cxn>
              <a:cxn ang="0">
                <a:pos x="616" y="310"/>
              </a:cxn>
              <a:cxn ang="0">
                <a:pos x="620" y="317"/>
              </a:cxn>
              <a:cxn ang="0">
                <a:pos x="614" y="329"/>
              </a:cxn>
              <a:cxn ang="0">
                <a:pos x="621" y="334"/>
              </a:cxn>
              <a:cxn ang="0">
                <a:pos x="624" y="351"/>
              </a:cxn>
              <a:cxn ang="0">
                <a:pos x="617" y="356"/>
              </a:cxn>
              <a:cxn ang="0">
                <a:pos x="620" y="366"/>
              </a:cxn>
              <a:cxn ang="0">
                <a:pos x="612" y="386"/>
              </a:cxn>
              <a:cxn ang="0">
                <a:pos x="620" y="407"/>
              </a:cxn>
              <a:cxn ang="0">
                <a:pos x="622" y="418"/>
              </a:cxn>
              <a:cxn ang="0">
                <a:pos x="621" y="421"/>
              </a:cxn>
              <a:cxn ang="0">
                <a:pos x="604" y="409"/>
              </a:cxn>
              <a:cxn ang="0">
                <a:pos x="568" y="385"/>
              </a:cxn>
              <a:cxn ang="0">
                <a:pos x="559" y="381"/>
              </a:cxn>
              <a:cxn ang="0">
                <a:pos x="544" y="381"/>
              </a:cxn>
              <a:cxn ang="0">
                <a:pos x="533" y="391"/>
              </a:cxn>
              <a:cxn ang="0">
                <a:pos x="521" y="394"/>
              </a:cxn>
              <a:cxn ang="0">
                <a:pos x="508" y="391"/>
              </a:cxn>
              <a:cxn ang="0">
                <a:pos x="503" y="376"/>
              </a:cxn>
              <a:cxn ang="0">
                <a:pos x="493" y="370"/>
              </a:cxn>
              <a:cxn ang="0">
                <a:pos x="482" y="373"/>
              </a:cxn>
              <a:cxn ang="0">
                <a:pos x="467" y="373"/>
              </a:cxn>
              <a:cxn ang="0">
                <a:pos x="455" y="355"/>
              </a:cxn>
              <a:cxn ang="0">
                <a:pos x="0" y="331"/>
              </a:cxn>
            </a:cxnLst>
            <a:rect l="0" t="0" r="r" b="b"/>
            <a:pathLst>
              <a:path w="625" h="422">
                <a:moveTo>
                  <a:pt x="0" y="331"/>
                </a:moveTo>
                <a:lnTo>
                  <a:pt x="20" y="110"/>
                </a:lnTo>
                <a:lnTo>
                  <a:pt x="29" y="0"/>
                </a:lnTo>
                <a:lnTo>
                  <a:pt x="613" y="26"/>
                </a:lnTo>
                <a:lnTo>
                  <a:pt x="614" y="35"/>
                </a:lnTo>
                <a:lnTo>
                  <a:pt x="609" y="46"/>
                </a:lnTo>
                <a:lnTo>
                  <a:pt x="594" y="60"/>
                </a:lnTo>
                <a:lnTo>
                  <a:pt x="595" y="71"/>
                </a:lnTo>
                <a:lnTo>
                  <a:pt x="624" y="98"/>
                </a:lnTo>
                <a:lnTo>
                  <a:pt x="624" y="303"/>
                </a:lnTo>
                <a:lnTo>
                  <a:pt x="620" y="302"/>
                </a:lnTo>
                <a:lnTo>
                  <a:pt x="612" y="303"/>
                </a:lnTo>
                <a:lnTo>
                  <a:pt x="616" y="310"/>
                </a:lnTo>
                <a:lnTo>
                  <a:pt x="620" y="317"/>
                </a:lnTo>
                <a:lnTo>
                  <a:pt x="614" y="329"/>
                </a:lnTo>
                <a:lnTo>
                  <a:pt x="621" y="334"/>
                </a:lnTo>
                <a:lnTo>
                  <a:pt x="624" y="351"/>
                </a:lnTo>
                <a:lnTo>
                  <a:pt x="617" y="356"/>
                </a:lnTo>
                <a:lnTo>
                  <a:pt x="620" y="366"/>
                </a:lnTo>
                <a:lnTo>
                  <a:pt x="612" y="386"/>
                </a:lnTo>
                <a:lnTo>
                  <a:pt x="620" y="407"/>
                </a:lnTo>
                <a:lnTo>
                  <a:pt x="622" y="418"/>
                </a:lnTo>
                <a:lnTo>
                  <a:pt x="621" y="421"/>
                </a:lnTo>
                <a:lnTo>
                  <a:pt x="604" y="409"/>
                </a:lnTo>
                <a:lnTo>
                  <a:pt x="568" y="385"/>
                </a:lnTo>
                <a:lnTo>
                  <a:pt x="559" y="381"/>
                </a:lnTo>
                <a:lnTo>
                  <a:pt x="544" y="381"/>
                </a:lnTo>
                <a:lnTo>
                  <a:pt x="533" y="391"/>
                </a:lnTo>
                <a:lnTo>
                  <a:pt x="521" y="394"/>
                </a:lnTo>
                <a:lnTo>
                  <a:pt x="508" y="391"/>
                </a:lnTo>
                <a:lnTo>
                  <a:pt x="503" y="376"/>
                </a:lnTo>
                <a:lnTo>
                  <a:pt x="493" y="370"/>
                </a:lnTo>
                <a:lnTo>
                  <a:pt x="482" y="373"/>
                </a:lnTo>
                <a:lnTo>
                  <a:pt x="467" y="373"/>
                </a:lnTo>
                <a:lnTo>
                  <a:pt x="455" y="355"/>
                </a:lnTo>
                <a:lnTo>
                  <a:pt x="0" y="331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767263" y="3179763"/>
            <a:ext cx="741362" cy="547687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440" y="22"/>
              </a:cxn>
              <a:cxn ang="0">
                <a:pos x="433" y="38"/>
              </a:cxn>
              <a:cxn ang="0">
                <a:pos x="445" y="82"/>
              </a:cxn>
              <a:cxn ang="0">
                <a:pos x="478" y="98"/>
              </a:cxn>
              <a:cxn ang="0">
                <a:pos x="484" y="114"/>
              </a:cxn>
              <a:cxn ang="0">
                <a:pos x="504" y="136"/>
              </a:cxn>
              <a:cxn ang="0">
                <a:pos x="524" y="163"/>
              </a:cxn>
              <a:cxn ang="0">
                <a:pos x="518" y="185"/>
              </a:cxn>
              <a:cxn ang="0">
                <a:pos x="512" y="199"/>
              </a:cxn>
              <a:cxn ang="0">
                <a:pos x="484" y="219"/>
              </a:cxn>
              <a:cxn ang="0">
                <a:pos x="464" y="224"/>
              </a:cxn>
              <a:cxn ang="0">
                <a:pos x="450" y="240"/>
              </a:cxn>
              <a:cxn ang="0">
                <a:pos x="460" y="260"/>
              </a:cxn>
              <a:cxn ang="0">
                <a:pos x="460" y="283"/>
              </a:cxn>
              <a:cxn ang="0">
                <a:pos x="436" y="318"/>
              </a:cxn>
              <a:cxn ang="0">
                <a:pos x="433" y="335"/>
              </a:cxn>
              <a:cxn ang="0">
                <a:pos x="401" y="319"/>
              </a:cxn>
              <a:cxn ang="0">
                <a:pos x="66" y="325"/>
              </a:cxn>
              <a:cxn ang="0">
                <a:pos x="66" y="304"/>
              </a:cxn>
              <a:cxn ang="0">
                <a:pos x="57" y="287"/>
              </a:cxn>
              <a:cxn ang="0">
                <a:pos x="59" y="270"/>
              </a:cxn>
              <a:cxn ang="0">
                <a:pos x="51" y="247"/>
              </a:cxn>
              <a:cxn ang="0">
                <a:pos x="51" y="230"/>
              </a:cxn>
              <a:cxn ang="0">
                <a:pos x="37" y="213"/>
              </a:cxn>
              <a:cxn ang="0">
                <a:pos x="30" y="194"/>
              </a:cxn>
              <a:cxn ang="0">
                <a:pos x="16" y="169"/>
              </a:cxn>
              <a:cxn ang="0">
                <a:pos x="22" y="145"/>
              </a:cxn>
              <a:cxn ang="0">
                <a:pos x="9" y="128"/>
              </a:cxn>
              <a:cxn ang="0">
                <a:pos x="8" y="114"/>
              </a:cxn>
              <a:cxn ang="0">
                <a:pos x="8" y="75"/>
              </a:cxn>
              <a:cxn ang="0">
                <a:pos x="12" y="60"/>
              </a:cxn>
              <a:cxn ang="0">
                <a:pos x="2" y="38"/>
              </a:cxn>
              <a:cxn ang="0">
                <a:pos x="4" y="20"/>
              </a:cxn>
              <a:cxn ang="0">
                <a:pos x="8" y="13"/>
              </a:cxn>
            </a:cxnLst>
            <a:rect l="0" t="0" r="r" b="b"/>
            <a:pathLst>
              <a:path w="525" h="345">
                <a:moveTo>
                  <a:pt x="12" y="14"/>
                </a:moveTo>
                <a:lnTo>
                  <a:pt x="426" y="0"/>
                </a:lnTo>
                <a:lnTo>
                  <a:pt x="431" y="14"/>
                </a:lnTo>
                <a:lnTo>
                  <a:pt x="440" y="22"/>
                </a:lnTo>
                <a:lnTo>
                  <a:pt x="439" y="29"/>
                </a:lnTo>
                <a:lnTo>
                  <a:pt x="433" y="38"/>
                </a:lnTo>
                <a:lnTo>
                  <a:pt x="438" y="52"/>
                </a:lnTo>
                <a:lnTo>
                  <a:pt x="445" y="82"/>
                </a:lnTo>
                <a:lnTo>
                  <a:pt x="470" y="92"/>
                </a:lnTo>
                <a:lnTo>
                  <a:pt x="478" y="98"/>
                </a:lnTo>
                <a:lnTo>
                  <a:pt x="481" y="108"/>
                </a:lnTo>
                <a:lnTo>
                  <a:pt x="484" y="114"/>
                </a:lnTo>
                <a:lnTo>
                  <a:pt x="500" y="126"/>
                </a:lnTo>
                <a:lnTo>
                  <a:pt x="504" y="136"/>
                </a:lnTo>
                <a:lnTo>
                  <a:pt x="518" y="145"/>
                </a:lnTo>
                <a:lnTo>
                  <a:pt x="524" y="163"/>
                </a:lnTo>
                <a:lnTo>
                  <a:pt x="524" y="173"/>
                </a:lnTo>
                <a:lnTo>
                  <a:pt x="518" y="185"/>
                </a:lnTo>
                <a:lnTo>
                  <a:pt x="512" y="189"/>
                </a:lnTo>
                <a:lnTo>
                  <a:pt x="512" y="199"/>
                </a:lnTo>
                <a:lnTo>
                  <a:pt x="497" y="215"/>
                </a:lnTo>
                <a:lnTo>
                  <a:pt x="484" y="219"/>
                </a:lnTo>
                <a:lnTo>
                  <a:pt x="480" y="223"/>
                </a:lnTo>
                <a:lnTo>
                  <a:pt x="464" y="224"/>
                </a:lnTo>
                <a:lnTo>
                  <a:pt x="455" y="230"/>
                </a:lnTo>
                <a:lnTo>
                  <a:pt x="450" y="240"/>
                </a:lnTo>
                <a:lnTo>
                  <a:pt x="451" y="250"/>
                </a:lnTo>
                <a:lnTo>
                  <a:pt x="460" y="260"/>
                </a:lnTo>
                <a:lnTo>
                  <a:pt x="464" y="267"/>
                </a:lnTo>
                <a:lnTo>
                  <a:pt x="460" y="283"/>
                </a:lnTo>
                <a:lnTo>
                  <a:pt x="449" y="311"/>
                </a:lnTo>
                <a:lnTo>
                  <a:pt x="436" y="318"/>
                </a:lnTo>
                <a:lnTo>
                  <a:pt x="431" y="327"/>
                </a:lnTo>
                <a:lnTo>
                  <a:pt x="433" y="335"/>
                </a:lnTo>
                <a:lnTo>
                  <a:pt x="427" y="344"/>
                </a:lnTo>
                <a:lnTo>
                  <a:pt x="401" y="319"/>
                </a:lnTo>
                <a:lnTo>
                  <a:pt x="69" y="330"/>
                </a:lnTo>
                <a:lnTo>
                  <a:pt x="66" y="325"/>
                </a:lnTo>
                <a:lnTo>
                  <a:pt x="63" y="314"/>
                </a:lnTo>
                <a:lnTo>
                  <a:pt x="66" y="304"/>
                </a:lnTo>
                <a:lnTo>
                  <a:pt x="59" y="296"/>
                </a:lnTo>
                <a:lnTo>
                  <a:pt x="57" y="287"/>
                </a:lnTo>
                <a:lnTo>
                  <a:pt x="63" y="279"/>
                </a:lnTo>
                <a:lnTo>
                  <a:pt x="59" y="270"/>
                </a:lnTo>
                <a:lnTo>
                  <a:pt x="49" y="264"/>
                </a:lnTo>
                <a:lnTo>
                  <a:pt x="51" y="247"/>
                </a:lnTo>
                <a:lnTo>
                  <a:pt x="54" y="238"/>
                </a:lnTo>
                <a:lnTo>
                  <a:pt x="51" y="230"/>
                </a:lnTo>
                <a:lnTo>
                  <a:pt x="39" y="221"/>
                </a:lnTo>
                <a:lnTo>
                  <a:pt x="37" y="213"/>
                </a:lnTo>
                <a:lnTo>
                  <a:pt x="39" y="203"/>
                </a:lnTo>
                <a:lnTo>
                  <a:pt x="30" y="194"/>
                </a:lnTo>
                <a:lnTo>
                  <a:pt x="25" y="177"/>
                </a:lnTo>
                <a:lnTo>
                  <a:pt x="16" y="169"/>
                </a:lnTo>
                <a:lnTo>
                  <a:pt x="22" y="154"/>
                </a:lnTo>
                <a:lnTo>
                  <a:pt x="22" y="145"/>
                </a:lnTo>
                <a:lnTo>
                  <a:pt x="10" y="140"/>
                </a:lnTo>
                <a:lnTo>
                  <a:pt x="9" y="128"/>
                </a:lnTo>
                <a:lnTo>
                  <a:pt x="10" y="125"/>
                </a:lnTo>
                <a:lnTo>
                  <a:pt x="8" y="114"/>
                </a:lnTo>
                <a:lnTo>
                  <a:pt x="0" y="94"/>
                </a:lnTo>
                <a:lnTo>
                  <a:pt x="8" y="75"/>
                </a:lnTo>
                <a:lnTo>
                  <a:pt x="5" y="65"/>
                </a:lnTo>
                <a:lnTo>
                  <a:pt x="12" y="60"/>
                </a:lnTo>
                <a:lnTo>
                  <a:pt x="9" y="44"/>
                </a:lnTo>
                <a:lnTo>
                  <a:pt x="2" y="38"/>
                </a:lnTo>
                <a:lnTo>
                  <a:pt x="8" y="27"/>
                </a:lnTo>
                <a:lnTo>
                  <a:pt x="4" y="20"/>
                </a:lnTo>
                <a:lnTo>
                  <a:pt x="0" y="14"/>
                </a:lnTo>
                <a:lnTo>
                  <a:pt x="8" y="13"/>
                </a:lnTo>
                <a:lnTo>
                  <a:pt x="12" y="14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767263" y="3179763"/>
            <a:ext cx="757237" cy="565150"/>
          </a:xfrm>
          <a:custGeom>
            <a:avLst/>
            <a:gdLst/>
            <a:ahLst/>
            <a:cxnLst>
              <a:cxn ang="0">
                <a:pos x="435" y="0"/>
              </a:cxn>
              <a:cxn ang="0">
                <a:pos x="449" y="23"/>
              </a:cxn>
              <a:cxn ang="0">
                <a:pos x="443" y="40"/>
              </a:cxn>
              <a:cxn ang="0">
                <a:pos x="455" y="85"/>
              </a:cxn>
              <a:cxn ang="0">
                <a:pos x="488" y="101"/>
              </a:cxn>
              <a:cxn ang="0">
                <a:pos x="494" y="118"/>
              </a:cxn>
              <a:cxn ang="0">
                <a:pos x="514" y="140"/>
              </a:cxn>
              <a:cxn ang="0">
                <a:pos x="535" y="169"/>
              </a:cxn>
              <a:cxn ang="0">
                <a:pos x="528" y="191"/>
              </a:cxn>
              <a:cxn ang="0">
                <a:pos x="523" y="205"/>
              </a:cxn>
              <a:cxn ang="0">
                <a:pos x="494" y="226"/>
              </a:cxn>
              <a:cxn ang="0">
                <a:pos x="473" y="232"/>
              </a:cxn>
              <a:cxn ang="0">
                <a:pos x="459" y="248"/>
              </a:cxn>
              <a:cxn ang="0">
                <a:pos x="470" y="268"/>
              </a:cxn>
              <a:cxn ang="0">
                <a:pos x="470" y="292"/>
              </a:cxn>
              <a:cxn ang="0">
                <a:pos x="445" y="329"/>
              </a:cxn>
              <a:cxn ang="0">
                <a:pos x="443" y="346"/>
              </a:cxn>
              <a:cxn ang="0">
                <a:pos x="410" y="330"/>
              </a:cxn>
              <a:cxn ang="0">
                <a:pos x="67" y="335"/>
              </a:cxn>
              <a:cxn ang="0">
                <a:pos x="67" y="314"/>
              </a:cxn>
              <a:cxn ang="0">
                <a:pos x="58" y="297"/>
              </a:cxn>
              <a:cxn ang="0">
                <a:pos x="61" y="279"/>
              </a:cxn>
              <a:cxn ang="0">
                <a:pos x="52" y="255"/>
              </a:cxn>
              <a:cxn ang="0">
                <a:pos x="52" y="237"/>
              </a:cxn>
              <a:cxn ang="0">
                <a:pos x="37" y="219"/>
              </a:cxn>
              <a:cxn ang="0">
                <a:pos x="31" y="201"/>
              </a:cxn>
              <a:cxn ang="0">
                <a:pos x="17" y="174"/>
              </a:cxn>
              <a:cxn ang="0">
                <a:pos x="22" y="150"/>
              </a:cxn>
              <a:cxn ang="0">
                <a:pos x="9" y="132"/>
              </a:cxn>
              <a:cxn ang="0">
                <a:pos x="8" y="118"/>
              </a:cxn>
              <a:cxn ang="0">
                <a:pos x="8" y="77"/>
              </a:cxn>
              <a:cxn ang="0">
                <a:pos x="12" y="62"/>
              </a:cxn>
              <a:cxn ang="0">
                <a:pos x="2" y="40"/>
              </a:cxn>
              <a:cxn ang="0">
                <a:pos x="4" y="21"/>
              </a:cxn>
              <a:cxn ang="0">
                <a:pos x="8" y="13"/>
              </a:cxn>
            </a:cxnLst>
            <a:rect l="0" t="0" r="r" b="b"/>
            <a:pathLst>
              <a:path w="536" h="356">
                <a:moveTo>
                  <a:pt x="12" y="14"/>
                </a:moveTo>
                <a:lnTo>
                  <a:pt x="435" y="0"/>
                </a:lnTo>
                <a:lnTo>
                  <a:pt x="440" y="14"/>
                </a:lnTo>
                <a:lnTo>
                  <a:pt x="449" y="23"/>
                </a:lnTo>
                <a:lnTo>
                  <a:pt x="448" y="30"/>
                </a:lnTo>
                <a:lnTo>
                  <a:pt x="443" y="40"/>
                </a:lnTo>
                <a:lnTo>
                  <a:pt x="447" y="54"/>
                </a:lnTo>
                <a:lnTo>
                  <a:pt x="455" y="85"/>
                </a:lnTo>
                <a:lnTo>
                  <a:pt x="480" y="95"/>
                </a:lnTo>
                <a:lnTo>
                  <a:pt x="488" y="101"/>
                </a:lnTo>
                <a:lnTo>
                  <a:pt x="491" y="111"/>
                </a:lnTo>
                <a:lnTo>
                  <a:pt x="494" y="118"/>
                </a:lnTo>
                <a:lnTo>
                  <a:pt x="511" y="130"/>
                </a:lnTo>
                <a:lnTo>
                  <a:pt x="514" y="140"/>
                </a:lnTo>
                <a:lnTo>
                  <a:pt x="528" y="150"/>
                </a:lnTo>
                <a:lnTo>
                  <a:pt x="535" y="169"/>
                </a:lnTo>
                <a:lnTo>
                  <a:pt x="535" y="179"/>
                </a:lnTo>
                <a:lnTo>
                  <a:pt x="528" y="191"/>
                </a:lnTo>
                <a:lnTo>
                  <a:pt x="523" y="195"/>
                </a:lnTo>
                <a:lnTo>
                  <a:pt x="523" y="205"/>
                </a:lnTo>
                <a:lnTo>
                  <a:pt x="507" y="222"/>
                </a:lnTo>
                <a:lnTo>
                  <a:pt x="494" y="226"/>
                </a:lnTo>
                <a:lnTo>
                  <a:pt x="490" y="230"/>
                </a:lnTo>
                <a:lnTo>
                  <a:pt x="473" y="232"/>
                </a:lnTo>
                <a:lnTo>
                  <a:pt x="465" y="237"/>
                </a:lnTo>
                <a:lnTo>
                  <a:pt x="459" y="248"/>
                </a:lnTo>
                <a:lnTo>
                  <a:pt x="460" y="258"/>
                </a:lnTo>
                <a:lnTo>
                  <a:pt x="470" y="268"/>
                </a:lnTo>
                <a:lnTo>
                  <a:pt x="473" y="276"/>
                </a:lnTo>
                <a:lnTo>
                  <a:pt x="470" y="292"/>
                </a:lnTo>
                <a:lnTo>
                  <a:pt x="458" y="321"/>
                </a:lnTo>
                <a:lnTo>
                  <a:pt x="445" y="329"/>
                </a:lnTo>
                <a:lnTo>
                  <a:pt x="440" y="337"/>
                </a:lnTo>
                <a:lnTo>
                  <a:pt x="443" y="346"/>
                </a:lnTo>
                <a:lnTo>
                  <a:pt x="436" y="355"/>
                </a:lnTo>
                <a:lnTo>
                  <a:pt x="410" y="330"/>
                </a:lnTo>
                <a:lnTo>
                  <a:pt x="70" y="341"/>
                </a:lnTo>
                <a:lnTo>
                  <a:pt x="67" y="335"/>
                </a:lnTo>
                <a:lnTo>
                  <a:pt x="64" y="324"/>
                </a:lnTo>
                <a:lnTo>
                  <a:pt x="67" y="314"/>
                </a:lnTo>
                <a:lnTo>
                  <a:pt x="61" y="305"/>
                </a:lnTo>
                <a:lnTo>
                  <a:pt x="58" y="297"/>
                </a:lnTo>
                <a:lnTo>
                  <a:pt x="64" y="288"/>
                </a:lnTo>
                <a:lnTo>
                  <a:pt x="61" y="279"/>
                </a:lnTo>
                <a:lnTo>
                  <a:pt x="50" y="272"/>
                </a:lnTo>
                <a:lnTo>
                  <a:pt x="52" y="255"/>
                </a:lnTo>
                <a:lnTo>
                  <a:pt x="55" y="246"/>
                </a:lnTo>
                <a:lnTo>
                  <a:pt x="52" y="237"/>
                </a:lnTo>
                <a:lnTo>
                  <a:pt x="40" y="228"/>
                </a:lnTo>
                <a:lnTo>
                  <a:pt x="37" y="219"/>
                </a:lnTo>
                <a:lnTo>
                  <a:pt x="40" y="209"/>
                </a:lnTo>
                <a:lnTo>
                  <a:pt x="31" y="201"/>
                </a:lnTo>
                <a:lnTo>
                  <a:pt x="25" y="183"/>
                </a:lnTo>
                <a:lnTo>
                  <a:pt x="17" y="174"/>
                </a:lnTo>
                <a:lnTo>
                  <a:pt x="22" y="159"/>
                </a:lnTo>
                <a:lnTo>
                  <a:pt x="22" y="150"/>
                </a:lnTo>
                <a:lnTo>
                  <a:pt x="10" y="144"/>
                </a:lnTo>
                <a:lnTo>
                  <a:pt x="9" y="132"/>
                </a:lnTo>
                <a:lnTo>
                  <a:pt x="10" y="129"/>
                </a:lnTo>
                <a:lnTo>
                  <a:pt x="8" y="118"/>
                </a:lnTo>
                <a:lnTo>
                  <a:pt x="0" y="97"/>
                </a:lnTo>
                <a:lnTo>
                  <a:pt x="8" y="77"/>
                </a:lnTo>
                <a:lnTo>
                  <a:pt x="6" y="67"/>
                </a:lnTo>
                <a:lnTo>
                  <a:pt x="12" y="62"/>
                </a:lnTo>
                <a:lnTo>
                  <a:pt x="9" y="45"/>
                </a:lnTo>
                <a:lnTo>
                  <a:pt x="2" y="40"/>
                </a:lnTo>
                <a:lnTo>
                  <a:pt x="8" y="28"/>
                </a:lnTo>
                <a:lnTo>
                  <a:pt x="4" y="21"/>
                </a:lnTo>
                <a:lnTo>
                  <a:pt x="0" y="14"/>
                </a:lnTo>
                <a:lnTo>
                  <a:pt x="8" y="13"/>
                </a:lnTo>
                <a:lnTo>
                  <a:pt x="12" y="14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4865688" y="3702050"/>
            <a:ext cx="828675" cy="803275"/>
          </a:xfrm>
          <a:custGeom>
            <a:avLst/>
            <a:gdLst/>
            <a:ahLst/>
            <a:cxnLst>
              <a:cxn ang="0">
                <a:pos x="493" y="448"/>
              </a:cxn>
              <a:cxn ang="0">
                <a:pos x="500" y="458"/>
              </a:cxn>
              <a:cxn ang="0">
                <a:pos x="502" y="476"/>
              </a:cxn>
              <a:cxn ang="0">
                <a:pos x="479" y="497"/>
              </a:cxn>
              <a:cxn ang="0">
                <a:pos x="537" y="502"/>
              </a:cxn>
              <a:cxn ang="0">
                <a:pos x="540" y="479"/>
              </a:cxn>
              <a:cxn ang="0">
                <a:pos x="551" y="445"/>
              </a:cxn>
              <a:cxn ang="0">
                <a:pos x="568" y="432"/>
              </a:cxn>
              <a:cxn ang="0">
                <a:pos x="577" y="431"/>
              </a:cxn>
              <a:cxn ang="0">
                <a:pos x="584" y="392"/>
              </a:cxn>
              <a:cxn ang="0">
                <a:pos x="575" y="388"/>
              </a:cxn>
              <a:cxn ang="0">
                <a:pos x="572" y="383"/>
              </a:cxn>
              <a:cxn ang="0">
                <a:pos x="565" y="388"/>
              </a:cxn>
              <a:cxn ang="0">
                <a:pos x="544" y="360"/>
              </a:cxn>
              <a:cxn ang="0">
                <a:pos x="551" y="348"/>
              </a:cxn>
              <a:cxn ang="0">
                <a:pos x="544" y="334"/>
              </a:cxn>
              <a:cxn ang="0">
                <a:pos x="515" y="294"/>
              </a:cxn>
              <a:cxn ang="0">
                <a:pos x="478" y="275"/>
              </a:cxn>
              <a:cxn ang="0">
                <a:pos x="457" y="248"/>
              </a:cxn>
              <a:cxn ang="0">
                <a:pos x="477" y="223"/>
              </a:cxn>
              <a:cxn ang="0">
                <a:pos x="479" y="193"/>
              </a:cxn>
              <a:cxn ang="0">
                <a:pos x="455" y="176"/>
              </a:cxn>
              <a:cxn ang="0">
                <a:pos x="440" y="187"/>
              </a:cxn>
              <a:cxn ang="0">
                <a:pos x="421" y="143"/>
              </a:cxn>
              <a:cxn ang="0">
                <a:pos x="389" y="118"/>
              </a:cxn>
              <a:cxn ang="0">
                <a:pos x="363" y="81"/>
              </a:cxn>
              <a:cxn ang="0">
                <a:pos x="355" y="41"/>
              </a:cxn>
              <a:cxn ang="0">
                <a:pos x="359" y="25"/>
              </a:cxn>
              <a:cxn ang="0">
                <a:pos x="0" y="11"/>
              </a:cxn>
              <a:cxn ang="0">
                <a:pos x="14" y="29"/>
              </a:cxn>
              <a:cxn ang="0">
                <a:pos x="29" y="58"/>
              </a:cxn>
              <a:cxn ang="0">
                <a:pos x="31" y="73"/>
              </a:cxn>
              <a:cxn ang="0">
                <a:pos x="69" y="104"/>
              </a:cxn>
              <a:cxn ang="0">
                <a:pos x="56" y="130"/>
              </a:cxn>
              <a:cxn ang="0">
                <a:pos x="71" y="142"/>
              </a:cxn>
              <a:cxn ang="0">
                <a:pos x="85" y="167"/>
              </a:cxn>
              <a:cxn ang="0">
                <a:pos x="97" y="171"/>
              </a:cxn>
              <a:cxn ang="0">
                <a:pos x="101" y="465"/>
              </a:cxn>
            </a:cxnLst>
            <a:rect l="0" t="0" r="r" b="b"/>
            <a:pathLst>
              <a:path w="587" h="506">
                <a:moveTo>
                  <a:pt x="101" y="465"/>
                </a:moveTo>
                <a:lnTo>
                  <a:pt x="493" y="448"/>
                </a:lnTo>
                <a:lnTo>
                  <a:pt x="491" y="452"/>
                </a:lnTo>
                <a:lnTo>
                  <a:pt x="500" y="458"/>
                </a:lnTo>
                <a:lnTo>
                  <a:pt x="503" y="468"/>
                </a:lnTo>
                <a:lnTo>
                  <a:pt x="502" y="476"/>
                </a:lnTo>
                <a:lnTo>
                  <a:pt x="490" y="486"/>
                </a:lnTo>
                <a:lnTo>
                  <a:pt x="479" y="497"/>
                </a:lnTo>
                <a:lnTo>
                  <a:pt x="478" y="505"/>
                </a:lnTo>
                <a:lnTo>
                  <a:pt x="537" y="502"/>
                </a:lnTo>
                <a:lnTo>
                  <a:pt x="542" y="486"/>
                </a:lnTo>
                <a:lnTo>
                  <a:pt x="540" y="479"/>
                </a:lnTo>
                <a:lnTo>
                  <a:pt x="545" y="461"/>
                </a:lnTo>
                <a:lnTo>
                  <a:pt x="551" y="445"/>
                </a:lnTo>
                <a:lnTo>
                  <a:pt x="556" y="436"/>
                </a:lnTo>
                <a:lnTo>
                  <a:pt x="568" y="432"/>
                </a:lnTo>
                <a:lnTo>
                  <a:pt x="572" y="433"/>
                </a:lnTo>
                <a:lnTo>
                  <a:pt x="577" y="431"/>
                </a:lnTo>
                <a:lnTo>
                  <a:pt x="586" y="403"/>
                </a:lnTo>
                <a:lnTo>
                  <a:pt x="584" y="392"/>
                </a:lnTo>
                <a:lnTo>
                  <a:pt x="578" y="389"/>
                </a:lnTo>
                <a:lnTo>
                  <a:pt x="575" y="388"/>
                </a:lnTo>
                <a:lnTo>
                  <a:pt x="574" y="385"/>
                </a:lnTo>
                <a:lnTo>
                  <a:pt x="572" y="383"/>
                </a:lnTo>
                <a:lnTo>
                  <a:pt x="567" y="383"/>
                </a:lnTo>
                <a:lnTo>
                  <a:pt x="565" y="388"/>
                </a:lnTo>
                <a:lnTo>
                  <a:pt x="562" y="389"/>
                </a:lnTo>
                <a:lnTo>
                  <a:pt x="544" y="360"/>
                </a:lnTo>
                <a:lnTo>
                  <a:pt x="545" y="355"/>
                </a:lnTo>
                <a:lnTo>
                  <a:pt x="551" y="348"/>
                </a:lnTo>
                <a:lnTo>
                  <a:pt x="551" y="343"/>
                </a:lnTo>
                <a:lnTo>
                  <a:pt x="544" y="334"/>
                </a:lnTo>
                <a:lnTo>
                  <a:pt x="538" y="315"/>
                </a:lnTo>
                <a:lnTo>
                  <a:pt x="515" y="294"/>
                </a:lnTo>
                <a:lnTo>
                  <a:pt x="502" y="290"/>
                </a:lnTo>
                <a:lnTo>
                  <a:pt x="478" y="275"/>
                </a:lnTo>
                <a:lnTo>
                  <a:pt x="464" y="261"/>
                </a:lnTo>
                <a:lnTo>
                  <a:pt x="457" y="248"/>
                </a:lnTo>
                <a:lnTo>
                  <a:pt x="461" y="241"/>
                </a:lnTo>
                <a:lnTo>
                  <a:pt x="477" y="223"/>
                </a:lnTo>
                <a:lnTo>
                  <a:pt x="474" y="207"/>
                </a:lnTo>
                <a:lnTo>
                  <a:pt x="479" y="193"/>
                </a:lnTo>
                <a:lnTo>
                  <a:pt x="476" y="187"/>
                </a:lnTo>
                <a:lnTo>
                  <a:pt x="455" y="176"/>
                </a:lnTo>
                <a:lnTo>
                  <a:pt x="449" y="180"/>
                </a:lnTo>
                <a:lnTo>
                  <a:pt x="440" y="187"/>
                </a:lnTo>
                <a:lnTo>
                  <a:pt x="436" y="184"/>
                </a:lnTo>
                <a:lnTo>
                  <a:pt x="421" y="143"/>
                </a:lnTo>
                <a:lnTo>
                  <a:pt x="414" y="138"/>
                </a:lnTo>
                <a:lnTo>
                  <a:pt x="389" y="118"/>
                </a:lnTo>
                <a:lnTo>
                  <a:pt x="363" y="88"/>
                </a:lnTo>
                <a:lnTo>
                  <a:pt x="363" y="81"/>
                </a:lnTo>
                <a:lnTo>
                  <a:pt x="356" y="61"/>
                </a:lnTo>
                <a:lnTo>
                  <a:pt x="355" y="41"/>
                </a:lnTo>
                <a:lnTo>
                  <a:pt x="359" y="30"/>
                </a:lnTo>
                <a:lnTo>
                  <a:pt x="359" y="25"/>
                </a:lnTo>
                <a:lnTo>
                  <a:pt x="333" y="0"/>
                </a:lnTo>
                <a:lnTo>
                  <a:pt x="0" y="11"/>
                </a:lnTo>
                <a:lnTo>
                  <a:pt x="5" y="20"/>
                </a:lnTo>
                <a:lnTo>
                  <a:pt x="14" y="29"/>
                </a:lnTo>
                <a:lnTo>
                  <a:pt x="17" y="44"/>
                </a:lnTo>
                <a:lnTo>
                  <a:pt x="29" y="58"/>
                </a:lnTo>
                <a:lnTo>
                  <a:pt x="35" y="61"/>
                </a:lnTo>
                <a:lnTo>
                  <a:pt x="31" y="73"/>
                </a:lnTo>
                <a:lnTo>
                  <a:pt x="34" y="76"/>
                </a:lnTo>
                <a:lnTo>
                  <a:pt x="69" y="104"/>
                </a:lnTo>
                <a:lnTo>
                  <a:pt x="58" y="117"/>
                </a:lnTo>
                <a:lnTo>
                  <a:pt x="56" y="130"/>
                </a:lnTo>
                <a:lnTo>
                  <a:pt x="62" y="139"/>
                </a:lnTo>
                <a:lnTo>
                  <a:pt x="71" y="142"/>
                </a:lnTo>
                <a:lnTo>
                  <a:pt x="76" y="162"/>
                </a:lnTo>
                <a:lnTo>
                  <a:pt x="85" y="167"/>
                </a:lnTo>
                <a:lnTo>
                  <a:pt x="93" y="170"/>
                </a:lnTo>
                <a:lnTo>
                  <a:pt x="97" y="171"/>
                </a:lnTo>
                <a:lnTo>
                  <a:pt x="99" y="409"/>
                </a:lnTo>
                <a:lnTo>
                  <a:pt x="101" y="465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4865688" y="3702050"/>
            <a:ext cx="844550" cy="822325"/>
          </a:xfrm>
          <a:custGeom>
            <a:avLst/>
            <a:gdLst/>
            <a:ahLst/>
            <a:cxnLst>
              <a:cxn ang="0">
                <a:pos x="502" y="458"/>
              </a:cxn>
              <a:cxn ang="0">
                <a:pos x="509" y="468"/>
              </a:cxn>
              <a:cxn ang="0">
                <a:pos x="511" y="486"/>
              </a:cxn>
              <a:cxn ang="0">
                <a:pos x="488" y="508"/>
              </a:cxn>
              <a:cxn ang="0">
                <a:pos x="547" y="513"/>
              </a:cxn>
              <a:cxn ang="0">
                <a:pos x="550" y="490"/>
              </a:cxn>
              <a:cxn ang="0">
                <a:pos x="562" y="454"/>
              </a:cxn>
              <a:cxn ang="0">
                <a:pos x="578" y="441"/>
              </a:cxn>
              <a:cxn ang="0">
                <a:pos x="588" y="440"/>
              </a:cxn>
              <a:cxn ang="0">
                <a:pos x="595" y="400"/>
              </a:cxn>
              <a:cxn ang="0">
                <a:pos x="586" y="396"/>
              </a:cxn>
              <a:cxn ang="0">
                <a:pos x="583" y="392"/>
              </a:cxn>
              <a:cxn ang="0">
                <a:pos x="576" y="396"/>
              </a:cxn>
              <a:cxn ang="0">
                <a:pos x="554" y="367"/>
              </a:cxn>
              <a:cxn ang="0">
                <a:pos x="562" y="355"/>
              </a:cxn>
              <a:cxn ang="0">
                <a:pos x="554" y="341"/>
              </a:cxn>
              <a:cxn ang="0">
                <a:pos x="524" y="300"/>
              </a:cxn>
              <a:cxn ang="0">
                <a:pos x="487" y="281"/>
              </a:cxn>
              <a:cxn ang="0">
                <a:pos x="466" y="253"/>
              </a:cxn>
              <a:cxn ang="0">
                <a:pos x="486" y="228"/>
              </a:cxn>
              <a:cxn ang="0">
                <a:pos x="488" y="197"/>
              </a:cxn>
              <a:cxn ang="0">
                <a:pos x="464" y="179"/>
              </a:cxn>
              <a:cxn ang="0">
                <a:pos x="448" y="191"/>
              </a:cxn>
              <a:cxn ang="0">
                <a:pos x="428" y="146"/>
              </a:cxn>
              <a:cxn ang="0">
                <a:pos x="397" y="121"/>
              </a:cxn>
              <a:cxn ang="0">
                <a:pos x="370" y="83"/>
              </a:cxn>
              <a:cxn ang="0">
                <a:pos x="361" y="42"/>
              </a:cxn>
              <a:cxn ang="0">
                <a:pos x="366" y="25"/>
              </a:cxn>
              <a:cxn ang="0">
                <a:pos x="0" y="11"/>
              </a:cxn>
              <a:cxn ang="0">
                <a:pos x="14" y="30"/>
              </a:cxn>
              <a:cxn ang="0">
                <a:pos x="30" y="59"/>
              </a:cxn>
              <a:cxn ang="0">
                <a:pos x="32" y="75"/>
              </a:cxn>
              <a:cxn ang="0">
                <a:pos x="70" y="107"/>
              </a:cxn>
              <a:cxn ang="0">
                <a:pos x="57" y="133"/>
              </a:cxn>
              <a:cxn ang="0">
                <a:pos x="73" y="145"/>
              </a:cxn>
              <a:cxn ang="0">
                <a:pos x="87" y="171"/>
              </a:cxn>
              <a:cxn ang="0">
                <a:pos x="99" y="175"/>
              </a:cxn>
              <a:cxn ang="0">
                <a:pos x="102" y="475"/>
              </a:cxn>
            </a:cxnLst>
            <a:rect l="0" t="0" r="r" b="b"/>
            <a:pathLst>
              <a:path w="598" h="517">
                <a:moveTo>
                  <a:pt x="102" y="475"/>
                </a:moveTo>
                <a:lnTo>
                  <a:pt x="502" y="458"/>
                </a:lnTo>
                <a:lnTo>
                  <a:pt x="500" y="462"/>
                </a:lnTo>
                <a:lnTo>
                  <a:pt x="509" y="468"/>
                </a:lnTo>
                <a:lnTo>
                  <a:pt x="512" y="479"/>
                </a:lnTo>
                <a:lnTo>
                  <a:pt x="511" y="486"/>
                </a:lnTo>
                <a:lnTo>
                  <a:pt x="499" y="496"/>
                </a:lnTo>
                <a:lnTo>
                  <a:pt x="488" y="508"/>
                </a:lnTo>
                <a:lnTo>
                  <a:pt x="487" y="516"/>
                </a:lnTo>
                <a:lnTo>
                  <a:pt x="547" y="513"/>
                </a:lnTo>
                <a:lnTo>
                  <a:pt x="552" y="496"/>
                </a:lnTo>
                <a:lnTo>
                  <a:pt x="550" y="490"/>
                </a:lnTo>
                <a:lnTo>
                  <a:pt x="555" y="471"/>
                </a:lnTo>
                <a:lnTo>
                  <a:pt x="562" y="454"/>
                </a:lnTo>
                <a:lnTo>
                  <a:pt x="566" y="446"/>
                </a:lnTo>
                <a:lnTo>
                  <a:pt x="578" y="441"/>
                </a:lnTo>
                <a:lnTo>
                  <a:pt x="583" y="442"/>
                </a:lnTo>
                <a:lnTo>
                  <a:pt x="588" y="440"/>
                </a:lnTo>
                <a:lnTo>
                  <a:pt x="597" y="411"/>
                </a:lnTo>
                <a:lnTo>
                  <a:pt x="595" y="400"/>
                </a:lnTo>
                <a:lnTo>
                  <a:pt x="589" y="397"/>
                </a:lnTo>
                <a:lnTo>
                  <a:pt x="586" y="396"/>
                </a:lnTo>
                <a:lnTo>
                  <a:pt x="585" y="394"/>
                </a:lnTo>
                <a:lnTo>
                  <a:pt x="583" y="392"/>
                </a:lnTo>
                <a:lnTo>
                  <a:pt x="577" y="392"/>
                </a:lnTo>
                <a:lnTo>
                  <a:pt x="576" y="396"/>
                </a:lnTo>
                <a:lnTo>
                  <a:pt x="573" y="397"/>
                </a:lnTo>
                <a:lnTo>
                  <a:pt x="554" y="367"/>
                </a:lnTo>
                <a:lnTo>
                  <a:pt x="555" y="363"/>
                </a:lnTo>
                <a:lnTo>
                  <a:pt x="562" y="355"/>
                </a:lnTo>
                <a:lnTo>
                  <a:pt x="562" y="351"/>
                </a:lnTo>
                <a:lnTo>
                  <a:pt x="554" y="341"/>
                </a:lnTo>
                <a:lnTo>
                  <a:pt x="549" y="322"/>
                </a:lnTo>
                <a:lnTo>
                  <a:pt x="524" y="300"/>
                </a:lnTo>
                <a:lnTo>
                  <a:pt x="511" y="296"/>
                </a:lnTo>
                <a:lnTo>
                  <a:pt x="487" y="281"/>
                </a:lnTo>
                <a:lnTo>
                  <a:pt x="473" y="266"/>
                </a:lnTo>
                <a:lnTo>
                  <a:pt x="466" y="253"/>
                </a:lnTo>
                <a:lnTo>
                  <a:pt x="469" y="246"/>
                </a:lnTo>
                <a:lnTo>
                  <a:pt x="486" y="228"/>
                </a:lnTo>
                <a:lnTo>
                  <a:pt x="482" y="211"/>
                </a:lnTo>
                <a:lnTo>
                  <a:pt x="488" y="197"/>
                </a:lnTo>
                <a:lnTo>
                  <a:pt x="485" y="191"/>
                </a:lnTo>
                <a:lnTo>
                  <a:pt x="464" y="179"/>
                </a:lnTo>
                <a:lnTo>
                  <a:pt x="457" y="184"/>
                </a:lnTo>
                <a:lnTo>
                  <a:pt x="448" y="191"/>
                </a:lnTo>
                <a:lnTo>
                  <a:pt x="444" y="188"/>
                </a:lnTo>
                <a:lnTo>
                  <a:pt x="428" y="146"/>
                </a:lnTo>
                <a:lnTo>
                  <a:pt x="422" y="141"/>
                </a:lnTo>
                <a:lnTo>
                  <a:pt x="397" y="121"/>
                </a:lnTo>
                <a:lnTo>
                  <a:pt x="370" y="90"/>
                </a:lnTo>
                <a:lnTo>
                  <a:pt x="370" y="83"/>
                </a:lnTo>
                <a:lnTo>
                  <a:pt x="362" y="63"/>
                </a:lnTo>
                <a:lnTo>
                  <a:pt x="361" y="42"/>
                </a:lnTo>
                <a:lnTo>
                  <a:pt x="366" y="31"/>
                </a:lnTo>
                <a:lnTo>
                  <a:pt x="366" y="25"/>
                </a:lnTo>
                <a:lnTo>
                  <a:pt x="339" y="0"/>
                </a:lnTo>
                <a:lnTo>
                  <a:pt x="0" y="11"/>
                </a:lnTo>
                <a:lnTo>
                  <a:pt x="6" y="21"/>
                </a:lnTo>
                <a:lnTo>
                  <a:pt x="14" y="30"/>
                </a:lnTo>
                <a:lnTo>
                  <a:pt x="18" y="45"/>
                </a:lnTo>
                <a:lnTo>
                  <a:pt x="30" y="59"/>
                </a:lnTo>
                <a:lnTo>
                  <a:pt x="35" y="63"/>
                </a:lnTo>
                <a:lnTo>
                  <a:pt x="32" y="75"/>
                </a:lnTo>
                <a:lnTo>
                  <a:pt x="34" y="78"/>
                </a:lnTo>
                <a:lnTo>
                  <a:pt x="70" y="107"/>
                </a:lnTo>
                <a:lnTo>
                  <a:pt x="59" y="120"/>
                </a:lnTo>
                <a:lnTo>
                  <a:pt x="57" y="133"/>
                </a:lnTo>
                <a:lnTo>
                  <a:pt x="63" y="142"/>
                </a:lnTo>
                <a:lnTo>
                  <a:pt x="73" y="145"/>
                </a:lnTo>
                <a:lnTo>
                  <a:pt x="77" y="165"/>
                </a:lnTo>
                <a:lnTo>
                  <a:pt x="87" y="171"/>
                </a:lnTo>
                <a:lnTo>
                  <a:pt x="95" y="174"/>
                </a:lnTo>
                <a:lnTo>
                  <a:pt x="99" y="175"/>
                </a:lnTo>
                <a:lnTo>
                  <a:pt x="101" y="418"/>
                </a:lnTo>
                <a:lnTo>
                  <a:pt x="102" y="475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5375275" y="3332163"/>
            <a:ext cx="485775" cy="984250"/>
          </a:xfrm>
          <a:custGeom>
            <a:avLst/>
            <a:gdLst/>
            <a:ahLst/>
            <a:cxnLst>
              <a:cxn ang="0">
                <a:pos x="58" y="15"/>
              </a:cxn>
              <a:cxn ang="0">
                <a:pos x="77" y="33"/>
              </a:cxn>
              <a:cxn ang="0">
                <a:pos x="94" y="53"/>
              </a:cxn>
              <a:cxn ang="0">
                <a:pos x="100" y="81"/>
              </a:cxn>
              <a:cxn ang="0">
                <a:pos x="88" y="97"/>
              </a:cxn>
              <a:cxn ang="0">
                <a:pos x="74" y="123"/>
              </a:cxn>
              <a:cxn ang="0">
                <a:pos x="56" y="132"/>
              </a:cxn>
              <a:cxn ang="0">
                <a:pos x="32" y="138"/>
              </a:cxn>
              <a:cxn ang="0">
                <a:pos x="28" y="159"/>
              </a:cxn>
              <a:cxn ang="0">
                <a:pos x="40" y="176"/>
              </a:cxn>
              <a:cxn ang="0">
                <a:pos x="26" y="220"/>
              </a:cxn>
              <a:cxn ang="0">
                <a:pos x="9" y="237"/>
              </a:cxn>
              <a:cxn ang="0">
                <a:pos x="4" y="254"/>
              </a:cxn>
              <a:cxn ang="0">
                <a:pos x="0" y="270"/>
              </a:cxn>
              <a:cxn ang="0">
                <a:pos x="9" y="310"/>
              </a:cxn>
              <a:cxn ang="0">
                <a:pos x="34" y="348"/>
              </a:cxn>
              <a:cxn ang="0">
                <a:pos x="65" y="373"/>
              </a:cxn>
              <a:cxn ang="0">
                <a:pos x="84" y="417"/>
              </a:cxn>
              <a:cxn ang="0">
                <a:pos x="99" y="405"/>
              </a:cxn>
              <a:cxn ang="0">
                <a:pos x="123" y="422"/>
              </a:cxn>
              <a:cxn ang="0">
                <a:pos x="120" y="453"/>
              </a:cxn>
              <a:cxn ang="0">
                <a:pos x="101" y="477"/>
              </a:cxn>
              <a:cxn ang="0">
                <a:pos x="121" y="504"/>
              </a:cxn>
              <a:cxn ang="0">
                <a:pos x="158" y="524"/>
              </a:cxn>
              <a:cxn ang="0">
                <a:pos x="186" y="564"/>
              </a:cxn>
              <a:cxn ang="0">
                <a:pos x="194" y="578"/>
              </a:cxn>
              <a:cxn ang="0">
                <a:pos x="186" y="590"/>
              </a:cxn>
              <a:cxn ang="0">
                <a:pos x="208" y="618"/>
              </a:cxn>
              <a:cxn ang="0">
                <a:pos x="214" y="614"/>
              </a:cxn>
              <a:cxn ang="0">
                <a:pos x="222" y="597"/>
              </a:cxn>
              <a:cxn ang="0">
                <a:pos x="246" y="594"/>
              </a:cxn>
              <a:cxn ang="0">
                <a:pos x="267" y="607"/>
              </a:cxn>
              <a:cxn ang="0">
                <a:pos x="274" y="580"/>
              </a:cxn>
              <a:cxn ang="0">
                <a:pos x="280" y="564"/>
              </a:cxn>
              <a:cxn ang="0">
                <a:pos x="308" y="553"/>
              </a:cxn>
              <a:cxn ang="0">
                <a:pos x="299" y="539"/>
              </a:cxn>
              <a:cxn ang="0">
                <a:pos x="304" y="528"/>
              </a:cxn>
              <a:cxn ang="0">
                <a:pos x="306" y="521"/>
              </a:cxn>
              <a:cxn ang="0">
                <a:pos x="306" y="512"/>
              </a:cxn>
              <a:cxn ang="0">
                <a:pos x="310" y="475"/>
              </a:cxn>
              <a:cxn ang="0">
                <a:pos x="331" y="445"/>
              </a:cxn>
              <a:cxn ang="0">
                <a:pos x="343" y="417"/>
              </a:cxn>
              <a:cxn ang="0">
                <a:pos x="330" y="373"/>
              </a:cxn>
              <a:cxn ang="0">
                <a:pos x="331" y="350"/>
              </a:cxn>
              <a:cxn ang="0">
                <a:pos x="313" y="84"/>
              </a:cxn>
              <a:cxn ang="0">
                <a:pos x="306" y="75"/>
              </a:cxn>
              <a:cxn ang="0">
                <a:pos x="297" y="43"/>
              </a:cxn>
              <a:cxn ang="0">
                <a:pos x="282" y="21"/>
              </a:cxn>
            </a:cxnLst>
            <a:rect l="0" t="0" r="r" b="b"/>
            <a:pathLst>
              <a:path w="344" h="620">
                <a:moveTo>
                  <a:pt x="282" y="0"/>
                </a:moveTo>
                <a:lnTo>
                  <a:pt x="58" y="15"/>
                </a:lnTo>
                <a:lnTo>
                  <a:pt x="61" y="22"/>
                </a:lnTo>
                <a:lnTo>
                  <a:pt x="77" y="33"/>
                </a:lnTo>
                <a:lnTo>
                  <a:pt x="80" y="43"/>
                </a:lnTo>
                <a:lnTo>
                  <a:pt x="94" y="53"/>
                </a:lnTo>
                <a:lnTo>
                  <a:pt x="100" y="71"/>
                </a:lnTo>
                <a:lnTo>
                  <a:pt x="100" y="81"/>
                </a:lnTo>
                <a:lnTo>
                  <a:pt x="94" y="93"/>
                </a:lnTo>
                <a:lnTo>
                  <a:pt x="88" y="97"/>
                </a:lnTo>
                <a:lnTo>
                  <a:pt x="88" y="107"/>
                </a:lnTo>
                <a:lnTo>
                  <a:pt x="74" y="123"/>
                </a:lnTo>
                <a:lnTo>
                  <a:pt x="61" y="127"/>
                </a:lnTo>
                <a:lnTo>
                  <a:pt x="56" y="132"/>
                </a:lnTo>
                <a:lnTo>
                  <a:pt x="40" y="133"/>
                </a:lnTo>
                <a:lnTo>
                  <a:pt x="32" y="138"/>
                </a:lnTo>
                <a:lnTo>
                  <a:pt x="27" y="149"/>
                </a:lnTo>
                <a:lnTo>
                  <a:pt x="28" y="159"/>
                </a:lnTo>
                <a:lnTo>
                  <a:pt x="37" y="169"/>
                </a:lnTo>
                <a:lnTo>
                  <a:pt x="40" y="176"/>
                </a:lnTo>
                <a:lnTo>
                  <a:pt x="37" y="192"/>
                </a:lnTo>
                <a:lnTo>
                  <a:pt x="26" y="220"/>
                </a:lnTo>
                <a:lnTo>
                  <a:pt x="13" y="228"/>
                </a:lnTo>
                <a:lnTo>
                  <a:pt x="9" y="237"/>
                </a:lnTo>
                <a:lnTo>
                  <a:pt x="11" y="245"/>
                </a:lnTo>
                <a:lnTo>
                  <a:pt x="4" y="254"/>
                </a:lnTo>
                <a:lnTo>
                  <a:pt x="4" y="259"/>
                </a:lnTo>
                <a:lnTo>
                  <a:pt x="0" y="270"/>
                </a:lnTo>
                <a:lnTo>
                  <a:pt x="1" y="291"/>
                </a:lnTo>
                <a:lnTo>
                  <a:pt x="9" y="310"/>
                </a:lnTo>
                <a:lnTo>
                  <a:pt x="9" y="318"/>
                </a:lnTo>
                <a:lnTo>
                  <a:pt x="34" y="348"/>
                </a:lnTo>
                <a:lnTo>
                  <a:pt x="59" y="367"/>
                </a:lnTo>
                <a:lnTo>
                  <a:pt x="65" y="373"/>
                </a:lnTo>
                <a:lnTo>
                  <a:pt x="80" y="414"/>
                </a:lnTo>
                <a:lnTo>
                  <a:pt x="84" y="417"/>
                </a:lnTo>
                <a:lnTo>
                  <a:pt x="93" y="409"/>
                </a:lnTo>
                <a:lnTo>
                  <a:pt x="99" y="405"/>
                </a:lnTo>
                <a:lnTo>
                  <a:pt x="119" y="417"/>
                </a:lnTo>
                <a:lnTo>
                  <a:pt x="123" y="422"/>
                </a:lnTo>
                <a:lnTo>
                  <a:pt x="117" y="436"/>
                </a:lnTo>
                <a:lnTo>
                  <a:pt x="120" y="453"/>
                </a:lnTo>
                <a:lnTo>
                  <a:pt x="104" y="471"/>
                </a:lnTo>
                <a:lnTo>
                  <a:pt x="101" y="477"/>
                </a:lnTo>
                <a:lnTo>
                  <a:pt x="108" y="490"/>
                </a:lnTo>
                <a:lnTo>
                  <a:pt x="121" y="504"/>
                </a:lnTo>
                <a:lnTo>
                  <a:pt x="145" y="520"/>
                </a:lnTo>
                <a:lnTo>
                  <a:pt x="158" y="524"/>
                </a:lnTo>
                <a:lnTo>
                  <a:pt x="181" y="546"/>
                </a:lnTo>
                <a:lnTo>
                  <a:pt x="186" y="564"/>
                </a:lnTo>
                <a:lnTo>
                  <a:pt x="194" y="574"/>
                </a:lnTo>
                <a:lnTo>
                  <a:pt x="194" y="578"/>
                </a:lnTo>
                <a:lnTo>
                  <a:pt x="187" y="586"/>
                </a:lnTo>
                <a:lnTo>
                  <a:pt x="186" y="590"/>
                </a:lnTo>
                <a:lnTo>
                  <a:pt x="205" y="619"/>
                </a:lnTo>
                <a:lnTo>
                  <a:pt x="208" y="618"/>
                </a:lnTo>
                <a:lnTo>
                  <a:pt x="209" y="614"/>
                </a:lnTo>
                <a:lnTo>
                  <a:pt x="214" y="614"/>
                </a:lnTo>
                <a:lnTo>
                  <a:pt x="216" y="616"/>
                </a:lnTo>
                <a:lnTo>
                  <a:pt x="222" y="597"/>
                </a:lnTo>
                <a:lnTo>
                  <a:pt x="232" y="592"/>
                </a:lnTo>
                <a:lnTo>
                  <a:pt x="246" y="594"/>
                </a:lnTo>
                <a:lnTo>
                  <a:pt x="257" y="600"/>
                </a:lnTo>
                <a:lnTo>
                  <a:pt x="267" y="607"/>
                </a:lnTo>
                <a:lnTo>
                  <a:pt x="279" y="602"/>
                </a:lnTo>
                <a:lnTo>
                  <a:pt x="274" y="580"/>
                </a:lnTo>
                <a:lnTo>
                  <a:pt x="273" y="567"/>
                </a:lnTo>
                <a:lnTo>
                  <a:pt x="280" y="564"/>
                </a:lnTo>
                <a:lnTo>
                  <a:pt x="307" y="556"/>
                </a:lnTo>
                <a:lnTo>
                  <a:pt x="308" y="553"/>
                </a:lnTo>
                <a:lnTo>
                  <a:pt x="300" y="543"/>
                </a:lnTo>
                <a:lnTo>
                  <a:pt x="299" y="539"/>
                </a:lnTo>
                <a:lnTo>
                  <a:pt x="303" y="537"/>
                </a:lnTo>
                <a:lnTo>
                  <a:pt x="304" y="528"/>
                </a:lnTo>
                <a:lnTo>
                  <a:pt x="308" y="523"/>
                </a:lnTo>
                <a:lnTo>
                  <a:pt x="306" y="521"/>
                </a:lnTo>
                <a:lnTo>
                  <a:pt x="306" y="516"/>
                </a:lnTo>
                <a:lnTo>
                  <a:pt x="306" y="512"/>
                </a:lnTo>
                <a:lnTo>
                  <a:pt x="310" y="493"/>
                </a:lnTo>
                <a:lnTo>
                  <a:pt x="310" y="475"/>
                </a:lnTo>
                <a:lnTo>
                  <a:pt x="323" y="463"/>
                </a:lnTo>
                <a:lnTo>
                  <a:pt x="331" y="445"/>
                </a:lnTo>
                <a:lnTo>
                  <a:pt x="331" y="439"/>
                </a:lnTo>
                <a:lnTo>
                  <a:pt x="343" y="417"/>
                </a:lnTo>
                <a:lnTo>
                  <a:pt x="340" y="393"/>
                </a:lnTo>
                <a:lnTo>
                  <a:pt x="330" y="373"/>
                </a:lnTo>
                <a:lnTo>
                  <a:pt x="332" y="360"/>
                </a:lnTo>
                <a:lnTo>
                  <a:pt x="331" y="350"/>
                </a:lnTo>
                <a:lnTo>
                  <a:pt x="336" y="345"/>
                </a:lnTo>
                <a:lnTo>
                  <a:pt x="313" y="84"/>
                </a:lnTo>
                <a:lnTo>
                  <a:pt x="309" y="81"/>
                </a:lnTo>
                <a:lnTo>
                  <a:pt x="306" y="75"/>
                </a:lnTo>
                <a:lnTo>
                  <a:pt x="301" y="51"/>
                </a:lnTo>
                <a:lnTo>
                  <a:pt x="297" y="43"/>
                </a:lnTo>
                <a:lnTo>
                  <a:pt x="290" y="36"/>
                </a:lnTo>
                <a:lnTo>
                  <a:pt x="282" y="21"/>
                </a:lnTo>
                <a:lnTo>
                  <a:pt x="282" y="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5375275" y="3332163"/>
            <a:ext cx="501650" cy="1001712"/>
          </a:xfrm>
          <a:custGeom>
            <a:avLst/>
            <a:gdLst/>
            <a:ahLst/>
            <a:cxnLst>
              <a:cxn ang="0">
                <a:pos x="59" y="15"/>
              </a:cxn>
              <a:cxn ang="0">
                <a:pos x="79" y="34"/>
              </a:cxn>
              <a:cxn ang="0">
                <a:pos x="97" y="54"/>
              </a:cxn>
              <a:cxn ang="0">
                <a:pos x="103" y="82"/>
              </a:cxn>
              <a:cxn ang="0">
                <a:pos x="91" y="99"/>
              </a:cxn>
              <a:cxn ang="0">
                <a:pos x="76" y="125"/>
              </a:cxn>
              <a:cxn ang="0">
                <a:pos x="58" y="134"/>
              </a:cxn>
              <a:cxn ang="0">
                <a:pos x="33" y="141"/>
              </a:cxn>
              <a:cxn ang="0">
                <a:pos x="29" y="162"/>
              </a:cxn>
              <a:cxn ang="0">
                <a:pos x="42" y="179"/>
              </a:cxn>
              <a:cxn ang="0">
                <a:pos x="26" y="224"/>
              </a:cxn>
              <a:cxn ang="0">
                <a:pos x="9" y="241"/>
              </a:cxn>
              <a:cxn ang="0">
                <a:pos x="4" y="258"/>
              </a:cxn>
              <a:cxn ang="0">
                <a:pos x="0" y="275"/>
              </a:cxn>
              <a:cxn ang="0">
                <a:pos x="9" y="316"/>
              </a:cxn>
              <a:cxn ang="0">
                <a:pos x="35" y="354"/>
              </a:cxn>
              <a:cxn ang="0">
                <a:pos x="67" y="379"/>
              </a:cxn>
              <a:cxn ang="0">
                <a:pos x="87" y="424"/>
              </a:cxn>
              <a:cxn ang="0">
                <a:pos x="102" y="412"/>
              </a:cxn>
              <a:cxn ang="0">
                <a:pos x="126" y="430"/>
              </a:cxn>
              <a:cxn ang="0">
                <a:pos x="124" y="461"/>
              </a:cxn>
              <a:cxn ang="0">
                <a:pos x="104" y="486"/>
              </a:cxn>
              <a:cxn ang="0">
                <a:pos x="125" y="513"/>
              </a:cxn>
              <a:cxn ang="0">
                <a:pos x="163" y="533"/>
              </a:cxn>
              <a:cxn ang="0">
                <a:pos x="192" y="574"/>
              </a:cxn>
              <a:cxn ang="0">
                <a:pos x="200" y="588"/>
              </a:cxn>
              <a:cxn ang="0">
                <a:pos x="192" y="600"/>
              </a:cxn>
              <a:cxn ang="0">
                <a:pos x="214" y="629"/>
              </a:cxn>
              <a:cxn ang="0">
                <a:pos x="221" y="625"/>
              </a:cxn>
              <a:cxn ang="0">
                <a:pos x="229" y="608"/>
              </a:cxn>
              <a:cxn ang="0">
                <a:pos x="254" y="605"/>
              </a:cxn>
              <a:cxn ang="0">
                <a:pos x="276" y="618"/>
              </a:cxn>
              <a:cxn ang="0">
                <a:pos x="283" y="590"/>
              </a:cxn>
              <a:cxn ang="0">
                <a:pos x="289" y="574"/>
              </a:cxn>
              <a:cxn ang="0">
                <a:pos x="318" y="563"/>
              </a:cxn>
              <a:cxn ang="0">
                <a:pos x="309" y="549"/>
              </a:cxn>
              <a:cxn ang="0">
                <a:pos x="313" y="538"/>
              </a:cxn>
              <a:cxn ang="0">
                <a:pos x="316" y="530"/>
              </a:cxn>
              <a:cxn ang="0">
                <a:pos x="316" y="521"/>
              </a:cxn>
              <a:cxn ang="0">
                <a:pos x="320" y="484"/>
              </a:cxn>
              <a:cxn ang="0">
                <a:pos x="342" y="453"/>
              </a:cxn>
              <a:cxn ang="0">
                <a:pos x="354" y="424"/>
              </a:cxn>
              <a:cxn ang="0">
                <a:pos x="341" y="379"/>
              </a:cxn>
              <a:cxn ang="0">
                <a:pos x="342" y="356"/>
              </a:cxn>
              <a:cxn ang="0">
                <a:pos x="323" y="86"/>
              </a:cxn>
              <a:cxn ang="0">
                <a:pos x="316" y="76"/>
              </a:cxn>
              <a:cxn ang="0">
                <a:pos x="307" y="44"/>
              </a:cxn>
              <a:cxn ang="0">
                <a:pos x="291" y="21"/>
              </a:cxn>
            </a:cxnLst>
            <a:rect l="0" t="0" r="r" b="b"/>
            <a:pathLst>
              <a:path w="355" h="631">
                <a:moveTo>
                  <a:pt x="291" y="0"/>
                </a:moveTo>
                <a:lnTo>
                  <a:pt x="59" y="15"/>
                </a:lnTo>
                <a:lnTo>
                  <a:pt x="63" y="22"/>
                </a:lnTo>
                <a:lnTo>
                  <a:pt x="79" y="34"/>
                </a:lnTo>
                <a:lnTo>
                  <a:pt x="82" y="44"/>
                </a:lnTo>
                <a:lnTo>
                  <a:pt x="97" y="54"/>
                </a:lnTo>
                <a:lnTo>
                  <a:pt x="103" y="73"/>
                </a:lnTo>
                <a:lnTo>
                  <a:pt x="103" y="82"/>
                </a:lnTo>
                <a:lnTo>
                  <a:pt x="97" y="95"/>
                </a:lnTo>
                <a:lnTo>
                  <a:pt x="91" y="99"/>
                </a:lnTo>
                <a:lnTo>
                  <a:pt x="91" y="109"/>
                </a:lnTo>
                <a:lnTo>
                  <a:pt x="76" y="125"/>
                </a:lnTo>
                <a:lnTo>
                  <a:pt x="63" y="130"/>
                </a:lnTo>
                <a:lnTo>
                  <a:pt x="58" y="134"/>
                </a:lnTo>
                <a:lnTo>
                  <a:pt x="42" y="135"/>
                </a:lnTo>
                <a:lnTo>
                  <a:pt x="33" y="141"/>
                </a:lnTo>
                <a:lnTo>
                  <a:pt x="27" y="152"/>
                </a:lnTo>
                <a:lnTo>
                  <a:pt x="29" y="162"/>
                </a:lnTo>
                <a:lnTo>
                  <a:pt x="38" y="172"/>
                </a:lnTo>
                <a:lnTo>
                  <a:pt x="42" y="179"/>
                </a:lnTo>
                <a:lnTo>
                  <a:pt x="38" y="196"/>
                </a:lnTo>
                <a:lnTo>
                  <a:pt x="26" y="224"/>
                </a:lnTo>
                <a:lnTo>
                  <a:pt x="13" y="232"/>
                </a:lnTo>
                <a:lnTo>
                  <a:pt x="9" y="241"/>
                </a:lnTo>
                <a:lnTo>
                  <a:pt x="11" y="250"/>
                </a:lnTo>
                <a:lnTo>
                  <a:pt x="4" y="258"/>
                </a:lnTo>
                <a:lnTo>
                  <a:pt x="4" y="264"/>
                </a:lnTo>
                <a:lnTo>
                  <a:pt x="0" y="275"/>
                </a:lnTo>
                <a:lnTo>
                  <a:pt x="1" y="296"/>
                </a:lnTo>
                <a:lnTo>
                  <a:pt x="9" y="316"/>
                </a:lnTo>
                <a:lnTo>
                  <a:pt x="9" y="323"/>
                </a:lnTo>
                <a:lnTo>
                  <a:pt x="35" y="354"/>
                </a:lnTo>
                <a:lnTo>
                  <a:pt x="60" y="374"/>
                </a:lnTo>
                <a:lnTo>
                  <a:pt x="67" y="379"/>
                </a:lnTo>
                <a:lnTo>
                  <a:pt x="82" y="421"/>
                </a:lnTo>
                <a:lnTo>
                  <a:pt x="87" y="424"/>
                </a:lnTo>
                <a:lnTo>
                  <a:pt x="96" y="417"/>
                </a:lnTo>
                <a:lnTo>
                  <a:pt x="102" y="412"/>
                </a:lnTo>
                <a:lnTo>
                  <a:pt x="123" y="424"/>
                </a:lnTo>
                <a:lnTo>
                  <a:pt x="126" y="430"/>
                </a:lnTo>
                <a:lnTo>
                  <a:pt x="121" y="444"/>
                </a:lnTo>
                <a:lnTo>
                  <a:pt x="124" y="461"/>
                </a:lnTo>
                <a:lnTo>
                  <a:pt x="108" y="479"/>
                </a:lnTo>
                <a:lnTo>
                  <a:pt x="104" y="486"/>
                </a:lnTo>
                <a:lnTo>
                  <a:pt x="111" y="499"/>
                </a:lnTo>
                <a:lnTo>
                  <a:pt x="125" y="513"/>
                </a:lnTo>
                <a:lnTo>
                  <a:pt x="150" y="529"/>
                </a:lnTo>
                <a:lnTo>
                  <a:pt x="163" y="533"/>
                </a:lnTo>
                <a:lnTo>
                  <a:pt x="187" y="555"/>
                </a:lnTo>
                <a:lnTo>
                  <a:pt x="192" y="574"/>
                </a:lnTo>
                <a:lnTo>
                  <a:pt x="200" y="584"/>
                </a:lnTo>
                <a:lnTo>
                  <a:pt x="200" y="588"/>
                </a:lnTo>
                <a:lnTo>
                  <a:pt x="193" y="596"/>
                </a:lnTo>
                <a:lnTo>
                  <a:pt x="192" y="600"/>
                </a:lnTo>
                <a:lnTo>
                  <a:pt x="211" y="630"/>
                </a:lnTo>
                <a:lnTo>
                  <a:pt x="214" y="629"/>
                </a:lnTo>
                <a:lnTo>
                  <a:pt x="215" y="625"/>
                </a:lnTo>
                <a:lnTo>
                  <a:pt x="221" y="625"/>
                </a:lnTo>
                <a:lnTo>
                  <a:pt x="223" y="627"/>
                </a:lnTo>
                <a:lnTo>
                  <a:pt x="229" y="608"/>
                </a:lnTo>
                <a:lnTo>
                  <a:pt x="240" y="603"/>
                </a:lnTo>
                <a:lnTo>
                  <a:pt x="254" y="605"/>
                </a:lnTo>
                <a:lnTo>
                  <a:pt x="265" y="610"/>
                </a:lnTo>
                <a:lnTo>
                  <a:pt x="276" y="618"/>
                </a:lnTo>
                <a:lnTo>
                  <a:pt x="288" y="612"/>
                </a:lnTo>
                <a:lnTo>
                  <a:pt x="283" y="590"/>
                </a:lnTo>
                <a:lnTo>
                  <a:pt x="281" y="577"/>
                </a:lnTo>
                <a:lnTo>
                  <a:pt x="289" y="574"/>
                </a:lnTo>
                <a:lnTo>
                  <a:pt x="317" y="566"/>
                </a:lnTo>
                <a:lnTo>
                  <a:pt x="318" y="563"/>
                </a:lnTo>
                <a:lnTo>
                  <a:pt x="310" y="553"/>
                </a:lnTo>
                <a:lnTo>
                  <a:pt x="309" y="549"/>
                </a:lnTo>
                <a:lnTo>
                  <a:pt x="312" y="546"/>
                </a:lnTo>
                <a:lnTo>
                  <a:pt x="313" y="538"/>
                </a:lnTo>
                <a:lnTo>
                  <a:pt x="318" y="532"/>
                </a:lnTo>
                <a:lnTo>
                  <a:pt x="316" y="530"/>
                </a:lnTo>
                <a:lnTo>
                  <a:pt x="316" y="526"/>
                </a:lnTo>
                <a:lnTo>
                  <a:pt x="316" y="521"/>
                </a:lnTo>
                <a:lnTo>
                  <a:pt x="320" y="501"/>
                </a:lnTo>
                <a:lnTo>
                  <a:pt x="320" y="484"/>
                </a:lnTo>
                <a:lnTo>
                  <a:pt x="333" y="472"/>
                </a:lnTo>
                <a:lnTo>
                  <a:pt x="342" y="453"/>
                </a:lnTo>
                <a:lnTo>
                  <a:pt x="342" y="446"/>
                </a:lnTo>
                <a:lnTo>
                  <a:pt x="354" y="424"/>
                </a:lnTo>
                <a:lnTo>
                  <a:pt x="351" y="400"/>
                </a:lnTo>
                <a:lnTo>
                  <a:pt x="341" y="379"/>
                </a:lnTo>
                <a:lnTo>
                  <a:pt x="343" y="366"/>
                </a:lnTo>
                <a:lnTo>
                  <a:pt x="342" y="356"/>
                </a:lnTo>
                <a:lnTo>
                  <a:pt x="346" y="351"/>
                </a:lnTo>
                <a:lnTo>
                  <a:pt x="323" y="86"/>
                </a:lnTo>
                <a:lnTo>
                  <a:pt x="319" y="82"/>
                </a:lnTo>
                <a:lnTo>
                  <a:pt x="316" y="76"/>
                </a:lnTo>
                <a:lnTo>
                  <a:pt x="311" y="52"/>
                </a:lnTo>
                <a:lnTo>
                  <a:pt x="307" y="44"/>
                </a:lnTo>
                <a:lnTo>
                  <a:pt x="299" y="36"/>
                </a:lnTo>
                <a:lnTo>
                  <a:pt x="291" y="21"/>
                </a:lnTo>
                <a:lnTo>
                  <a:pt x="291" y="0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5821363" y="3422650"/>
            <a:ext cx="365125" cy="739775"/>
          </a:xfrm>
          <a:custGeom>
            <a:avLst/>
            <a:gdLst/>
            <a:ahLst/>
            <a:cxnLst>
              <a:cxn ang="0">
                <a:pos x="7" y="28"/>
              </a:cxn>
              <a:cxn ang="0">
                <a:pos x="29" y="287"/>
              </a:cxn>
              <a:cxn ang="0">
                <a:pos x="25" y="292"/>
              </a:cxn>
              <a:cxn ang="0">
                <a:pos x="26" y="302"/>
              </a:cxn>
              <a:cxn ang="0">
                <a:pos x="24" y="315"/>
              </a:cxn>
              <a:cxn ang="0">
                <a:pos x="34" y="335"/>
              </a:cxn>
              <a:cxn ang="0">
                <a:pos x="37" y="359"/>
              </a:cxn>
              <a:cxn ang="0">
                <a:pos x="25" y="380"/>
              </a:cxn>
              <a:cxn ang="0">
                <a:pos x="25" y="387"/>
              </a:cxn>
              <a:cxn ang="0">
                <a:pos x="17" y="405"/>
              </a:cxn>
              <a:cxn ang="0">
                <a:pos x="4" y="417"/>
              </a:cxn>
              <a:cxn ang="0">
                <a:pos x="4" y="434"/>
              </a:cxn>
              <a:cxn ang="0">
                <a:pos x="0" y="453"/>
              </a:cxn>
              <a:cxn ang="0">
                <a:pos x="0" y="458"/>
              </a:cxn>
              <a:cxn ang="0">
                <a:pos x="0" y="462"/>
              </a:cxn>
              <a:cxn ang="0">
                <a:pos x="1" y="462"/>
              </a:cxn>
              <a:cxn ang="0">
                <a:pos x="7" y="464"/>
              </a:cxn>
              <a:cxn ang="0">
                <a:pos x="14" y="461"/>
              </a:cxn>
              <a:cxn ang="0">
                <a:pos x="13" y="458"/>
              </a:cxn>
              <a:cxn ang="0">
                <a:pos x="16" y="449"/>
              </a:cxn>
              <a:cxn ang="0">
                <a:pos x="32" y="450"/>
              </a:cxn>
              <a:cxn ang="0">
                <a:pos x="52" y="443"/>
              </a:cxn>
              <a:cxn ang="0">
                <a:pos x="77" y="454"/>
              </a:cxn>
              <a:cxn ang="0">
                <a:pos x="80" y="458"/>
              </a:cxn>
              <a:cxn ang="0">
                <a:pos x="84" y="455"/>
              </a:cxn>
              <a:cxn ang="0">
                <a:pos x="90" y="439"/>
              </a:cxn>
              <a:cxn ang="0">
                <a:pos x="104" y="433"/>
              </a:cxn>
              <a:cxn ang="0">
                <a:pos x="110" y="441"/>
              </a:cxn>
              <a:cxn ang="0">
                <a:pos x="118" y="447"/>
              </a:cxn>
              <a:cxn ang="0">
                <a:pos x="125" y="441"/>
              </a:cxn>
              <a:cxn ang="0">
                <a:pos x="132" y="419"/>
              </a:cxn>
              <a:cxn ang="0">
                <a:pos x="137" y="411"/>
              </a:cxn>
              <a:cxn ang="0">
                <a:pos x="142" y="412"/>
              </a:cxn>
              <a:cxn ang="0">
                <a:pos x="153" y="424"/>
              </a:cxn>
              <a:cxn ang="0">
                <a:pos x="174" y="423"/>
              </a:cxn>
              <a:cxn ang="0">
                <a:pos x="178" y="404"/>
              </a:cxn>
              <a:cxn ang="0">
                <a:pos x="213" y="359"/>
              </a:cxn>
              <a:cxn ang="0">
                <a:pos x="213" y="342"/>
              </a:cxn>
              <a:cxn ang="0">
                <a:pos x="220" y="338"/>
              </a:cxn>
              <a:cxn ang="0">
                <a:pos x="234" y="339"/>
              </a:cxn>
              <a:cxn ang="0">
                <a:pos x="244" y="331"/>
              </a:cxn>
              <a:cxn ang="0">
                <a:pos x="254" y="329"/>
              </a:cxn>
              <a:cxn ang="0">
                <a:pos x="258" y="322"/>
              </a:cxn>
              <a:cxn ang="0">
                <a:pos x="253" y="303"/>
              </a:cxn>
              <a:cxn ang="0">
                <a:pos x="253" y="298"/>
              </a:cxn>
              <a:cxn ang="0">
                <a:pos x="256" y="289"/>
              </a:cxn>
              <a:cxn ang="0">
                <a:pos x="224" y="4"/>
              </a:cxn>
              <a:cxn ang="0">
                <a:pos x="224" y="0"/>
              </a:cxn>
              <a:cxn ang="0">
                <a:pos x="58" y="20"/>
              </a:cxn>
              <a:cxn ang="0">
                <a:pos x="54" y="25"/>
              </a:cxn>
              <a:cxn ang="0">
                <a:pos x="41" y="29"/>
              </a:cxn>
              <a:cxn ang="0">
                <a:pos x="34" y="33"/>
              </a:cxn>
              <a:cxn ang="0">
                <a:pos x="19" y="37"/>
              </a:cxn>
              <a:cxn ang="0">
                <a:pos x="7" y="28"/>
              </a:cxn>
            </a:cxnLst>
            <a:rect l="0" t="0" r="r" b="b"/>
            <a:pathLst>
              <a:path w="259" h="465">
                <a:moveTo>
                  <a:pt x="7" y="28"/>
                </a:moveTo>
                <a:lnTo>
                  <a:pt x="29" y="287"/>
                </a:lnTo>
                <a:lnTo>
                  <a:pt x="25" y="292"/>
                </a:lnTo>
                <a:lnTo>
                  <a:pt x="26" y="302"/>
                </a:lnTo>
                <a:lnTo>
                  <a:pt x="24" y="315"/>
                </a:lnTo>
                <a:lnTo>
                  <a:pt x="34" y="335"/>
                </a:lnTo>
                <a:lnTo>
                  <a:pt x="37" y="359"/>
                </a:lnTo>
                <a:lnTo>
                  <a:pt x="25" y="380"/>
                </a:lnTo>
                <a:lnTo>
                  <a:pt x="25" y="387"/>
                </a:lnTo>
                <a:lnTo>
                  <a:pt x="17" y="405"/>
                </a:lnTo>
                <a:lnTo>
                  <a:pt x="4" y="417"/>
                </a:lnTo>
                <a:lnTo>
                  <a:pt x="4" y="434"/>
                </a:lnTo>
                <a:lnTo>
                  <a:pt x="0" y="453"/>
                </a:lnTo>
                <a:lnTo>
                  <a:pt x="0" y="458"/>
                </a:lnTo>
                <a:lnTo>
                  <a:pt x="0" y="462"/>
                </a:lnTo>
                <a:lnTo>
                  <a:pt x="1" y="462"/>
                </a:lnTo>
                <a:lnTo>
                  <a:pt x="7" y="464"/>
                </a:lnTo>
                <a:lnTo>
                  <a:pt x="14" y="461"/>
                </a:lnTo>
                <a:lnTo>
                  <a:pt x="13" y="458"/>
                </a:lnTo>
                <a:lnTo>
                  <a:pt x="16" y="449"/>
                </a:lnTo>
                <a:lnTo>
                  <a:pt x="32" y="450"/>
                </a:lnTo>
                <a:lnTo>
                  <a:pt x="52" y="443"/>
                </a:lnTo>
                <a:lnTo>
                  <a:pt x="77" y="454"/>
                </a:lnTo>
                <a:lnTo>
                  <a:pt x="80" y="458"/>
                </a:lnTo>
                <a:lnTo>
                  <a:pt x="84" y="455"/>
                </a:lnTo>
                <a:lnTo>
                  <a:pt x="90" y="439"/>
                </a:lnTo>
                <a:lnTo>
                  <a:pt x="104" y="433"/>
                </a:lnTo>
                <a:lnTo>
                  <a:pt x="110" y="441"/>
                </a:lnTo>
                <a:lnTo>
                  <a:pt x="118" y="447"/>
                </a:lnTo>
                <a:lnTo>
                  <a:pt x="125" y="441"/>
                </a:lnTo>
                <a:lnTo>
                  <a:pt x="132" y="419"/>
                </a:lnTo>
                <a:lnTo>
                  <a:pt x="137" y="411"/>
                </a:lnTo>
                <a:lnTo>
                  <a:pt x="142" y="412"/>
                </a:lnTo>
                <a:lnTo>
                  <a:pt x="153" y="424"/>
                </a:lnTo>
                <a:lnTo>
                  <a:pt x="174" y="423"/>
                </a:lnTo>
                <a:lnTo>
                  <a:pt x="178" y="404"/>
                </a:lnTo>
                <a:lnTo>
                  <a:pt x="213" y="359"/>
                </a:lnTo>
                <a:lnTo>
                  <a:pt x="213" y="342"/>
                </a:lnTo>
                <a:lnTo>
                  <a:pt x="220" y="338"/>
                </a:lnTo>
                <a:lnTo>
                  <a:pt x="234" y="339"/>
                </a:lnTo>
                <a:lnTo>
                  <a:pt x="244" y="331"/>
                </a:lnTo>
                <a:lnTo>
                  <a:pt x="254" y="329"/>
                </a:lnTo>
                <a:lnTo>
                  <a:pt x="258" y="322"/>
                </a:lnTo>
                <a:lnTo>
                  <a:pt x="253" y="303"/>
                </a:lnTo>
                <a:lnTo>
                  <a:pt x="253" y="298"/>
                </a:lnTo>
                <a:lnTo>
                  <a:pt x="256" y="289"/>
                </a:lnTo>
                <a:lnTo>
                  <a:pt x="224" y="4"/>
                </a:lnTo>
                <a:lnTo>
                  <a:pt x="224" y="0"/>
                </a:lnTo>
                <a:lnTo>
                  <a:pt x="58" y="20"/>
                </a:lnTo>
                <a:lnTo>
                  <a:pt x="54" y="25"/>
                </a:lnTo>
                <a:lnTo>
                  <a:pt x="41" y="29"/>
                </a:lnTo>
                <a:lnTo>
                  <a:pt x="34" y="33"/>
                </a:lnTo>
                <a:lnTo>
                  <a:pt x="19" y="37"/>
                </a:lnTo>
                <a:lnTo>
                  <a:pt x="7" y="28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5821363" y="3422650"/>
            <a:ext cx="381000" cy="755650"/>
          </a:xfrm>
          <a:custGeom>
            <a:avLst/>
            <a:gdLst/>
            <a:ahLst/>
            <a:cxnLst>
              <a:cxn ang="0">
                <a:pos x="8" y="29"/>
              </a:cxn>
              <a:cxn ang="0">
                <a:pos x="31" y="294"/>
              </a:cxn>
              <a:cxn ang="0">
                <a:pos x="26" y="299"/>
              </a:cxn>
              <a:cxn ang="0">
                <a:pos x="27" y="309"/>
              </a:cxn>
              <a:cxn ang="0">
                <a:pos x="25" y="322"/>
              </a:cxn>
              <a:cxn ang="0">
                <a:pos x="35" y="343"/>
              </a:cxn>
              <a:cxn ang="0">
                <a:pos x="38" y="367"/>
              </a:cxn>
              <a:cxn ang="0">
                <a:pos x="26" y="389"/>
              </a:cxn>
              <a:cxn ang="0">
                <a:pos x="26" y="396"/>
              </a:cxn>
              <a:cxn ang="0">
                <a:pos x="18" y="415"/>
              </a:cxn>
              <a:cxn ang="0">
                <a:pos x="4" y="427"/>
              </a:cxn>
              <a:cxn ang="0">
                <a:pos x="4" y="444"/>
              </a:cxn>
              <a:cxn ang="0">
                <a:pos x="0" y="464"/>
              </a:cxn>
              <a:cxn ang="0">
                <a:pos x="0" y="468"/>
              </a:cxn>
              <a:cxn ang="0">
                <a:pos x="0" y="473"/>
              </a:cxn>
              <a:cxn ang="0">
                <a:pos x="1" y="473"/>
              </a:cxn>
              <a:cxn ang="0">
                <a:pos x="8" y="475"/>
              </a:cxn>
              <a:cxn ang="0">
                <a:pos x="14" y="472"/>
              </a:cxn>
              <a:cxn ang="0">
                <a:pos x="13" y="468"/>
              </a:cxn>
              <a:cxn ang="0">
                <a:pos x="16" y="460"/>
              </a:cxn>
              <a:cxn ang="0">
                <a:pos x="33" y="461"/>
              </a:cxn>
              <a:cxn ang="0">
                <a:pos x="54" y="453"/>
              </a:cxn>
              <a:cxn ang="0">
                <a:pos x="80" y="465"/>
              </a:cxn>
              <a:cxn ang="0">
                <a:pos x="83" y="468"/>
              </a:cxn>
              <a:cxn ang="0">
                <a:pos x="88" y="466"/>
              </a:cxn>
              <a:cxn ang="0">
                <a:pos x="93" y="450"/>
              </a:cxn>
              <a:cxn ang="0">
                <a:pos x="109" y="443"/>
              </a:cxn>
              <a:cxn ang="0">
                <a:pos x="114" y="452"/>
              </a:cxn>
              <a:cxn ang="0">
                <a:pos x="123" y="457"/>
              </a:cxn>
              <a:cxn ang="0">
                <a:pos x="131" y="452"/>
              </a:cxn>
              <a:cxn ang="0">
                <a:pos x="137" y="429"/>
              </a:cxn>
              <a:cxn ang="0">
                <a:pos x="143" y="421"/>
              </a:cxn>
              <a:cxn ang="0">
                <a:pos x="148" y="422"/>
              </a:cxn>
              <a:cxn ang="0">
                <a:pos x="159" y="434"/>
              </a:cxn>
              <a:cxn ang="0">
                <a:pos x="181" y="433"/>
              </a:cxn>
              <a:cxn ang="0">
                <a:pos x="186" y="413"/>
              </a:cxn>
              <a:cxn ang="0">
                <a:pos x="222" y="367"/>
              </a:cxn>
              <a:cxn ang="0">
                <a:pos x="222" y="350"/>
              </a:cxn>
              <a:cxn ang="0">
                <a:pos x="229" y="346"/>
              </a:cxn>
              <a:cxn ang="0">
                <a:pos x="244" y="347"/>
              </a:cxn>
              <a:cxn ang="0">
                <a:pos x="255" y="339"/>
              </a:cxn>
              <a:cxn ang="0">
                <a:pos x="265" y="336"/>
              </a:cxn>
              <a:cxn ang="0">
                <a:pos x="269" y="330"/>
              </a:cxn>
              <a:cxn ang="0">
                <a:pos x="264" y="310"/>
              </a:cxn>
              <a:cxn ang="0">
                <a:pos x="264" y="305"/>
              </a:cxn>
              <a:cxn ang="0">
                <a:pos x="267" y="296"/>
              </a:cxn>
              <a:cxn ang="0">
                <a:pos x="234" y="4"/>
              </a:cxn>
              <a:cxn ang="0">
                <a:pos x="234" y="0"/>
              </a:cxn>
              <a:cxn ang="0">
                <a:pos x="60" y="21"/>
              </a:cxn>
              <a:cxn ang="0">
                <a:pos x="56" y="25"/>
              </a:cxn>
              <a:cxn ang="0">
                <a:pos x="43" y="30"/>
              </a:cxn>
              <a:cxn ang="0">
                <a:pos x="35" y="34"/>
              </a:cxn>
              <a:cxn ang="0">
                <a:pos x="20" y="37"/>
              </a:cxn>
              <a:cxn ang="0">
                <a:pos x="8" y="29"/>
              </a:cxn>
            </a:cxnLst>
            <a:rect l="0" t="0" r="r" b="b"/>
            <a:pathLst>
              <a:path w="270" h="476">
                <a:moveTo>
                  <a:pt x="8" y="29"/>
                </a:moveTo>
                <a:lnTo>
                  <a:pt x="31" y="294"/>
                </a:lnTo>
                <a:lnTo>
                  <a:pt x="26" y="299"/>
                </a:lnTo>
                <a:lnTo>
                  <a:pt x="27" y="309"/>
                </a:lnTo>
                <a:lnTo>
                  <a:pt x="25" y="322"/>
                </a:lnTo>
                <a:lnTo>
                  <a:pt x="35" y="343"/>
                </a:lnTo>
                <a:lnTo>
                  <a:pt x="38" y="367"/>
                </a:lnTo>
                <a:lnTo>
                  <a:pt x="26" y="389"/>
                </a:lnTo>
                <a:lnTo>
                  <a:pt x="26" y="396"/>
                </a:lnTo>
                <a:lnTo>
                  <a:pt x="18" y="415"/>
                </a:lnTo>
                <a:lnTo>
                  <a:pt x="4" y="427"/>
                </a:lnTo>
                <a:lnTo>
                  <a:pt x="4" y="444"/>
                </a:lnTo>
                <a:lnTo>
                  <a:pt x="0" y="464"/>
                </a:lnTo>
                <a:lnTo>
                  <a:pt x="0" y="468"/>
                </a:lnTo>
                <a:lnTo>
                  <a:pt x="0" y="473"/>
                </a:lnTo>
                <a:lnTo>
                  <a:pt x="1" y="473"/>
                </a:lnTo>
                <a:lnTo>
                  <a:pt x="8" y="475"/>
                </a:lnTo>
                <a:lnTo>
                  <a:pt x="14" y="472"/>
                </a:lnTo>
                <a:lnTo>
                  <a:pt x="13" y="468"/>
                </a:lnTo>
                <a:lnTo>
                  <a:pt x="16" y="460"/>
                </a:lnTo>
                <a:lnTo>
                  <a:pt x="33" y="461"/>
                </a:lnTo>
                <a:lnTo>
                  <a:pt x="54" y="453"/>
                </a:lnTo>
                <a:lnTo>
                  <a:pt x="80" y="465"/>
                </a:lnTo>
                <a:lnTo>
                  <a:pt x="83" y="468"/>
                </a:lnTo>
                <a:lnTo>
                  <a:pt x="88" y="466"/>
                </a:lnTo>
                <a:lnTo>
                  <a:pt x="93" y="450"/>
                </a:lnTo>
                <a:lnTo>
                  <a:pt x="109" y="443"/>
                </a:lnTo>
                <a:lnTo>
                  <a:pt x="114" y="452"/>
                </a:lnTo>
                <a:lnTo>
                  <a:pt x="123" y="457"/>
                </a:lnTo>
                <a:lnTo>
                  <a:pt x="131" y="452"/>
                </a:lnTo>
                <a:lnTo>
                  <a:pt x="137" y="429"/>
                </a:lnTo>
                <a:lnTo>
                  <a:pt x="143" y="421"/>
                </a:lnTo>
                <a:lnTo>
                  <a:pt x="148" y="422"/>
                </a:lnTo>
                <a:lnTo>
                  <a:pt x="159" y="434"/>
                </a:lnTo>
                <a:lnTo>
                  <a:pt x="181" y="433"/>
                </a:lnTo>
                <a:lnTo>
                  <a:pt x="186" y="413"/>
                </a:lnTo>
                <a:lnTo>
                  <a:pt x="222" y="367"/>
                </a:lnTo>
                <a:lnTo>
                  <a:pt x="222" y="350"/>
                </a:lnTo>
                <a:lnTo>
                  <a:pt x="229" y="346"/>
                </a:lnTo>
                <a:lnTo>
                  <a:pt x="244" y="347"/>
                </a:lnTo>
                <a:lnTo>
                  <a:pt x="255" y="339"/>
                </a:lnTo>
                <a:lnTo>
                  <a:pt x="265" y="336"/>
                </a:lnTo>
                <a:lnTo>
                  <a:pt x="269" y="330"/>
                </a:lnTo>
                <a:lnTo>
                  <a:pt x="264" y="310"/>
                </a:lnTo>
                <a:lnTo>
                  <a:pt x="264" y="305"/>
                </a:lnTo>
                <a:lnTo>
                  <a:pt x="267" y="296"/>
                </a:lnTo>
                <a:lnTo>
                  <a:pt x="234" y="4"/>
                </a:lnTo>
                <a:lnTo>
                  <a:pt x="234" y="0"/>
                </a:lnTo>
                <a:lnTo>
                  <a:pt x="60" y="21"/>
                </a:lnTo>
                <a:lnTo>
                  <a:pt x="56" y="25"/>
                </a:lnTo>
                <a:lnTo>
                  <a:pt x="43" y="30"/>
                </a:lnTo>
                <a:lnTo>
                  <a:pt x="35" y="34"/>
                </a:lnTo>
                <a:lnTo>
                  <a:pt x="20" y="37"/>
                </a:lnTo>
                <a:lnTo>
                  <a:pt x="8" y="29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5657850" y="3890963"/>
            <a:ext cx="909638" cy="519112"/>
          </a:xfrm>
          <a:custGeom>
            <a:avLst/>
            <a:gdLst/>
            <a:ahLst/>
            <a:cxnLst>
              <a:cxn ang="0">
                <a:pos x="129" y="314"/>
              </a:cxn>
              <a:cxn ang="0">
                <a:pos x="126" y="298"/>
              </a:cxn>
              <a:cxn ang="0">
                <a:pos x="145" y="300"/>
              </a:cxn>
              <a:cxn ang="0">
                <a:pos x="516" y="262"/>
              </a:cxn>
              <a:cxn ang="0">
                <a:pos x="553" y="242"/>
              </a:cxn>
              <a:cxn ang="0">
                <a:pos x="575" y="223"/>
              </a:cxn>
              <a:cxn ang="0">
                <a:pos x="577" y="211"/>
              </a:cxn>
              <a:cxn ang="0">
                <a:pos x="587" y="196"/>
              </a:cxn>
              <a:cxn ang="0">
                <a:pos x="641" y="150"/>
              </a:cxn>
              <a:cxn ang="0">
                <a:pos x="638" y="142"/>
              </a:cxn>
              <a:cxn ang="0">
                <a:pos x="629" y="136"/>
              </a:cxn>
              <a:cxn ang="0">
                <a:pos x="617" y="130"/>
              </a:cxn>
              <a:cxn ang="0">
                <a:pos x="610" y="129"/>
              </a:cxn>
              <a:cxn ang="0">
                <a:pos x="581" y="90"/>
              </a:cxn>
              <a:cxn ang="0">
                <a:pos x="580" y="76"/>
              </a:cxn>
              <a:cxn ang="0">
                <a:pos x="578" y="53"/>
              </a:cxn>
              <a:cxn ang="0">
                <a:pos x="565" y="42"/>
              </a:cxn>
              <a:cxn ang="0">
                <a:pos x="547" y="27"/>
              </a:cxn>
              <a:cxn ang="0">
                <a:pos x="531" y="29"/>
              </a:cxn>
              <a:cxn ang="0">
                <a:pos x="523" y="35"/>
              </a:cxn>
              <a:cxn ang="0">
                <a:pos x="509" y="40"/>
              </a:cxn>
              <a:cxn ang="0">
                <a:pos x="487" y="35"/>
              </a:cxn>
              <a:cxn ang="0">
                <a:pos x="462" y="32"/>
              </a:cxn>
              <a:cxn ang="0">
                <a:pos x="431" y="29"/>
              </a:cxn>
              <a:cxn ang="0">
                <a:pos x="407" y="0"/>
              </a:cxn>
              <a:cxn ang="0">
                <a:pos x="393" y="6"/>
              </a:cxn>
              <a:cxn ang="0">
                <a:pos x="377" y="1"/>
              </a:cxn>
              <a:cxn ang="0">
                <a:pos x="373" y="15"/>
              </a:cxn>
              <a:cxn ang="0">
                <a:pos x="374" y="40"/>
              </a:cxn>
              <a:cxn ang="0">
                <a:pos x="354" y="51"/>
              </a:cxn>
              <a:cxn ang="0">
                <a:pos x="332" y="53"/>
              </a:cxn>
              <a:cxn ang="0">
                <a:pos x="297" y="115"/>
              </a:cxn>
              <a:cxn ang="0">
                <a:pos x="271" y="135"/>
              </a:cxn>
              <a:cxn ang="0">
                <a:pos x="254" y="123"/>
              </a:cxn>
              <a:cxn ang="0">
                <a:pos x="242" y="152"/>
              </a:cxn>
              <a:cxn ang="0">
                <a:pos x="226" y="152"/>
              </a:cxn>
              <a:cxn ang="0">
                <a:pos x="206" y="150"/>
              </a:cxn>
              <a:cxn ang="0">
                <a:pos x="196" y="168"/>
              </a:cxn>
              <a:cxn ang="0">
                <a:pos x="167" y="153"/>
              </a:cxn>
              <a:cxn ang="0">
                <a:pos x="130" y="160"/>
              </a:cxn>
              <a:cxn ang="0">
                <a:pos x="128" y="172"/>
              </a:cxn>
              <a:cxn ang="0">
                <a:pos x="115" y="173"/>
              </a:cxn>
              <a:cxn ang="0">
                <a:pos x="116" y="175"/>
              </a:cxn>
              <a:cxn ang="0">
                <a:pos x="110" y="189"/>
              </a:cxn>
              <a:cxn ang="0">
                <a:pos x="108" y="195"/>
              </a:cxn>
              <a:cxn ang="0">
                <a:pos x="115" y="208"/>
              </a:cxn>
              <a:cxn ang="0">
                <a:pos x="80" y="218"/>
              </a:cxn>
              <a:cxn ang="0">
                <a:pos x="87" y="253"/>
              </a:cxn>
              <a:cxn ang="0">
                <a:pos x="64" y="250"/>
              </a:cxn>
              <a:cxn ang="0">
                <a:pos x="39" y="243"/>
              </a:cxn>
              <a:cxn ang="0">
                <a:pos x="23" y="266"/>
              </a:cxn>
              <a:cxn ang="0">
                <a:pos x="27" y="270"/>
              </a:cxn>
              <a:cxn ang="0">
                <a:pos x="35" y="283"/>
              </a:cxn>
              <a:cxn ang="0">
                <a:pos x="21" y="313"/>
              </a:cxn>
              <a:cxn ang="0">
                <a:pos x="4" y="316"/>
              </a:cxn>
            </a:cxnLst>
            <a:rect l="0" t="0" r="r" b="b"/>
            <a:pathLst>
              <a:path w="645" h="326">
                <a:moveTo>
                  <a:pt x="0" y="325"/>
                </a:moveTo>
                <a:lnTo>
                  <a:pt x="129" y="314"/>
                </a:lnTo>
                <a:lnTo>
                  <a:pt x="128" y="305"/>
                </a:lnTo>
                <a:lnTo>
                  <a:pt x="126" y="298"/>
                </a:lnTo>
                <a:lnTo>
                  <a:pt x="140" y="296"/>
                </a:lnTo>
                <a:lnTo>
                  <a:pt x="145" y="300"/>
                </a:lnTo>
                <a:lnTo>
                  <a:pt x="509" y="267"/>
                </a:lnTo>
                <a:lnTo>
                  <a:pt x="516" y="262"/>
                </a:lnTo>
                <a:lnTo>
                  <a:pt x="522" y="257"/>
                </a:lnTo>
                <a:lnTo>
                  <a:pt x="553" y="242"/>
                </a:lnTo>
                <a:lnTo>
                  <a:pt x="557" y="233"/>
                </a:lnTo>
                <a:lnTo>
                  <a:pt x="575" y="223"/>
                </a:lnTo>
                <a:lnTo>
                  <a:pt x="575" y="214"/>
                </a:lnTo>
                <a:lnTo>
                  <a:pt x="577" y="211"/>
                </a:lnTo>
                <a:lnTo>
                  <a:pt x="587" y="207"/>
                </a:lnTo>
                <a:lnTo>
                  <a:pt x="587" y="196"/>
                </a:lnTo>
                <a:lnTo>
                  <a:pt x="595" y="188"/>
                </a:lnTo>
                <a:lnTo>
                  <a:pt x="641" y="150"/>
                </a:lnTo>
                <a:lnTo>
                  <a:pt x="644" y="142"/>
                </a:lnTo>
                <a:lnTo>
                  <a:pt x="638" y="142"/>
                </a:lnTo>
                <a:lnTo>
                  <a:pt x="632" y="139"/>
                </a:lnTo>
                <a:lnTo>
                  <a:pt x="629" y="136"/>
                </a:lnTo>
                <a:lnTo>
                  <a:pt x="627" y="134"/>
                </a:lnTo>
                <a:lnTo>
                  <a:pt x="617" y="130"/>
                </a:lnTo>
                <a:lnTo>
                  <a:pt x="614" y="131"/>
                </a:lnTo>
                <a:lnTo>
                  <a:pt x="610" y="129"/>
                </a:lnTo>
                <a:lnTo>
                  <a:pt x="600" y="112"/>
                </a:lnTo>
                <a:lnTo>
                  <a:pt x="581" y="90"/>
                </a:lnTo>
                <a:lnTo>
                  <a:pt x="579" y="82"/>
                </a:lnTo>
                <a:lnTo>
                  <a:pt x="580" y="76"/>
                </a:lnTo>
                <a:lnTo>
                  <a:pt x="580" y="66"/>
                </a:lnTo>
                <a:lnTo>
                  <a:pt x="578" y="53"/>
                </a:lnTo>
                <a:lnTo>
                  <a:pt x="575" y="49"/>
                </a:lnTo>
                <a:lnTo>
                  <a:pt x="565" y="42"/>
                </a:lnTo>
                <a:lnTo>
                  <a:pt x="555" y="39"/>
                </a:lnTo>
                <a:lnTo>
                  <a:pt x="547" y="27"/>
                </a:lnTo>
                <a:lnTo>
                  <a:pt x="542" y="21"/>
                </a:lnTo>
                <a:lnTo>
                  <a:pt x="531" y="29"/>
                </a:lnTo>
                <a:lnTo>
                  <a:pt x="529" y="33"/>
                </a:lnTo>
                <a:lnTo>
                  <a:pt x="523" y="35"/>
                </a:lnTo>
                <a:lnTo>
                  <a:pt x="521" y="38"/>
                </a:lnTo>
                <a:lnTo>
                  <a:pt x="509" y="40"/>
                </a:lnTo>
                <a:lnTo>
                  <a:pt x="492" y="34"/>
                </a:lnTo>
                <a:lnTo>
                  <a:pt x="487" y="35"/>
                </a:lnTo>
                <a:lnTo>
                  <a:pt x="479" y="45"/>
                </a:lnTo>
                <a:lnTo>
                  <a:pt x="462" y="32"/>
                </a:lnTo>
                <a:lnTo>
                  <a:pt x="444" y="34"/>
                </a:lnTo>
                <a:lnTo>
                  <a:pt x="431" y="29"/>
                </a:lnTo>
                <a:lnTo>
                  <a:pt x="424" y="13"/>
                </a:lnTo>
                <a:lnTo>
                  <a:pt x="407" y="0"/>
                </a:lnTo>
                <a:lnTo>
                  <a:pt x="398" y="6"/>
                </a:lnTo>
                <a:lnTo>
                  <a:pt x="393" y="6"/>
                </a:lnTo>
                <a:lnTo>
                  <a:pt x="384" y="1"/>
                </a:lnTo>
                <a:lnTo>
                  <a:pt x="377" y="1"/>
                </a:lnTo>
                <a:lnTo>
                  <a:pt x="373" y="10"/>
                </a:lnTo>
                <a:lnTo>
                  <a:pt x="373" y="15"/>
                </a:lnTo>
                <a:lnTo>
                  <a:pt x="379" y="34"/>
                </a:lnTo>
                <a:lnTo>
                  <a:pt x="374" y="40"/>
                </a:lnTo>
                <a:lnTo>
                  <a:pt x="365" y="43"/>
                </a:lnTo>
                <a:lnTo>
                  <a:pt x="354" y="51"/>
                </a:lnTo>
                <a:lnTo>
                  <a:pt x="340" y="50"/>
                </a:lnTo>
                <a:lnTo>
                  <a:pt x="332" y="53"/>
                </a:lnTo>
                <a:lnTo>
                  <a:pt x="332" y="70"/>
                </a:lnTo>
                <a:lnTo>
                  <a:pt x="297" y="115"/>
                </a:lnTo>
                <a:lnTo>
                  <a:pt x="292" y="134"/>
                </a:lnTo>
                <a:lnTo>
                  <a:pt x="271" y="135"/>
                </a:lnTo>
                <a:lnTo>
                  <a:pt x="260" y="124"/>
                </a:lnTo>
                <a:lnTo>
                  <a:pt x="254" y="123"/>
                </a:lnTo>
                <a:lnTo>
                  <a:pt x="249" y="130"/>
                </a:lnTo>
                <a:lnTo>
                  <a:pt x="242" y="152"/>
                </a:lnTo>
                <a:lnTo>
                  <a:pt x="235" y="158"/>
                </a:lnTo>
                <a:lnTo>
                  <a:pt x="226" y="152"/>
                </a:lnTo>
                <a:lnTo>
                  <a:pt x="221" y="144"/>
                </a:lnTo>
                <a:lnTo>
                  <a:pt x="206" y="150"/>
                </a:lnTo>
                <a:lnTo>
                  <a:pt x="200" y="166"/>
                </a:lnTo>
                <a:lnTo>
                  <a:pt x="196" y="168"/>
                </a:lnTo>
                <a:lnTo>
                  <a:pt x="193" y="165"/>
                </a:lnTo>
                <a:lnTo>
                  <a:pt x="167" y="153"/>
                </a:lnTo>
                <a:lnTo>
                  <a:pt x="146" y="161"/>
                </a:lnTo>
                <a:lnTo>
                  <a:pt x="130" y="160"/>
                </a:lnTo>
                <a:lnTo>
                  <a:pt x="127" y="168"/>
                </a:lnTo>
                <a:lnTo>
                  <a:pt x="128" y="172"/>
                </a:lnTo>
                <a:lnTo>
                  <a:pt x="121" y="175"/>
                </a:lnTo>
                <a:lnTo>
                  <a:pt x="115" y="173"/>
                </a:lnTo>
                <a:lnTo>
                  <a:pt x="114" y="173"/>
                </a:lnTo>
                <a:lnTo>
                  <a:pt x="116" y="175"/>
                </a:lnTo>
                <a:lnTo>
                  <a:pt x="111" y="180"/>
                </a:lnTo>
                <a:lnTo>
                  <a:pt x="110" y="189"/>
                </a:lnTo>
                <a:lnTo>
                  <a:pt x="107" y="191"/>
                </a:lnTo>
                <a:lnTo>
                  <a:pt x="108" y="195"/>
                </a:lnTo>
                <a:lnTo>
                  <a:pt x="116" y="205"/>
                </a:lnTo>
                <a:lnTo>
                  <a:pt x="115" y="208"/>
                </a:lnTo>
                <a:lnTo>
                  <a:pt x="88" y="215"/>
                </a:lnTo>
                <a:lnTo>
                  <a:pt x="80" y="218"/>
                </a:lnTo>
                <a:lnTo>
                  <a:pt x="81" y="231"/>
                </a:lnTo>
                <a:lnTo>
                  <a:pt x="87" y="253"/>
                </a:lnTo>
                <a:lnTo>
                  <a:pt x="75" y="258"/>
                </a:lnTo>
                <a:lnTo>
                  <a:pt x="64" y="250"/>
                </a:lnTo>
                <a:lnTo>
                  <a:pt x="53" y="245"/>
                </a:lnTo>
                <a:lnTo>
                  <a:pt x="39" y="243"/>
                </a:lnTo>
                <a:lnTo>
                  <a:pt x="28" y="248"/>
                </a:lnTo>
                <a:lnTo>
                  <a:pt x="23" y="266"/>
                </a:lnTo>
                <a:lnTo>
                  <a:pt x="24" y="269"/>
                </a:lnTo>
                <a:lnTo>
                  <a:pt x="27" y="270"/>
                </a:lnTo>
                <a:lnTo>
                  <a:pt x="32" y="273"/>
                </a:lnTo>
                <a:lnTo>
                  <a:pt x="35" y="283"/>
                </a:lnTo>
                <a:lnTo>
                  <a:pt x="26" y="311"/>
                </a:lnTo>
                <a:lnTo>
                  <a:pt x="21" y="313"/>
                </a:lnTo>
                <a:lnTo>
                  <a:pt x="16" y="312"/>
                </a:lnTo>
                <a:lnTo>
                  <a:pt x="4" y="316"/>
                </a:lnTo>
                <a:lnTo>
                  <a:pt x="0" y="325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5657850" y="3890963"/>
            <a:ext cx="925513" cy="534987"/>
          </a:xfrm>
          <a:custGeom>
            <a:avLst/>
            <a:gdLst/>
            <a:ahLst/>
            <a:cxnLst>
              <a:cxn ang="0">
                <a:pos x="131" y="325"/>
              </a:cxn>
              <a:cxn ang="0">
                <a:pos x="128" y="308"/>
              </a:cxn>
              <a:cxn ang="0">
                <a:pos x="148" y="311"/>
              </a:cxn>
              <a:cxn ang="0">
                <a:pos x="525" y="271"/>
              </a:cxn>
              <a:cxn ang="0">
                <a:pos x="563" y="250"/>
              </a:cxn>
              <a:cxn ang="0">
                <a:pos x="585" y="230"/>
              </a:cxn>
              <a:cxn ang="0">
                <a:pos x="587" y="218"/>
              </a:cxn>
              <a:cxn ang="0">
                <a:pos x="597" y="203"/>
              </a:cxn>
              <a:cxn ang="0">
                <a:pos x="652" y="155"/>
              </a:cxn>
              <a:cxn ang="0">
                <a:pos x="648" y="147"/>
              </a:cxn>
              <a:cxn ang="0">
                <a:pos x="640" y="141"/>
              </a:cxn>
              <a:cxn ang="0">
                <a:pos x="627" y="134"/>
              </a:cxn>
              <a:cxn ang="0">
                <a:pos x="621" y="133"/>
              </a:cxn>
              <a:cxn ang="0">
                <a:pos x="591" y="93"/>
              </a:cxn>
              <a:cxn ang="0">
                <a:pos x="590" y="78"/>
              </a:cxn>
              <a:cxn ang="0">
                <a:pos x="588" y="55"/>
              </a:cxn>
              <a:cxn ang="0">
                <a:pos x="575" y="43"/>
              </a:cxn>
              <a:cxn ang="0">
                <a:pos x="556" y="28"/>
              </a:cxn>
              <a:cxn ang="0">
                <a:pos x="541" y="30"/>
              </a:cxn>
              <a:cxn ang="0">
                <a:pos x="532" y="36"/>
              </a:cxn>
              <a:cxn ang="0">
                <a:pos x="517" y="42"/>
              </a:cxn>
              <a:cxn ang="0">
                <a:pos x="495" y="36"/>
              </a:cxn>
              <a:cxn ang="0">
                <a:pos x="470" y="33"/>
              </a:cxn>
              <a:cxn ang="0">
                <a:pos x="438" y="30"/>
              </a:cxn>
              <a:cxn ang="0">
                <a:pos x="414" y="0"/>
              </a:cxn>
              <a:cxn ang="0">
                <a:pos x="400" y="7"/>
              </a:cxn>
              <a:cxn ang="0">
                <a:pos x="383" y="1"/>
              </a:cxn>
              <a:cxn ang="0">
                <a:pos x="380" y="15"/>
              </a:cxn>
              <a:cxn ang="0">
                <a:pos x="381" y="42"/>
              </a:cxn>
              <a:cxn ang="0">
                <a:pos x="360" y="53"/>
              </a:cxn>
              <a:cxn ang="0">
                <a:pos x="338" y="55"/>
              </a:cxn>
              <a:cxn ang="0">
                <a:pos x="302" y="119"/>
              </a:cxn>
              <a:cxn ang="0">
                <a:pos x="275" y="140"/>
              </a:cxn>
              <a:cxn ang="0">
                <a:pos x="259" y="127"/>
              </a:cxn>
              <a:cxn ang="0">
                <a:pos x="247" y="158"/>
              </a:cxn>
              <a:cxn ang="0">
                <a:pos x="230" y="158"/>
              </a:cxn>
              <a:cxn ang="0">
                <a:pos x="209" y="155"/>
              </a:cxn>
              <a:cxn ang="0">
                <a:pos x="199" y="174"/>
              </a:cxn>
              <a:cxn ang="0">
                <a:pos x="170" y="159"/>
              </a:cxn>
              <a:cxn ang="0">
                <a:pos x="132" y="165"/>
              </a:cxn>
              <a:cxn ang="0">
                <a:pos x="130" y="177"/>
              </a:cxn>
              <a:cxn ang="0">
                <a:pos x="117" y="178"/>
              </a:cxn>
              <a:cxn ang="0">
                <a:pos x="118" y="181"/>
              </a:cxn>
              <a:cxn ang="0">
                <a:pos x="112" y="195"/>
              </a:cxn>
              <a:cxn ang="0">
                <a:pos x="110" y="202"/>
              </a:cxn>
              <a:cxn ang="0">
                <a:pos x="117" y="215"/>
              </a:cxn>
              <a:cxn ang="0">
                <a:pos x="81" y="226"/>
              </a:cxn>
              <a:cxn ang="0">
                <a:pos x="88" y="261"/>
              </a:cxn>
              <a:cxn ang="0">
                <a:pos x="65" y="259"/>
              </a:cxn>
              <a:cxn ang="0">
                <a:pos x="40" y="251"/>
              </a:cxn>
              <a:cxn ang="0">
                <a:pos x="23" y="275"/>
              </a:cxn>
              <a:cxn ang="0">
                <a:pos x="28" y="279"/>
              </a:cxn>
              <a:cxn ang="0">
                <a:pos x="35" y="293"/>
              </a:cxn>
              <a:cxn ang="0">
                <a:pos x="21" y="324"/>
              </a:cxn>
              <a:cxn ang="0">
                <a:pos x="4" y="327"/>
              </a:cxn>
            </a:cxnLst>
            <a:rect l="0" t="0" r="r" b="b"/>
            <a:pathLst>
              <a:path w="656" h="337">
                <a:moveTo>
                  <a:pt x="0" y="336"/>
                </a:moveTo>
                <a:lnTo>
                  <a:pt x="131" y="325"/>
                </a:lnTo>
                <a:lnTo>
                  <a:pt x="130" y="315"/>
                </a:lnTo>
                <a:lnTo>
                  <a:pt x="128" y="308"/>
                </a:lnTo>
                <a:lnTo>
                  <a:pt x="142" y="306"/>
                </a:lnTo>
                <a:lnTo>
                  <a:pt x="148" y="311"/>
                </a:lnTo>
                <a:lnTo>
                  <a:pt x="517" y="277"/>
                </a:lnTo>
                <a:lnTo>
                  <a:pt x="525" y="271"/>
                </a:lnTo>
                <a:lnTo>
                  <a:pt x="531" y="265"/>
                </a:lnTo>
                <a:lnTo>
                  <a:pt x="563" y="250"/>
                </a:lnTo>
                <a:lnTo>
                  <a:pt x="567" y="241"/>
                </a:lnTo>
                <a:lnTo>
                  <a:pt x="585" y="230"/>
                </a:lnTo>
                <a:lnTo>
                  <a:pt x="585" y="221"/>
                </a:lnTo>
                <a:lnTo>
                  <a:pt x="587" y="218"/>
                </a:lnTo>
                <a:lnTo>
                  <a:pt x="597" y="214"/>
                </a:lnTo>
                <a:lnTo>
                  <a:pt x="597" y="203"/>
                </a:lnTo>
                <a:lnTo>
                  <a:pt x="605" y="194"/>
                </a:lnTo>
                <a:lnTo>
                  <a:pt x="652" y="155"/>
                </a:lnTo>
                <a:lnTo>
                  <a:pt x="655" y="147"/>
                </a:lnTo>
                <a:lnTo>
                  <a:pt x="648" y="147"/>
                </a:lnTo>
                <a:lnTo>
                  <a:pt x="643" y="143"/>
                </a:lnTo>
                <a:lnTo>
                  <a:pt x="640" y="141"/>
                </a:lnTo>
                <a:lnTo>
                  <a:pt x="637" y="139"/>
                </a:lnTo>
                <a:lnTo>
                  <a:pt x="627" y="134"/>
                </a:lnTo>
                <a:lnTo>
                  <a:pt x="624" y="136"/>
                </a:lnTo>
                <a:lnTo>
                  <a:pt x="621" y="133"/>
                </a:lnTo>
                <a:lnTo>
                  <a:pt x="610" y="116"/>
                </a:lnTo>
                <a:lnTo>
                  <a:pt x="591" y="93"/>
                </a:lnTo>
                <a:lnTo>
                  <a:pt x="589" y="85"/>
                </a:lnTo>
                <a:lnTo>
                  <a:pt x="590" y="78"/>
                </a:lnTo>
                <a:lnTo>
                  <a:pt x="590" y="68"/>
                </a:lnTo>
                <a:lnTo>
                  <a:pt x="588" y="55"/>
                </a:lnTo>
                <a:lnTo>
                  <a:pt x="585" y="51"/>
                </a:lnTo>
                <a:lnTo>
                  <a:pt x="575" y="43"/>
                </a:lnTo>
                <a:lnTo>
                  <a:pt x="565" y="41"/>
                </a:lnTo>
                <a:lnTo>
                  <a:pt x="556" y="28"/>
                </a:lnTo>
                <a:lnTo>
                  <a:pt x="552" y="22"/>
                </a:lnTo>
                <a:lnTo>
                  <a:pt x="541" y="30"/>
                </a:lnTo>
                <a:lnTo>
                  <a:pt x="538" y="34"/>
                </a:lnTo>
                <a:lnTo>
                  <a:pt x="532" y="36"/>
                </a:lnTo>
                <a:lnTo>
                  <a:pt x="530" y="40"/>
                </a:lnTo>
                <a:lnTo>
                  <a:pt x="517" y="42"/>
                </a:lnTo>
                <a:lnTo>
                  <a:pt x="501" y="35"/>
                </a:lnTo>
                <a:lnTo>
                  <a:pt x="495" y="36"/>
                </a:lnTo>
                <a:lnTo>
                  <a:pt x="488" y="46"/>
                </a:lnTo>
                <a:lnTo>
                  <a:pt x="470" y="33"/>
                </a:lnTo>
                <a:lnTo>
                  <a:pt x="451" y="35"/>
                </a:lnTo>
                <a:lnTo>
                  <a:pt x="438" y="30"/>
                </a:lnTo>
                <a:lnTo>
                  <a:pt x="432" y="13"/>
                </a:lnTo>
                <a:lnTo>
                  <a:pt x="414" y="0"/>
                </a:lnTo>
                <a:lnTo>
                  <a:pt x="405" y="7"/>
                </a:lnTo>
                <a:lnTo>
                  <a:pt x="400" y="7"/>
                </a:lnTo>
                <a:lnTo>
                  <a:pt x="391" y="1"/>
                </a:lnTo>
                <a:lnTo>
                  <a:pt x="383" y="1"/>
                </a:lnTo>
                <a:lnTo>
                  <a:pt x="380" y="10"/>
                </a:lnTo>
                <a:lnTo>
                  <a:pt x="380" y="15"/>
                </a:lnTo>
                <a:lnTo>
                  <a:pt x="385" y="35"/>
                </a:lnTo>
                <a:lnTo>
                  <a:pt x="381" y="42"/>
                </a:lnTo>
                <a:lnTo>
                  <a:pt x="371" y="44"/>
                </a:lnTo>
                <a:lnTo>
                  <a:pt x="360" y="53"/>
                </a:lnTo>
                <a:lnTo>
                  <a:pt x="346" y="52"/>
                </a:lnTo>
                <a:lnTo>
                  <a:pt x="338" y="55"/>
                </a:lnTo>
                <a:lnTo>
                  <a:pt x="338" y="73"/>
                </a:lnTo>
                <a:lnTo>
                  <a:pt x="302" y="119"/>
                </a:lnTo>
                <a:lnTo>
                  <a:pt x="297" y="139"/>
                </a:lnTo>
                <a:lnTo>
                  <a:pt x="275" y="140"/>
                </a:lnTo>
                <a:lnTo>
                  <a:pt x="264" y="128"/>
                </a:lnTo>
                <a:lnTo>
                  <a:pt x="259" y="127"/>
                </a:lnTo>
                <a:lnTo>
                  <a:pt x="253" y="134"/>
                </a:lnTo>
                <a:lnTo>
                  <a:pt x="247" y="158"/>
                </a:lnTo>
                <a:lnTo>
                  <a:pt x="239" y="163"/>
                </a:lnTo>
                <a:lnTo>
                  <a:pt x="230" y="158"/>
                </a:lnTo>
                <a:lnTo>
                  <a:pt x="225" y="149"/>
                </a:lnTo>
                <a:lnTo>
                  <a:pt x="209" y="155"/>
                </a:lnTo>
                <a:lnTo>
                  <a:pt x="204" y="172"/>
                </a:lnTo>
                <a:lnTo>
                  <a:pt x="199" y="174"/>
                </a:lnTo>
                <a:lnTo>
                  <a:pt x="196" y="171"/>
                </a:lnTo>
                <a:lnTo>
                  <a:pt x="170" y="159"/>
                </a:lnTo>
                <a:lnTo>
                  <a:pt x="149" y="166"/>
                </a:lnTo>
                <a:lnTo>
                  <a:pt x="132" y="165"/>
                </a:lnTo>
                <a:lnTo>
                  <a:pt x="129" y="174"/>
                </a:lnTo>
                <a:lnTo>
                  <a:pt x="130" y="177"/>
                </a:lnTo>
                <a:lnTo>
                  <a:pt x="123" y="181"/>
                </a:lnTo>
                <a:lnTo>
                  <a:pt x="117" y="178"/>
                </a:lnTo>
                <a:lnTo>
                  <a:pt x="116" y="178"/>
                </a:lnTo>
                <a:lnTo>
                  <a:pt x="118" y="181"/>
                </a:lnTo>
                <a:lnTo>
                  <a:pt x="113" y="186"/>
                </a:lnTo>
                <a:lnTo>
                  <a:pt x="112" y="195"/>
                </a:lnTo>
                <a:lnTo>
                  <a:pt x="109" y="197"/>
                </a:lnTo>
                <a:lnTo>
                  <a:pt x="110" y="202"/>
                </a:lnTo>
                <a:lnTo>
                  <a:pt x="118" y="212"/>
                </a:lnTo>
                <a:lnTo>
                  <a:pt x="117" y="215"/>
                </a:lnTo>
                <a:lnTo>
                  <a:pt x="89" y="223"/>
                </a:lnTo>
                <a:lnTo>
                  <a:pt x="81" y="226"/>
                </a:lnTo>
                <a:lnTo>
                  <a:pt x="83" y="239"/>
                </a:lnTo>
                <a:lnTo>
                  <a:pt x="88" y="261"/>
                </a:lnTo>
                <a:lnTo>
                  <a:pt x="76" y="267"/>
                </a:lnTo>
                <a:lnTo>
                  <a:pt x="65" y="259"/>
                </a:lnTo>
                <a:lnTo>
                  <a:pt x="54" y="253"/>
                </a:lnTo>
                <a:lnTo>
                  <a:pt x="40" y="251"/>
                </a:lnTo>
                <a:lnTo>
                  <a:pt x="29" y="257"/>
                </a:lnTo>
                <a:lnTo>
                  <a:pt x="23" y="275"/>
                </a:lnTo>
                <a:lnTo>
                  <a:pt x="24" y="278"/>
                </a:lnTo>
                <a:lnTo>
                  <a:pt x="28" y="279"/>
                </a:lnTo>
                <a:lnTo>
                  <a:pt x="33" y="282"/>
                </a:lnTo>
                <a:lnTo>
                  <a:pt x="35" y="293"/>
                </a:lnTo>
                <a:lnTo>
                  <a:pt x="26" y="322"/>
                </a:lnTo>
                <a:lnTo>
                  <a:pt x="21" y="324"/>
                </a:lnTo>
                <a:lnTo>
                  <a:pt x="17" y="323"/>
                </a:lnTo>
                <a:lnTo>
                  <a:pt x="4" y="327"/>
                </a:lnTo>
                <a:lnTo>
                  <a:pt x="0" y="336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6151563" y="3311525"/>
            <a:ext cx="512762" cy="650875"/>
          </a:xfrm>
          <a:custGeom>
            <a:avLst/>
            <a:gdLst/>
            <a:ahLst/>
            <a:cxnLst>
              <a:cxn ang="0">
                <a:pos x="32" y="357"/>
              </a:cxn>
              <a:cxn ang="0">
                <a:pos x="48" y="362"/>
              </a:cxn>
              <a:cxn ang="0">
                <a:pos x="62" y="355"/>
              </a:cxn>
              <a:cxn ang="0">
                <a:pos x="85" y="384"/>
              </a:cxn>
              <a:cxn ang="0">
                <a:pos x="116" y="388"/>
              </a:cxn>
              <a:cxn ang="0">
                <a:pos x="141" y="391"/>
              </a:cxn>
              <a:cxn ang="0">
                <a:pos x="162" y="396"/>
              </a:cxn>
              <a:cxn ang="0">
                <a:pos x="176" y="391"/>
              </a:cxn>
              <a:cxn ang="0">
                <a:pos x="185" y="384"/>
              </a:cxn>
              <a:cxn ang="0">
                <a:pos x="200" y="382"/>
              </a:cxn>
              <a:cxn ang="0">
                <a:pos x="218" y="397"/>
              </a:cxn>
              <a:cxn ang="0">
                <a:pos x="231" y="409"/>
              </a:cxn>
              <a:cxn ang="0">
                <a:pos x="250" y="393"/>
              </a:cxn>
              <a:cxn ang="0">
                <a:pos x="256" y="377"/>
              </a:cxn>
              <a:cxn ang="0">
                <a:pos x="264" y="337"/>
              </a:cxn>
              <a:cxn ang="0">
                <a:pos x="279" y="350"/>
              </a:cxn>
              <a:cxn ang="0">
                <a:pos x="285" y="327"/>
              </a:cxn>
              <a:cxn ang="0">
                <a:pos x="301" y="301"/>
              </a:cxn>
              <a:cxn ang="0">
                <a:pos x="309" y="288"/>
              </a:cxn>
              <a:cxn ang="0">
                <a:pos x="325" y="287"/>
              </a:cxn>
              <a:cxn ang="0">
                <a:pos x="342" y="264"/>
              </a:cxn>
              <a:cxn ang="0">
                <a:pos x="356" y="255"/>
              </a:cxn>
              <a:cxn ang="0">
                <a:pos x="352" y="236"/>
              </a:cxn>
              <a:cxn ang="0">
                <a:pos x="357" y="217"/>
              </a:cxn>
              <a:cxn ang="0">
                <a:pos x="346" y="170"/>
              </a:cxn>
              <a:cxn ang="0">
                <a:pos x="355" y="149"/>
              </a:cxn>
              <a:cxn ang="0">
                <a:pos x="362" y="146"/>
              </a:cxn>
              <a:cxn ang="0">
                <a:pos x="296" y="21"/>
              </a:cxn>
              <a:cxn ang="0">
                <a:pos x="271" y="39"/>
              </a:cxn>
              <a:cxn ang="0">
                <a:pos x="239" y="69"/>
              </a:cxn>
              <a:cxn ang="0">
                <a:pos x="220" y="67"/>
              </a:cxn>
              <a:cxn ang="0">
                <a:pos x="192" y="86"/>
              </a:cxn>
              <a:cxn ang="0">
                <a:pos x="170" y="80"/>
              </a:cxn>
              <a:cxn ang="0">
                <a:pos x="159" y="80"/>
              </a:cxn>
              <a:cxn ang="0">
                <a:pos x="160" y="73"/>
              </a:cxn>
              <a:cxn ang="0">
                <a:pos x="123" y="62"/>
              </a:cxn>
              <a:cxn ang="0">
                <a:pos x="106" y="64"/>
              </a:cxn>
              <a:cxn ang="0">
                <a:pos x="0" y="73"/>
              </a:cxn>
            </a:cxnLst>
            <a:rect l="0" t="0" r="r" b="b"/>
            <a:pathLst>
              <a:path w="363" h="410">
                <a:moveTo>
                  <a:pt x="0" y="73"/>
                </a:moveTo>
                <a:lnTo>
                  <a:pt x="32" y="357"/>
                </a:lnTo>
                <a:lnTo>
                  <a:pt x="40" y="357"/>
                </a:lnTo>
                <a:lnTo>
                  <a:pt x="48" y="362"/>
                </a:lnTo>
                <a:lnTo>
                  <a:pt x="53" y="362"/>
                </a:lnTo>
                <a:lnTo>
                  <a:pt x="62" y="355"/>
                </a:lnTo>
                <a:lnTo>
                  <a:pt x="79" y="368"/>
                </a:lnTo>
                <a:lnTo>
                  <a:pt x="85" y="384"/>
                </a:lnTo>
                <a:lnTo>
                  <a:pt x="98" y="390"/>
                </a:lnTo>
                <a:lnTo>
                  <a:pt x="116" y="388"/>
                </a:lnTo>
                <a:lnTo>
                  <a:pt x="133" y="400"/>
                </a:lnTo>
                <a:lnTo>
                  <a:pt x="141" y="391"/>
                </a:lnTo>
                <a:lnTo>
                  <a:pt x="146" y="390"/>
                </a:lnTo>
                <a:lnTo>
                  <a:pt x="162" y="396"/>
                </a:lnTo>
                <a:lnTo>
                  <a:pt x="174" y="394"/>
                </a:lnTo>
                <a:lnTo>
                  <a:pt x="176" y="391"/>
                </a:lnTo>
                <a:lnTo>
                  <a:pt x="183" y="389"/>
                </a:lnTo>
                <a:lnTo>
                  <a:pt x="185" y="384"/>
                </a:lnTo>
                <a:lnTo>
                  <a:pt x="195" y="377"/>
                </a:lnTo>
                <a:lnTo>
                  <a:pt x="200" y="382"/>
                </a:lnTo>
                <a:lnTo>
                  <a:pt x="208" y="395"/>
                </a:lnTo>
                <a:lnTo>
                  <a:pt x="218" y="397"/>
                </a:lnTo>
                <a:lnTo>
                  <a:pt x="227" y="405"/>
                </a:lnTo>
                <a:lnTo>
                  <a:pt x="231" y="409"/>
                </a:lnTo>
                <a:lnTo>
                  <a:pt x="242" y="407"/>
                </a:lnTo>
                <a:lnTo>
                  <a:pt x="250" y="393"/>
                </a:lnTo>
                <a:lnTo>
                  <a:pt x="256" y="389"/>
                </a:lnTo>
                <a:lnTo>
                  <a:pt x="256" y="377"/>
                </a:lnTo>
                <a:lnTo>
                  <a:pt x="256" y="364"/>
                </a:lnTo>
                <a:lnTo>
                  <a:pt x="264" y="337"/>
                </a:lnTo>
                <a:lnTo>
                  <a:pt x="271" y="337"/>
                </a:lnTo>
                <a:lnTo>
                  <a:pt x="279" y="350"/>
                </a:lnTo>
                <a:lnTo>
                  <a:pt x="288" y="338"/>
                </a:lnTo>
                <a:lnTo>
                  <a:pt x="285" y="327"/>
                </a:lnTo>
                <a:lnTo>
                  <a:pt x="294" y="307"/>
                </a:lnTo>
                <a:lnTo>
                  <a:pt x="301" y="301"/>
                </a:lnTo>
                <a:lnTo>
                  <a:pt x="301" y="296"/>
                </a:lnTo>
                <a:lnTo>
                  <a:pt x="309" y="288"/>
                </a:lnTo>
                <a:lnTo>
                  <a:pt x="315" y="290"/>
                </a:lnTo>
                <a:lnTo>
                  <a:pt x="325" y="287"/>
                </a:lnTo>
                <a:lnTo>
                  <a:pt x="326" y="284"/>
                </a:lnTo>
                <a:lnTo>
                  <a:pt x="342" y="264"/>
                </a:lnTo>
                <a:lnTo>
                  <a:pt x="346" y="263"/>
                </a:lnTo>
                <a:lnTo>
                  <a:pt x="356" y="255"/>
                </a:lnTo>
                <a:lnTo>
                  <a:pt x="355" y="241"/>
                </a:lnTo>
                <a:lnTo>
                  <a:pt x="352" y="236"/>
                </a:lnTo>
                <a:lnTo>
                  <a:pt x="352" y="227"/>
                </a:lnTo>
                <a:lnTo>
                  <a:pt x="357" y="217"/>
                </a:lnTo>
                <a:lnTo>
                  <a:pt x="362" y="178"/>
                </a:lnTo>
                <a:lnTo>
                  <a:pt x="346" y="170"/>
                </a:lnTo>
                <a:lnTo>
                  <a:pt x="358" y="160"/>
                </a:lnTo>
                <a:lnTo>
                  <a:pt x="355" y="149"/>
                </a:lnTo>
                <a:lnTo>
                  <a:pt x="360" y="143"/>
                </a:lnTo>
                <a:lnTo>
                  <a:pt x="362" y="146"/>
                </a:lnTo>
                <a:lnTo>
                  <a:pt x="337" y="0"/>
                </a:lnTo>
                <a:lnTo>
                  <a:pt x="296" y="21"/>
                </a:lnTo>
                <a:lnTo>
                  <a:pt x="279" y="33"/>
                </a:lnTo>
                <a:lnTo>
                  <a:pt x="271" y="39"/>
                </a:lnTo>
                <a:lnTo>
                  <a:pt x="247" y="64"/>
                </a:lnTo>
                <a:lnTo>
                  <a:pt x="239" y="69"/>
                </a:lnTo>
                <a:lnTo>
                  <a:pt x="234" y="67"/>
                </a:lnTo>
                <a:lnTo>
                  <a:pt x="220" y="67"/>
                </a:lnTo>
                <a:lnTo>
                  <a:pt x="213" y="70"/>
                </a:lnTo>
                <a:lnTo>
                  <a:pt x="192" y="86"/>
                </a:lnTo>
                <a:lnTo>
                  <a:pt x="186" y="85"/>
                </a:lnTo>
                <a:lnTo>
                  <a:pt x="170" y="80"/>
                </a:lnTo>
                <a:lnTo>
                  <a:pt x="164" y="82"/>
                </a:lnTo>
                <a:lnTo>
                  <a:pt x="159" y="80"/>
                </a:lnTo>
                <a:lnTo>
                  <a:pt x="163" y="74"/>
                </a:lnTo>
                <a:lnTo>
                  <a:pt x="160" y="73"/>
                </a:lnTo>
                <a:lnTo>
                  <a:pt x="148" y="71"/>
                </a:lnTo>
                <a:lnTo>
                  <a:pt x="123" y="62"/>
                </a:lnTo>
                <a:lnTo>
                  <a:pt x="117" y="61"/>
                </a:lnTo>
                <a:lnTo>
                  <a:pt x="106" y="64"/>
                </a:lnTo>
                <a:lnTo>
                  <a:pt x="106" y="58"/>
                </a:lnTo>
                <a:lnTo>
                  <a:pt x="0" y="73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6151563" y="3311525"/>
            <a:ext cx="528637" cy="668338"/>
          </a:xfrm>
          <a:custGeom>
            <a:avLst/>
            <a:gdLst/>
            <a:ahLst/>
            <a:cxnLst>
              <a:cxn ang="0">
                <a:pos x="33" y="366"/>
              </a:cxn>
              <a:cxn ang="0">
                <a:pos x="50" y="372"/>
              </a:cxn>
              <a:cxn ang="0">
                <a:pos x="64" y="365"/>
              </a:cxn>
              <a:cxn ang="0">
                <a:pos x="88" y="395"/>
              </a:cxn>
              <a:cxn ang="0">
                <a:pos x="120" y="398"/>
              </a:cxn>
              <a:cxn ang="0">
                <a:pos x="145" y="401"/>
              </a:cxn>
              <a:cxn ang="0">
                <a:pos x="167" y="407"/>
              </a:cxn>
              <a:cxn ang="0">
                <a:pos x="182" y="401"/>
              </a:cxn>
              <a:cxn ang="0">
                <a:pos x="190" y="395"/>
              </a:cxn>
              <a:cxn ang="0">
                <a:pos x="206" y="393"/>
              </a:cxn>
              <a:cxn ang="0">
                <a:pos x="224" y="408"/>
              </a:cxn>
              <a:cxn ang="0">
                <a:pos x="238" y="420"/>
              </a:cxn>
              <a:cxn ang="0">
                <a:pos x="257" y="404"/>
              </a:cxn>
              <a:cxn ang="0">
                <a:pos x="264" y="387"/>
              </a:cxn>
              <a:cxn ang="0">
                <a:pos x="272" y="346"/>
              </a:cxn>
              <a:cxn ang="0">
                <a:pos x="287" y="360"/>
              </a:cxn>
              <a:cxn ang="0">
                <a:pos x="294" y="335"/>
              </a:cxn>
              <a:cxn ang="0">
                <a:pos x="310" y="309"/>
              </a:cxn>
              <a:cxn ang="0">
                <a:pos x="318" y="296"/>
              </a:cxn>
              <a:cxn ang="0">
                <a:pos x="334" y="295"/>
              </a:cxn>
              <a:cxn ang="0">
                <a:pos x="352" y="272"/>
              </a:cxn>
              <a:cxn ang="0">
                <a:pos x="366" y="262"/>
              </a:cxn>
              <a:cxn ang="0">
                <a:pos x="363" y="242"/>
              </a:cxn>
              <a:cxn ang="0">
                <a:pos x="367" y="223"/>
              </a:cxn>
              <a:cxn ang="0">
                <a:pos x="356" y="175"/>
              </a:cxn>
              <a:cxn ang="0">
                <a:pos x="365" y="153"/>
              </a:cxn>
              <a:cxn ang="0">
                <a:pos x="373" y="150"/>
              </a:cxn>
              <a:cxn ang="0">
                <a:pos x="305" y="22"/>
              </a:cxn>
              <a:cxn ang="0">
                <a:pos x="279" y="40"/>
              </a:cxn>
              <a:cxn ang="0">
                <a:pos x="246" y="70"/>
              </a:cxn>
              <a:cxn ang="0">
                <a:pos x="227" y="69"/>
              </a:cxn>
              <a:cxn ang="0">
                <a:pos x="198" y="88"/>
              </a:cxn>
              <a:cxn ang="0">
                <a:pos x="175" y="82"/>
              </a:cxn>
              <a:cxn ang="0">
                <a:pos x="164" y="82"/>
              </a:cxn>
              <a:cxn ang="0">
                <a:pos x="165" y="75"/>
              </a:cxn>
              <a:cxn ang="0">
                <a:pos x="127" y="64"/>
              </a:cxn>
              <a:cxn ang="0">
                <a:pos x="109" y="66"/>
              </a:cxn>
              <a:cxn ang="0">
                <a:pos x="0" y="75"/>
              </a:cxn>
            </a:cxnLst>
            <a:rect l="0" t="0" r="r" b="b"/>
            <a:pathLst>
              <a:path w="374" h="421">
                <a:moveTo>
                  <a:pt x="0" y="75"/>
                </a:moveTo>
                <a:lnTo>
                  <a:pt x="33" y="366"/>
                </a:lnTo>
                <a:lnTo>
                  <a:pt x="41" y="366"/>
                </a:lnTo>
                <a:lnTo>
                  <a:pt x="50" y="372"/>
                </a:lnTo>
                <a:lnTo>
                  <a:pt x="55" y="372"/>
                </a:lnTo>
                <a:lnTo>
                  <a:pt x="64" y="365"/>
                </a:lnTo>
                <a:lnTo>
                  <a:pt x="81" y="378"/>
                </a:lnTo>
                <a:lnTo>
                  <a:pt x="88" y="395"/>
                </a:lnTo>
                <a:lnTo>
                  <a:pt x="101" y="400"/>
                </a:lnTo>
                <a:lnTo>
                  <a:pt x="120" y="398"/>
                </a:lnTo>
                <a:lnTo>
                  <a:pt x="138" y="411"/>
                </a:lnTo>
                <a:lnTo>
                  <a:pt x="145" y="401"/>
                </a:lnTo>
                <a:lnTo>
                  <a:pt x="151" y="400"/>
                </a:lnTo>
                <a:lnTo>
                  <a:pt x="167" y="407"/>
                </a:lnTo>
                <a:lnTo>
                  <a:pt x="179" y="405"/>
                </a:lnTo>
                <a:lnTo>
                  <a:pt x="182" y="401"/>
                </a:lnTo>
                <a:lnTo>
                  <a:pt x="188" y="399"/>
                </a:lnTo>
                <a:lnTo>
                  <a:pt x="190" y="395"/>
                </a:lnTo>
                <a:lnTo>
                  <a:pt x="201" y="387"/>
                </a:lnTo>
                <a:lnTo>
                  <a:pt x="206" y="393"/>
                </a:lnTo>
                <a:lnTo>
                  <a:pt x="215" y="406"/>
                </a:lnTo>
                <a:lnTo>
                  <a:pt x="224" y="408"/>
                </a:lnTo>
                <a:lnTo>
                  <a:pt x="234" y="416"/>
                </a:lnTo>
                <a:lnTo>
                  <a:pt x="238" y="420"/>
                </a:lnTo>
                <a:lnTo>
                  <a:pt x="250" y="418"/>
                </a:lnTo>
                <a:lnTo>
                  <a:pt x="257" y="404"/>
                </a:lnTo>
                <a:lnTo>
                  <a:pt x="264" y="399"/>
                </a:lnTo>
                <a:lnTo>
                  <a:pt x="264" y="387"/>
                </a:lnTo>
                <a:lnTo>
                  <a:pt x="264" y="374"/>
                </a:lnTo>
                <a:lnTo>
                  <a:pt x="272" y="346"/>
                </a:lnTo>
                <a:lnTo>
                  <a:pt x="279" y="346"/>
                </a:lnTo>
                <a:lnTo>
                  <a:pt x="287" y="360"/>
                </a:lnTo>
                <a:lnTo>
                  <a:pt x="297" y="347"/>
                </a:lnTo>
                <a:lnTo>
                  <a:pt x="294" y="335"/>
                </a:lnTo>
                <a:lnTo>
                  <a:pt x="303" y="316"/>
                </a:lnTo>
                <a:lnTo>
                  <a:pt x="310" y="309"/>
                </a:lnTo>
                <a:lnTo>
                  <a:pt x="310" y="303"/>
                </a:lnTo>
                <a:lnTo>
                  <a:pt x="318" y="296"/>
                </a:lnTo>
                <a:lnTo>
                  <a:pt x="325" y="298"/>
                </a:lnTo>
                <a:lnTo>
                  <a:pt x="334" y="295"/>
                </a:lnTo>
                <a:lnTo>
                  <a:pt x="336" y="291"/>
                </a:lnTo>
                <a:lnTo>
                  <a:pt x="352" y="272"/>
                </a:lnTo>
                <a:lnTo>
                  <a:pt x="356" y="270"/>
                </a:lnTo>
                <a:lnTo>
                  <a:pt x="366" y="262"/>
                </a:lnTo>
                <a:lnTo>
                  <a:pt x="365" y="247"/>
                </a:lnTo>
                <a:lnTo>
                  <a:pt x="363" y="242"/>
                </a:lnTo>
                <a:lnTo>
                  <a:pt x="363" y="233"/>
                </a:lnTo>
                <a:lnTo>
                  <a:pt x="367" y="223"/>
                </a:lnTo>
                <a:lnTo>
                  <a:pt x="373" y="183"/>
                </a:lnTo>
                <a:lnTo>
                  <a:pt x="356" y="175"/>
                </a:lnTo>
                <a:lnTo>
                  <a:pt x="369" y="164"/>
                </a:lnTo>
                <a:lnTo>
                  <a:pt x="365" y="153"/>
                </a:lnTo>
                <a:lnTo>
                  <a:pt x="371" y="147"/>
                </a:lnTo>
                <a:lnTo>
                  <a:pt x="373" y="150"/>
                </a:lnTo>
                <a:lnTo>
                  <a:pt x="348" y="0"/>
                </a:lnTo>
                <a:lnTo>
                  <a:pt x="305" y="22"/>
                </a:lnTo>
                <a:lnTo>
                  <a:pt x="287" y="34"/>
                </a:lnTo>
                <a:lnTo>
                  <a:pt x="279" y="40"/>
                </a:lnTo>
                <a:lnTo>
                  <a:pt x="254" y="66"/>
                </a:lnTo>
                <a:lnTo>
                  <a:pt x="246" y="70"/>
                </a:lnTo>
                <a:lnTo>
                  <a:pt x="241" y="69"/>
                </a:lnTo>
                <a:lnTo>
                  <a:pt x="227" y="69"/>
                </a:lnTo>
                <a:lnTo>
                  <a:pt x="219" y="71"/>
                </a:lnTo>
                <a:lnTo>
                  <a:pt x="198" y="88"/>
                </a:lnTo>
                <a:lnTo>
                  <a:pt x="191" y="87"/>
                </a:lnTo>
                <a:lnTo>
                  <a:pt x="175" y="82"/>
                </a:lnTo>
                <a:lnTo>
                  <a:pt x="169" y="85"/>
                </a:lnTo>
                <a:lnTo>
                  <a:pt x="164" y="82"/>
                </a:lnTo>
                <a:lnTo>
                  <a:pt x="168" y="76"/>
                </a:lnTo>
                <a:lnTo>
                  <a:pt x="165" y="75"/>
                </a:lnTo>
                <a:lnTo>
                  <a:pt x="153" y="73"/>
                </a:lnTo>
                <a:lnTo>
                  <a:pt x="127" y="64"/>
                </a:lnTo>
                <a:lnTo>
                  <a:pt x="121" y="63"/>
                </a:lnTo>
                <a:lnTo>
                  <a:pt x="109" y="66"/>
                </a:lnTo>
                <a:lnTo>
                  <a:pt x="109" y="59"/>
                </a:lnTo>
                <a:lnTo>
                  <a:pt x="0" y="75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6642100" y="3171825"/>
            <a:ext cx="722313" cy="515938"/>
          </a:xfrm>
          <a:custGeom>
            <a:avLst/>
            <a:gdLst/>
            <a:ahLst/>
            <a:cxnLst>
              <a:cxn ang="0">
                <a:pos x="127" y="309"/>
              </a:cxn>
              <a:cxn ang="0">
                <a:pos x="357" y="264"/>
              </a:cxn>
              <a:cxn ang="0">
                <a:pos x="430" y="252"/>
              </a:cxn>
              <a:cxn ang="0">
                <a:pos x="431" y="251"/>
              </a:cxn>
              <a:cxn ang="0">
                <a:pos x="434" y="250"/>
              </a:cxn>
              <a:cxn ang="0">
                <a:pos x="435" y="243"/>
              </a:cxn>
              <a:cxn ang="0">
                <a:pos x="443" y="236"/>
              </a:cxn>
              <a:cxn ang="0">
                <a:pos x="452" y="235"/>
              </a:cxn>
              <a:cxn ang="0">
                <a:pos x="458" y="236"/>
              </a:cxn>
              <a:cxn ang="0">
                <a:pos x="480" y="222"/>
              </a:cxn>
              <a:cxn ang="0">
                <a:pos x="482" y="210"/>
              </a:cxn>
              <a:cxn ang="0">
                <a:pos x="496" y="198"/>
              </a:cxn>
              <a:cxn ang="0">
                <a:pos x="509" y="189"/>
              </a:cxn>
              <a:cxn ang="0">
                <a:pos x="510" y="186"/>
              </a:cxn>
              <a:cxn ang="0">
                <a:pos x="498" y="177"/>
              </a:cxn>
              <a:cxn ang="0">
                <a:pos x="493" y="172"/>
              </a:cxn>
              <a:cxn ang="0">
                <a:pos x="487" y="170"/>
              </a:cxn>
              <a:cxn ang="0">
                <a:pos x="484" y="167"/>
              </a:cxn>
              <a:cxn ang="0">
                <a:pos x="476" y="164"/>
              </a:cxn>
              <a:cxn ang="0">
                <a:pos x="471" y="151"/>
              </a:cxn>
              <a:cxn ang="0">
                <a:pos x="461" y="150"/>
              </a:cxn>
              <a:cxn ang="0">
                <a:pos x="459" y="148"/>
              </a:cxn>
              <a:cxn ang="0">
                <a:pos x="457" y="129"/>
              </a:cxn>
              <a:cxn ang="0">
                <a:pos x="464" y="125"/>
              </a:cxn>
              <a:cxn ang="0">
                <a:pos x="462" y="114"/>
              </a:cxn>
              <a:cxn ang="0">
                <a:pos x="455" y="107"/>
              </a:cxn>
              <a:cxn ang="0">
                <a:pos x="455" y="104"/>
              </a:cxn>
              <a:cxn ang="0">
                <a:pos x="457" y="101"/>
              </a:cxn>
              <a:cxn ang="0">
                <a:pos x="468" y="91"/>
              </a:cxn>
              <a:cxn ang="0">
                <a:pos x="471" y="75"/>
              </a:cxn>
              <a:cxn ang="0">
                <a:pos x="471" y="70"/>
              </a:cxn>
              <a:cxn ang="0">
                <a:pos x="477" y="62"/>
              </a:cxn>
              <a:cxn ang="0">
                <a:pos x="481" y="58"/>
              </a:cxn>
              <a:cxn ang="0">
                <a:pos x="473" y="53"/>
              </a:cxn>
              <a:cxn ang="0">
                <a:pos x="453" y="51"/>
              </a:cxn>
              <a:cxn ang="0">
                <a:pos x="452" y="49"/>
              </a:cxn>
              <a:cxn ang="0">
                <a:pos x="448" y="46"/>
              </a:cxn>
              <a:cxn ang="0">
                <a:pos x="447" y="37"/>
              </a:cxn>
              <a:cxn ang="0">
                <a:pos x="436" y="17"/>
              </a:cxn>
              <a:cxn ang="0">
                <a:pos x="430" y="16"/>
              </a:cxn>
              <a:cxn ang="0">
                <a:pos x="427" y="13"/>
              </a:cxn>
              <a:cxn ang="0">
                <a:pos x="424" y="14"/>
              </a:cxn>
              <a:cxn ang="0">
                <a:pos x="421" y="11"/>
              </a:cxn>
              <a:cxn ang="0">
                <a:pos x="419" y="4"/>
              </a:cxn>
              <a:cxn ang="0">
                <a:pos x="413" y="0"/>
              </a:cxn>
              <a:cxn ang="0">
                <a:pos x="60" y="70"/>
              </a:cxn>
              <a:cxn ang="0">
                <a:pos x="55" y="41"/>
              </a:cxn>
              <a:cxn ang="0">
                <a:pos x="36" y="61"/>
              </a:cxn>
              <a:cxn ang="0">
                <a:pos x="32" y="62"/>
              </a:cxn>
              <a:cxn ang="0">
                <a:pos x="29" y="58"/>
              </a:cxn>
              <a:cxn ang="0">
                <a:pos x="27" y="58"/>
              </a:cxn>
              <a:cxn ang="0">
                <a:pos x="23" y="69"/>
              </a:cxn>
              <a:cxn ang="0">
                <a:pos x="6" y="83"/>
              </a:cxn>
              <a:cxn ang="0">
                <a:pos x="0" y="86"/>
              </a:cxn>
              <a:cxn ang="0">
                <a:pos x="25" y="230"/>
              </a:cxn>
              <a:cxn ang="0">
                <a:pos x="42" y="325"/>
              </a:cxn>
              <a:cxn ang="0">
                <a:pos x="127" y="309"/>
              </a:cxn>
            </a:cxnLst>
            <a:rect l="0" t="0" r="r" b="b"/>
            <a:pathLst>
              <a:path w="511" h="326">
                <a:moveTo>
                  <a:pt x="127" y="309"/>
                </a:moveTo>
                <a:lnTo>
                  <a:pt x="357" y="264"/>
                </a:lnTo>
                <a:lnTo>
                  <a:pt x="430" y="252"/>
                </a:lnTo>
                <a:lnTo>
                  <a:pt x="431" y="251"/>
                </a:lnTo>
                <a:lnTo>
                  <a:pt x="434" y="250"/>
                </a:lnTo>
                <a:lnTo>
                  <a:pt x="435" y="243"/>
                </a:lnTo>
                <a:lnTo>
                  <a:pt x="443" y="236"/>
                </a:lnTo>
                <a:lnTo>
                  <a:pt x="452" y="235"/>
                </a:lnTo>
                <a:lnTo>
                  <a:pt x="458" y="236"/>
                </a:lnTo>
                <a:lnTo>
                  <a:pt x="480" y="222"/>
                </a:lnTo>
                <a:lnTo>
                  <a:pt x="482" y="210"/>
                </a:lnTo>
                <a:lnTo>
                  <a:pt x="496" y="198"/>
                </a:lnTo>
                <a:lnTo>
                  <a:pt x="509" y="189"/>
                </a:lnTo>
                <a:lnTo>
                  <a:pt x="510" y="186"/>
                </a:lnTo>
                <a:lnTo>
                  <a:pt x="498" y="177"/>
                </a:lnTo>
                <a:lnTo>
                  <a:pt x="493" y="172"/>
                </a:lnTo>
                <a:lnTo>
                  <a:pt x="487" y="170"/>
                </a:lnTo>
                <a:lnTo>
                  <a:pt x="484" y="167"/>
                </a:lnTo>
                <a:lnTo>
                  <a:pt x="476" y="164"/>
                </a:lnTo>
                <a:lnTo>
                  <a:pt x="471" y="151"/>
                </a:lnTo>
                <a:lnTo>
                  <a:pt x="461" y="150"/>
                </a:lnTo>
                <a:lnTo>
                  <a:pt x="459" y="148"/>
                </a:lnTo>
                <a:lnTo>
                  <a:pt x="457" y="129"/>
                </a:lnTo>
                <a:lnTo>
                  <a:pt x="464" y="125"/>
                </a:lnTo>
                <a:lnTo>
                  <a:pt x="462" y="114"/>
                </a:lnTo>
                <a:lnTo>
                  <a:pt x="455" y="107"/>
                </a:lnTo>
                <a:lnTo>
                  <a:pt x="455" y="104"/>
                </a:lnTo>
                <a:lnTo>
                  <a:pt x="457" y="101"/>
                </a:lnTo>
                <a:lnTo>
                  <a:pt x="468" y="91"/>
                </a:lnTo>
                <a:lnTo>
                  <a:pt x="471" y="75"/>
                </a:lnTo>
                <a:lnTo>
                  <a:pt x="471" y="70"/>
                </a:lnTo>
                <a:lnTo>
                  <a:pt x="477" y="62"/>
                </a:lnTo>
                <a:lnTo>
                  <a:pt x="481" y="58"/>
                </a:lnTo>
                <a:lnTo>
                  <a:pt x="473" y="53"/>
                </a:lnTo>
                <a:lnTo>
                  <a:pt x="453" y="51"/>
                </a:lnTo>
                <a:lnTo>
                  <a:pt x="452" y="49"/>
                </a:lnTo>
                <a:lnTo>
                  <a:pt x="448" y="46"/>
                </a:lnTo>
                <a:lnTo>
                  <a:pt x="447" y="37"/>
                </a:lnTo>
                <a:lnTo>
                  <a:pt x="436" y="17"/>
                </a:lnTo>
                <a:lnTo>
                  <a:pt x="430" y="16"/>
                </a:lnTo>
                <a:lnTo>
                  <a:pt x="427" y="13"/>
                </a:lnTo>
                <a:lnTo>
                  <a:pt x="424" y="14"/>
                </a:lnTo>
                <a:lnTo>
                  <a:pt x="421" y="11"/>
                </a:lnTo>
                <a:lnTo>
                  <a:pt x="419" y="4"/>
                </a:lnTo>
                <a:lnTo>
                  <a:pt x="413" y="0"/>
                </a:lnTo>
                <a:lnTo>
                  <a:pt x="60" y="70"/>
                </a:lnTo>
                <a:lnTo>
                  <a:pt x="55" y="41"/>
                </a:lnTo>
                <a:lnTo>
                  <a:pt x="36" y="61"/>
                </a:lnTo>
                <a:lnTo>
                  <a:pt x="32" y="62"/>
                </a:lnTo>
                <a:lnTo>
                  <a:pt x="29" y="58"/>
                </a:lnTo>
                <a:lnTo>
                  <a:pt x="27" y="58"/>
                </a:lnTo>
                <a:lnTo>
                  <a:pt x="23" y="69"/>
                </a:lnTo>
                <a:lnTo>
                  <a:pt x="6" y="83"/>
                </a:lnTo>
                <a:lnTo>
                  <a:pt x="0" y="86"/>
                </a:lnTo>
                <a:lnTo>
                  <a:pt x="25" y="230"/>
                </a:lnTo>
                <a:lnTo>
                  <a:pt x="42" y="325"/>
                </a:lnTo>
                <a:lnTo>
                  <a:pt x="127" y="309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6642100" y="3171825"/>
            <a:ext cx="736600" cy="533400"/>
          </a:xfrm>
          <a:custGeom>
            <a:avLst/>
            <a:gdLst/>
            <a:ahLst/>
            <a:cxnLst>
              <a:cxn ang="0">
                <a:pos x="130" y="320"/>
              </a:cxn>
              <a:cxn ang="0">
                <a:pos x="365" y="273"/>
              </a:cxn>
              <a:cxn ang="0">
                <a:pos x="440" y="260"/>
              </a:cxn>
              <a:cxn ang="0">
                <a:pos x="441" y="259"/>
              </a:cxn>
              <a:cxn ang="0">
                <a:pos x="443" y="258"/>
              </a:cxn>
              <a:cxn ang="0">
                <a:pos x="444" y="251"/>
              </a:cxn>
              <a:cxn ang="0">
                <a:pos x="453" y="244"/>
              </a:cxn>
              <a:cxn ang="0">
                <a:pos x="462" y="243"/>
              </a:cxn>
              <a:cxn ang="0">
                <a:pos x="468" y="244"/>
              </a:cxn>
              <a:cxn ang="0">
                <a:pos x="490" y="229"/>
              </a:cxn>
              <a:cxn ang="0">
                <a:pos x="492" y="217"/>
              </a:cxn>
              <a:cxn ang="0">
                <a:pos x="507" y="204"/>
              </a:cxn>
              <a:cxn ang="0">
                <a:pos x="520" y="195"/>
              </a:cxn>
              <a:cxn ang="0">
                <a:pos x="521" y="192"/>
              </a:cxn>
              <a:cxn ang="0">
                <a:pos x="509" y="183"/>
              </a:cxn>
              <a:cxn ang="0">
                <a:pos x="503" y="178"/>
              </a:cxn>
              <a:cxn ang="0">
                <a:pos x="498" y="176"/>
              </a:cxn>
              <a:cxn ang="0">
                <a:pos x="495" y="172"/>
              </a:cxn>
              <a:cxn ang="0">
                <a:pos x="486" y="169"/>
              </a:cxn>
              <a:cxn ang="0">
                <a:pos x="481" y="156"/>
              </a:cxn>
              <a:cxn ang="0">
                <a:pos x="470" y="155"/>
              </a:cxn>
              <a:cxn ang="0">
                <a:pos x="469" y="153"/>
              </a:cxn>
              <a:cxn ang="0">
                <a:pos x="467" y="133"/>
              </a:cxn>
              <a:cxn ang="0">
                <a:pos x="474" y="130"/>
              </a:cxn>
              <a:cxn ang="0">
                <a:pos x="472" y="117"/>
              </a:cxn>
              <a:cxn ang="0">
                <a:pos x="465" y="111"/>
              </a:cxn>
              <a:cxn ang="0">
                <a:pos x="465" y="108"/>
              </a:cxn>
              <a:cxn ang="0">
                <a:pos x="467" y="104"/>
              </a:cxn>
              <a:cxn ang="0">
                <a:pos x="478" y="94"/>
              </a:cxn>
              <a:cxn ang="0">
                <a:pos x="481" y="78"/>
              </a:cxn>
              <a:cxn ang="0">
                <a:pos x="481" y="72"/>
              </a:cxn>
              <a:cxn ang="0">
                <a:pos x="487" y="64"/>
              </a:cxn>
              <a:cxn ang="0">
                <a:pos x="491" y="60"/>
              </a:cxn>
              <a:cxn ang="0">
                <a:pos x="484" y="55"/>
              </a:cxn>
              <a:cxn ang="0">
                <a:pos x="463" y="53"/>
              </a:cxn>
              <a:cxn ang="0">
                <a:pos x="462" y="51"/>
              </a:cxn>
              <a:cxn ang="0">
                <a:pos x="457" y="47"/>
              </a:cxn>
              <a:cxn ang="0">
                <a:pos x="456" y="38"/>
              </a:cxn>
              <a:cxn ang="0">
                <a:pos x="445" y="18"/>
              </a:cxn>
              <a:cxn ang="0">
                <a:pos x="440" y="16"/>
              </a:cxn>
              <a:cxn ang="0">
                <a:pos x="436" y="13"/>
              </a:cxn>
              <a:cxn ang="0">
                <a:pos x="433" y="14"/>
              </a:cxn>
              <a:cxn ang="0">
                <a:pos x="430" y="11"/>
              </a:cxn>
              <a:cxn ang="0">
                <a:pos x="428" y="4"/>
              </a:cxn>
              <a:cxn ang="0">
                <a:pos x="422" y="0"/>
              </a:cxn>
              <a:cxn ang="0">
                <a:pos x="62" y="72"/>
              </a:cxn>
              <a:cxn ang="0">
                <a:pos x="56" y="43"/>
              </a:cxn>
              <a:cxn ang="0">
                <a:pos x="36" y="63"/>
              </a:cxn>
              <a:cxn ang="0">
                <a:pos x="33" y="64"/>
              </a:cxn>
              <a:cxn ang="0">
                <a:pos x="30" y="60"/>
              </a:cxn>
              <a:cxn ang="0">
                <a:pos x="27" y="60"/>
              </a:cxn>
              <a:cxn ang="0">
                <a:pos x="23" y="71"/>
              </a:cxn>
              <a:cxn ang="0">
                <a:pos x="7" y="86"/>
              </a:cxn>
              <a:cxn ang="0">
                <a:pos x="0" y="89"/>
              </a:cxn>
              <a:cxn ang="0">
                <a:pos x="25" y="238"/>
              </a:cxn>
              <a:cxn ang="0">
                <a:pos x="43" y="336"/>
              </a:cxn>
              <a:cxn ang="0">
                <a:pos x="130" y="320"/>
              </a:cxn>
            </a:cxnLst>
            <a:rect l="0" t="0" r="r" b="b"/>
            <a:pathLst>
              <a:path w="522" h="337">
                <a:moveTo>
                  <a:pt x="130" y="320"/>
                </a:moveTo>
                <a:lnTo>
                  <a:pt x="365" y="273"/>
                </a:lnTo>
                <a:lnTo>
                  <a:pt x="440" y="260"/>
                </a:lnTo>
                <a:lnTo>
                  <a:pt x="441" y="259"/>
                </a:lnTo>
                <a:lnTo>
                  <a:pt x="443" y="258"/>
                </a:lnTo>
                <a:lnTo>
                  <a:pt x="444" y="251"/>
                </a:lnTo>
                <a:lnTo>
                  <a:pt x="453" y="244"/>
                </a:lnTo>
                <a:lnTo>
                  <a:pt x="462" y="243"/>
                </a:lnTo>
                <a:lnTo>
                  <a:pt x="468" y="244"/>
                </a:lnTo>
                <a:lnTo>
                  <a:pt x="490" y="229"/>
                </a:lnTo>
                <a:lnTo>
                  <a:pt x="492" y="217"/>
                </a:lnTo>
                <a:lnTo>
                  <a:pt x="507" y="204"/>
                </a:lnTo>
                <a:lnTo>
                  <a:pt x="520" y="195"/>
                </a:lnTo>
                <a:lnTo>
                  <a:pt x="521" y="192"/>
                </a:lnTo>
                <a:lnTo>
                  <a:pt x="509" y="183"/>
                </a:lnTo>
                <a:lnTo>
                  <a:pt x="503" y="178"/>
                </a:lnTo>
                <a:lnTo>
                  <a:pt x="498" y="176"/>
                </a:lnTo>
                <a:lnTo>
                  <a:pt x="495" y="172"/>
                </a:lnTo>
                <a:lnTo>
                  <a:pt x="486" y="169"/>
                </a:lnTo>
                <a:lnTo>
                  <a:pt x="481" y="156"/>
                </a:lnTo>
                <a:lnTo>
                  <a:pt x="470" y="155"/>
                </a:lnTo>
                <a:lnTo>
                  <a:pt x="469" y="153"/>
                </a:lnTo>
                <a:lnTo>
                  <a:pt x="467" y="133"/>
                </a:lnTo>
                <a:lnTo>
                  <a:pt x="474" y="130"/>
                </a:lnTo>
                <a:lnTo>
                  <a:pt x="472" y="117"/>
                </a:lnTo>
                <a:lnTo>
                  <a:pt x="465" y="111"/>
                </a:lnTo>
                <a:lnTo>
                  <a:pt x="465" y="108"/>
                </a:lnTo>
                <a:lnTo>
                  <a:pt x="467" y="104"/>
                </a:lnTo>
                <a:lnTo>
                  <a:pt x="478" y="94"/>
                </a:lnTo>
                <a:lnTo>
                  <a:pt x="481" y="78"/>
                </a:lnTo>
                <a:lnTo>
                  <a:pt x="481" y="72"/>
                </a:lnTo>
                <a:lnTo>
                  <a:pt x="487" y="64"/>
                </a:lnTo>
                <a:lnTo>
                  <a:pt x="491" y="60"/>
                </a:lnTo>
                <a:lnTo>
                  <a:pt x="484" y="55"/>
                </a:lnTo>
                <a:lnTo>
                  <a:pt x="463" y="53"/>
                </a:lnTo>
                <a:lnTo>
                  <a:pt x="462" y="51"/>
                </a:lnTo>
                <a:lnTo>
                  <a:pt x="457" y="47"/>
                </a:lnTo>
                <a:lnTo>
                  <a:pt x="456" y="38"/>
                </a:lnTo>
                <a:lnTo>
                  <a:pt x="445" y="18"/>
                </a:lnTo>
                <a:lnTo>
                  <a:pt x="440" y="16"/>
                </a:lnTo>
                <a:lnTo>
                  <a:pt x="436" y="13"/>
                </a:lnTo>
                <a:lnTo>
                  <a:pt x="433" y="14"/>
                </a:lnTo>
                <a:lnTo>
                  <a:pt x="430" y="11"/>
                </a:lnTo>
                <a:lnTo>
                  <a:pt x="428" y="4"/>
                </a:lnTo>
                <a:lnTo>
                  <a:pt x="422" y="0"/>
                </a:lnTo>
                <a:lnTo>
                  <a:pt x="62" y="72"/>
                </a:lnTo>
                <a:lnTo>
                  <a:pt x="56" y="43"/>
                </a:lnTo>
                <a:lnTo>
                  <a:pt x="36" y="63"/>
                </a:lnTo>
                <a:lnTo>
                  <a:pt x="33" y="64"/>
                </a:lnTo>
                <a:lnTo>
                  <a:pt x="30" y="60"/>
                </a:lnTo>
                <a:lnTo>
                  <a:pt x="27" y="60"/>
                </a:lnTo>
                <a:lnTo>
                  <a:pt x="23" y="71"/>
                </a:lnTo>
                <a:lnTo>
                  <a:pt x="7" y="86"/>
                </a:lnTo>
                <a:lnTo>
                  <a:pt x="0" y="89"/>
                </a:lnTo>
                <a:lnTo>
                  <a:pt x="25" y="238"/>
                </a:lnTo>
                <a:lnTo>
                  <a:pt x="43" y="336"/>
                </a:lnTo>
                <a:lnTo>
                  <a:pt x="130" y="320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6488113" y="3546475"/>
            <a:ext cx="549275" cy="611188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127" y="16"/>
              </a:cxn>
              <a:cxn ang="0">
                <a:pos x="131" y="34"/>
              </a:cxn>
              <a:cxn ang="0">
                <a:pos x="122" y="83"/>
              </a:cxn>
              <a:cxn ang="0">
                <a:pos x="124" y="97"/>
              </a:cxn>
              <a:cxn ang="0">
                <a:pos x="115" y="120"/>
              </a:cxn>
              <a:cxn ang="0">
                <a:pos x="95" y="140"/>
              </a:cxn>
              <a:cxn ang="0">
                <a:pos x="84" y="147"/>
              </a:cxn>
              <a:cxn ang="0">
                <a:pos x="71" y="152"/>
              </a:cxn>
              <a:cxn ang="0">
                <a:pos x="63" y="164"/>
              </a:cxn>
              <a:cxn ang="0">
                <a:pos x="58" y="195"/>
              </a:cxn>
              <a:cxn ang="0">
                <a:pos x="41" y="194"/>
              </a:cxn>
              <a:cxn ang="0">
                <a:pos x="26" y="220"/>
              </a:cxn>
              <a:cxn ang="0">
                <a:pos x="26" y="245"/>
              </a:cxn>
              <a:cxn ang="0">
                <a:pos x="12" y="263"/>
              </a:cxn>
              <a:cxn ang="0">
                <a:pos x="2" y="278"/>
              </a:cxn>
              <a:cxn ang="0">
                <a:pos x="1" y="294"/>
              </a:cxn>
              <a:cxn ang="0">
                <a:pos x="21" y="324"/>
              </a:cxn>
              <a:cxn ang="0">
                <a:pos x="35" y="343"/>
              </a:cxn>
              <a:cxn ang="0">
                <a:pos x="48" y="347"/>
              </a:cxn>
              <a:cxn ang="0">
                <a:pos x="53" y="351"/>
              </a:cxn>
              <a:cxn ang="0">
                <a:pos x="65" y="354"/>
              </a:cxn>
              <a:cxn ang="0">
                <a:pos x="65" y="365"/>
              </a:cxn>
              <a:cxn ang="0">
                <a:pos x="97" y="385"/>
              </a:cxn>
              <a:cxn ang="0">
                <a:pos x="115" y="378"/>
              </a:cxn>
              <a:cxn ang="0">
                <a:pos x="124" y="368"/>
              </a:cxn>
              <a:cxn ang="0">
                <a:pos x="135" y="375"/>
              </a:cxn>
              <a:cxn ang="0">
                <a:pos x="162" y="366"/>
              </a:cxn>
              <a:cxn ang="0">
                <a:pos x="168" y="352"/>
              </a:cxn>
              <a:cxn ang="0">
                <a:pos x="190" y="341"/>
              </a:cxn>
              <a:cxn ang="0">
                <a:pos x="212" y="325"/>
              </a:cxn>
              <a:cxn ang="0">
                <a:pos x="209" y="306"/>
              </a:cxn>
              <a:cxn ang="0">
                <a:pos x="243" y="206"/>
              </a:cxn>
              <a:cxn ang="0">
                <a:pos x="256" y="213"/>
              </a:cxn>
              <a:cxn ang="0">
                <a:pos x="263" y="222"/>
              </a:cxn>
              <a:cxn ang="0">
                <a:pos x="281" y="209"/>
              </a:cxn>
              <a:cxn ang="0">
                <a:pos x="294" y="171"/>
              </a:cxn>
              <a:cxn ang="0">
                <a:pos x="312" y="159"/>
              </a:cxn>
              <a:cxn ang="0">
                <a:pos x="324" y="149"/>
              </a:cxn>
              <a:cxn ang="0">
                <a:pos x="333" y="132"/>
              </a:cxn>
              <a:cxn ang="0">
                <a:pos x="330" y="124"/>
              </a:cxn>
              <a:cxn ang="0">
                <a:pos x="334" y="98"/>
              </a:cxn>
              <a:cxn ang="0">
                <a:pos x="377" y="121"/>
              </a:cxn>
              <a:cxn ang="0">
                <a:pos x="385" y="122"/>
              </a:cxn>
              <a:cxn ang="0">
                <a:pos x="379" y="81"/>
              </a:cxn>
              <a:cxn ang="0">
                <a:pos x="373" y="71"/>
              </a:cxn>
              <a:cxn ang="0">
                <a:pos x="358" y="73"/>
              </a:cxn>
              <a:cxn ang="0">
                <a:pos x="325" y="79"/>
              </a:cxn>
              <a:cxn ang="0">
                <a:pos x="312" y="90"/>
              </a:cxn>
              <a:cxn ang="0">
                <a:pos x="296" y="82"/>
              </a:cxn>
              <a:cxn ang="0">
                <a:pos x="285" y="96"/>
              </a:cxn>
              <a:cxn ang="0">
                <a:pos x="271" y="108"/>
              </a:cxn>
              <a:cxn ang="0">
                <a:pos x="249" y="129"/>
              </a:cxn>
              <a:cxn ang="0">
                <a:pos x="233" y="81"/>
              </a:cxn>
              <a:cxn ang="0">
                <a:pos x="131" y="2"/>
              </a:cxn>
            </a:cxnLst>
            <a:rect l="0" t="0" r="r" b="b"/>
            <a:pathLst>
              <a:path w="390" h="386">
                <a:moveTo>
                  <a:pt x="131" y="2"/>
                </a:moveTo>
                <a:lnTo>
                  <a:pt x="129" y="0"/>
                </a:lnTo>
                <a:lnTo>
                  <a:pt x="124" y="5"/>
                </a:lnTo>
                <a:lnTo>
                  <a:pt x="127" y="16"/>
                </a:lnTo>
                <a:lnTo>
                  <a:pt x="115" y="27"/>
                </a:lnTo>
                <a:lnTo>
                  <a:pt x="131" y="34"/>
                </a:lnTo>
                <a:lnTo>
                  <a:pt x="126" y="74"/>
                </a:lnTo>
                <a:lnTo>
                  <a:pt x="122" y="83"/>
                </a:lnTo>
                <a:lnTo>
                  <a:pt x="122" y="92"/>
                </a:lnTo>
                <a:lnTo>
                  <a:pt x="124" y="97"/>
                </a:lnTo>
                <a:lnTo>
                  <a:pt x="125" y="111"/>
                </a:lnTo>
                <a:lnTo>
                  <a:pt x="115" y="120"/>
                </a:lnTo>
                <a:lnTo>
                  <a:pt x="111" y="121"/>
                </a:lnTo>
                <a:lnTo>
                  <a:pt x="95" y="140"/>
                </a:lnTo>
                <a:lnTo>
                  <a:pt x="94" y="143"/>
                </a:lnTo>
                <a:lnTo>
                  <a:pt x="84" y="147"/>
                </a:lnTo>
                <a:lnTo>
                  <a:pt x="78" y="144"/>
                </a:lnTo>
                <a:lnTo>
                  <a:pt x="71" y="152"/>
                </a:lnTo>
                <a:lnTo>
                  <a:pt x="71" y="157"/>
                </a:lnTo>
                <a:lnTo>
                  <a:pt x="63" y="164"/>
                </a:lnTo>
                <a:lnTo>
                  <a:pt x="55" y="183"/>
                </a:lnTo>
                <a:lnTo>
                  <a:pt x="58" y="195"/>
                </a:lnTo>
                <a:lnTo>
                  <a:pt x="48" y="206"/>
                </a:lnTo>
                <a:lnTo>
                  <a:pt x="41" y="194"/>
                </a:lnTo>
                <a:lnTo>
                  <a:pt x="33" y="194"/>
                </a:lnTo>
                <a:lnTo>
                  <a:pt x="26" y="220"/>
                </a:lnTo>
                <a:lnTo>
                  <a:pt x="26" y="233"/>
                </a:lnTo>
                <a:lnTo>
                  <a:pt x="26" y="245"/>
                </a:lnTo>
                <a:lnTo>
                  <a:pt x="19" y="249"/>
                </a:lnTo>
                <a:lnTo>
                  <a:pt x="12" y="263"/>
                </a:lnTo>
                <a:lnTo>
                  <a:pt x="0" y="265"/>
                </a:lnTo>
                <a:lnTo>
                  <a:pt x="2" y="278"/>
                </a:lnTo>
                <a:lnTo>
                  <a:pt x="2" y="288"/>
                </a:lnTo>
                <a:lnTo>
                  <a:pt x="1" y="294"/>
                </a:lnTo>
                <a:lnTo>
                  <a:pt x="3" y="302"/>
                </a:lnTo>
                <a:lnTo>
                  <a:pt x="21" y="324"/>
                </a:lnTo>
                <a:lnTo>
                  <a:pt x="32" y="341"/>
                </a:lnTo>
                <a:lnTo>
                  <a:pt x="35" y="343"/>
                </a:lnTo>
                <a:lnTo>
                  <a:pt x="38" y="342"/>
                </a:lnTo>
                <a:lnTo>
                  <a:pt x="48" y="347"/>
                </a:lnTo>
                <a:lnTo>
                  <a:pt x="50" y="349"/>
                </a:lnTo>
                <a:lnTo>
                  <a:pt x="53" y="351"/>
                </a:lnTo>
                <a:lnTo>
                  <a:pt x="59" y="354"/>
                </a:lnTo>
                <a:lnTo>
                  <a:pt x="65" y="354"/>
                </a:lnTo>
                <a:lnTo>
                  <a:pt x="68" y="356"/>
                </a:lnTo>
                <a:lnTo>
                  <a:pt x="65" y="365"/>
                </a:lnTo>
                <a:lnTo>
                  <a:pt x="77" y="378"/>
                </a:lnTo>
                <a:lnTo>
                  <a:pt x="97" y="385"/>
                </a:lnTo>
                <a:lnTo>
                  <a:pt x="106" y="385"/>
                </a:lnTo>
                <a:lnTo>
                  <a:pt x="115" y="378"/>
                </a:lnTo>
                <a:lnTo>
                  <a:pt x="116" y="372"/>
                </a:lnTo>
                <a:lnTo>
                  <a:pt x="124" y="368"/>
                </a:lnTo>
                <a:lnTo>
                  <a:pt x="130" y="373"/>
                </a:lnTo>
                <a:lnTo>
                  <a:pt x="135" y="375"/>
                </a:lnTo>
                <a:lnTo>
                  <a:pt x="141" y="374"/>
                </a:lnTo>
                <a:lnTo>
                  <a:pt x="162" y="366"/>
                </a:lnTo>
                <a:lnTo>
                  <a:pt x="166" y="352"/>
                </a:lnTo>
                <a:lnTo>
                  <a:pt x="168" y="352"/>
                </a:lnTo>
                <a:lnTo>
                  <a:pt x="173" y="357"/>
                </a:lnTo>
                <a:lnTo>
                  <a:pt x="190" y="341"/>
                </a:lnTo>
                <a:lnTo>
                  <a:pt x="197" y="344"/>
                </a:lnTo>
                <a:lnTo>
                  <a:pt x="212" y="325"/>
                </a:lnTo>
                <a:lnTo>
                  <a:pt x="207" y="319"/>
                </a:lnTo>
                <a:lnTo>
                  <a:pt x="209" y="306"/>
                </a:lnTo>
                <a:lnTo>
                  <a:pt x="223" y="278"/>
                </a:lnTo>
                <a:lnTo>
                  <a:pt x="243" y="206"/>
                </a:lnTo>
                <a:lnTo>
                  <a:pt x="246" y="206"/>
                </a:lnTo>
                <a:lnTo>
                  <a:pt x="256" y="213"/>
                </a:lnTo>
                <a:lnTo>
                  <a:pt x="256" y="218"/>
                </a:lnTo>
                <a:lnTo>
                  <a:pt x="263" y="222"/>
                </a:lnTo>
                <a:lnTo>
                  <a:pt x="274" y="220"/>
                </a:lnTo>
                <a:lnTo>
                  <a:pt x="281" y="209"/>
                </a:lnTo>
                <a:lnTo>
                  <a:pt x="289" y="181"/>
                </a:lnTo>
                <a:lnTo>
                  <a:pt x="294" y="171"/>
                </a:lnTo>
                <a:lnTo>
                  <a:pt x="305" y="175"/>
                </a:lnTo>
                <a:lnTo>
                  <a:pt x="312" y="159"/>
                </a:lnTo>
                <a:lnTo>
                  <a:pt x="317" y="157"/>
                </a:lnTo>
                <a:lnTo>
                  <a:pt x="324" y="149"/>
                </a:lnTo>
                <a:lnTo>
                  <a:pt x="329" y="134"/>
                </a:lnTo>
                <a:lnTo>
                  <a:pt x="333" y="132"/>
                </a:lnTo>
                <a:lnTo>
                  <a:pt x="334" y="127"/>
                </a:lnTo>
                <a:lnTo>
                  <a:pt x="330" y="124"/>
                </a:lnTo>
                <a:lnTo>
                  <a:pt x="332" y="103"/>
                </a:lnTo>
                <a:lnTo>
                  <a:pt x="334" y="98"/>
                </a:lnTo>
                <a:lnTo>
                  <a:pt x="338" y="96"/>
                </a:lnTo>
                <a:lnTo>
                  <a:pt x="377" y="121"/>
                </a:lnTo>
                <a:lnTo>
                  <a:pt x="383" y="123"/>
                </a:lnTo>
                <a:lnTo>
                  <a:pt x="385" y="122"/>
                </a:lnTo>
                <a:lnTo>
                  <a:pt x="389" y="101"/>
                </a:lnTo>
                <a:lnTo>
                  <a:pt x="379" y="81"/>
                </a:lnTo>
                <a:lnTo>
                  <a:pt x="376" y="79"/>
                </a:lnTo>
                <a:lnTo>
                  <a:pt x="373" y="71"/>
                </a:lnTo>
                <a:lnTo>
                  <a:pt x="364" y="74"/>
                </a:lnTo>
                <a:lnTo>
                  <a:pt x="358" y="73"/>
                </a:lnTo>
                <a:lnTo>
                  <a:pt x="353" y="70"/>
                </a:lnTo>
                <a:lnTo>
                  <a:pt x="325" y="79"/>
                </a:lnTo>
                <a:lnTo>
                  <a:pt x="322" y="87"/>
                </a:lnTo>
                <a:lnTo>
                  <a:pt x="312" y="90"/>
                </a:lnTo>
                <a:lnTo>
                  <a:pt x="301" y="88"/>
                </a:lnTo>
                <a:lnTo>
                  <a:pt x="296" y="82"/>
                </a:lnTo>
                <a:lnTo>
                  <a:pt x="292" y="93"/>
                </a:lnTo>
                <a:lnTo>
                  <a:pt x="285" y="96"/>
                </a:lnTo>
                <a:lnTo>
                  <a:pt x="280" y="106"/>
                </a:lnTo>
                <a:lnTo>
                  <a:pt x="271" y="108"/>
                </a:lnTo>
                <a:lnTo>
                  <a:pt x="254" y="127"/>
                </a:lnTo>
                <a:lnTo>
                  <a:pt x="249" y="129"/>
                </a:lnTo>
                <a:lnTo>
                  <a:pt x="246" y="137"/>
                </a:lnTo>
                <a:lnTo>
                  <a:pt x="233" y="81"/>
                </a:lnTo>
                <a:lnTo>
                  <a:pt x="149" y="97"/>
                </a:lnTo>
                <a:lnTo>
                  <a:pt x="131" y="2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6488113" y="3546475"/>
            <a:ext cx="565150" cy="628650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31" y="17"/>
              </a:cxn>
              <a:cxn ang="0">
                <a:pos x="135" y="35"/>
              </a:cxn>
              <a:cxn ang="0">
                <a:pos x="125" y="86"/>
              </a:cxn>
              <a:cxn ang="0">
                <a:pos x="127" y="100"/>
              </a:cxn>
              <a:cxn ang="0">
                <a:pos x="119" y="123"/>
              </a:cxn>
              <a:cxn ang="0">
                <a:pos x="98" y="144"/>
              </a:cxn>
              <a:cxn ang="0">
                <a:pos x="87" y="151"/>
              </a:cxn>
              <a:cxn ang="0">
                <a:pos x="73" y="156"/>
              </a:cxn>
              <a:cxn ang="0">
                <a:pos x="65" y="168"/>
              </a:cxn>
              <a:cxn ang="0">
                <a:pos x="59" y="200"/>
              </a:cxn>
              <a:cxn ang="0">
                <a:pos x="42" y="199"/>
              </a:cxn>
              <a:cxn ang="0">
                <a:pos x="26" y="227"/>
              </a:cxn>
              <a:cxn ang="0">
                <a:pos x="26" y="252"/>
              </a:cxn>
              <a:cxn ang="0">
                <a:pos x="12" y="271"/>
              </a:cxn>
              <a:cxn ang="0">
                <a:pos x="2" y="286"/>
              </a:cxn>
              <a:cxn ang="0">
                <a:pos x="1" y="303"/>
              </a:cxn>
              <a:cxn ang="0">
                <a:pos x="22" y="333"/>
              </a:cxn>
              <a:cxn ang="0">
                <a:pos x="36" y="353"/>
              </a:cxn>
              <a:cxn ang="0">
                <a:pos x="49" y="356"/>
              </a:cxn>
              <a:cxn ang="0">
                <a:pos x="55" y="361"/>
              </a:cxn>
              <a:cxn ang="0">
                <a:pos x="67" y="364"/>
              </a:cxn>
              <a:cxn ang="0">
                <a:pos x="67" y="375"/>
              </a:cxn>
              <a:cxn ang="0">
                <a:pos x="100" y="396"/>
              </a:cxn>
              <a:cxn ang="0">
                <a:pos x="119" y="388"/>
              </a:cxn>
              <a:cxn ang="0">
                <a:pos x="127" y="378"/>
              </a:cxn>
              <a:cxn ang="0">
                <a:pos x="138" y="386"/>
              </a:cxn>
              <a:cxn ang="0">
                <a:pos x="167" y="376"/>
              </a:cxn>
              <a:cxn ang="0">
                <a:pos x="173" y="362"/>
              </a:cxn>
              <a:cxn ang="0">
                <a:pos x="196" y="351"/>
              </a:cxn>
              <a:cxn ang="0">
                <a:pos x="218" y="334"/>
              </a:cxn>
              <a:cxn ang="0">
                <a:pos x="215" y="315"/>
              </a:cxn>
              <a:cxn ang="0">
                <a:pos x="249" y="212"/>
              </a:cxn>
              <a:cxn ang="0">
                <a:pos x="264" y="219"/>
              </a:cxn>
              <a:cxn ang="0">
                <a:pos x="270" y="229"/>
              </a:cxn>
              <a:cxn ang="0">
                <a:pos x="289" y="215"/>
              </a:cxn>
              <a:cxn ang="0">
                <a:pos x="302" y="176"/>
              </a:cxn>
              <a:cxn ang="0">
                <a:pos x="321" y="164"/>
              </a:cxn>
              <a:cxn ang="0">
                <a:pos x="333" y="153"/>
              </a:cxn>
              <a:cxn ang="0">
                <a:pos x="343" y="135"/>
              </a:cxn>
              <a:cxn ang="0">
                <a:pos x="340" y="128"/>
              </a:cxn>
              <a:cxn ang="0">
                <a:pos x="344" y="101"/>
              </a:cxn>
              <a:cxn ang="0">
                <a:pos x="388" y="124"/>
              </a:cxn>
              <a:cxn ang="0">
                <a:pos x="396" y="125"/>
              </a:cxn>
              <a:cxn ang="0">
                <a:pos x="390" y="84"/>
              </a:cxn>
              <a:cxn ang="0">
                <a:pos x="384" y="73"/>
              </a:cxn>
              <a:cxn ang="0">
                <a:pos x="368" y="75"/>
              </a:cxn>
              <a:cxn ang="0">
                <a:pos x="334" y="81"/>
              </a:cxn>
              <a:cxn ang="0">
                <a:pos x="321" y="92"/>
              </a:cxn>
              <a:cxn ang="0">
                <a:pos x="304" y="85"/>
              </a:cxn>
              <a:cxn ang="0">
                <a:pos x="293" y="99"/>
              </a:cxn>
              <a:cxn ang="0">
                <a:pos x="279" y="111"/>
              </a:cxn>
              <a:cxn ang="0">
                <a:pos x="256" y="133"/>
              </a:cxn>
              <a:cxn ang="0">
                <a:pos x="240" y="84"/>
              </a:cxn>
              <a:cxn ang="0">
                <a:pos x="135" y="2"/>
              </a:cxn>
            </a:cxnLst>
            <a:rect l="0" t="0" r="r" b="b"/>
            <a:pathLst>
              <a:path w="401" h="397">
                <a:moveTo>
                  <a:pt x="135" y="2"/>
                </a:moveTo>
                <a:lnTo>
                  <a:pt x="133" y="0"/>
                </a:lnTo>
                <a:lnTo>
                  <a:pt x="127" y="6"/>
                </a:lnTo>
                <a:lnTo>
                  <a:pt x="131" y="17"/>
                </a:lnTo>
                <a:lnTo>
                  <a:pt x="119" y="28"/>
                </a:lnTo>
                <a:lnTo>
                  <a:pt x="135" y="35"/>
                </a:lnTo>
                <a:lnTo>
                  <a:pt x="130" y="76"/>
                </a:lnTo>
                <a:lnTo>
                  <a:pt x="125" y="86"/>
                </a:lnTo>
                <a:lnTo>
                  <a:pt x="125" y="95"/>
                </a:lnTo>
                <a:lnTo>
                  <a:pt x="127" y="100"/>
                </a:lnTo>
                <a:lnTo>
                  <a:pt x="129" y="114"/>
                </a:lnTo>
                <a:lnTo>
                  <a:pt x="119" y="123"/>
                </a:lnTo>
                <a:lnTo>
                  <a:pt x="114" y="124"/>
                </a:lnTo>
                <a:lnTo>
                  <a:pt x="98" y="144"/>
                </a:lnTo>
                <a:lnTo>
                  <a:pt x="97" y="147"/>
                </a:lnTo>
                <a:lnTo>
                  <a:pt x="87" y="151"/>
                </a:lnTo>
                <a:lnTo>
                  <a:pt x="80" y="149"/>
                </a:lnTo>
                <a:lnTo>
                  <a:pt x="73" y="156"/>
                </a:lnTo>
                <a:lnTo>
                  <a:pt x="73" y="162"/>
                </a:lnTo>
                <a:lnTo>
                  <a:pt x="65" y="168"/>
                </a:lnTo>
                <a:lnTo>
                  <a:pt x="56" y="188"/>
                </a:lnTo>
                <a:lnTo>
                  <a:pt x="59" y="200"/>
                </a:lnTo>
                <a:lnTo>
                  <a:pt x="49" y="212"/>
                </a:lnTo>
                <a:lnTo>
                  <a:pt x="42" y="199"/>
                </a:lnTo>
                <a:lnTo>
                  <a:pt x="34" y="199"/>
                </a:lnTo>
                <a:lnTo>
                  <a:pt x="26" y="227"/>
                </a:lnTo>
                <a:lnTo>
                  <a:pt x="26" y="240"/>
                </a:lnTo>
                <a:lnTo>
                  <a:pt x="26" y="252"/>
                </a:lnTo>
                <a:lnTo>
                  <a:pt x="20" y="256"/>
                </a:lnTo>
                <a:lnTo>
                  <a:pt x="12" y="271"/>
                </a:lnTo>
                <a:lnTo>
                  <a:pt x="0" y="273"/>
                </a:lnTo>
                <a:lnTo>
                  <a:pt x="2" y="286"/>
                </a:lnTo>
                <a:lnTo>
                  <a:pt x="2" y="296"/>
                </a:lnTo>
                <a:lnTo>
                  <a:pt x="1" y="303"/>
                </a:lnTo>
                <a:lnTo>
                  <a:pt x="3" y="310"/>
                </a:lnTo>
                <a:lnTo>
                  <a:pt x="22" y="333"/>
                </a:lnTo>
                <a:lnTo>
                  <a:pt x="33" y="351"/>
                </a:lnTo>
                <a:lnTo>
                  <a:pt x="36" y="353"/>
                </a:lnTo>
                <a:lnTo>
                  <a:pt x="40" y="352"/>
                </a:lnTo>
                <a:lnTo>
                  <a:pt x="49" y="356"/>
                </a:lnTo>
                <a:lnTo>
                  <a:pt x="52" y="359"/>
                </a:lnTo>
                <a:lnTo>
                  <a:pt x="55" y="361"/>
                </a:lnTo>
                <a:lnTo>
                  <a:pt x="60" y="364"/>
                </a:lnTo>
                <a:lnTo>
                  <a:pt x="67" y="364"/>
                </a:lnTo>
                <a:lnTo>
                  <a:pt x="70" y="366"/>
                </a:lnTo>
                <a:lnTo>
                  <a:pt x="67" y="375"/>
                </a:lnTo>
                <a:lnTo>
                  <a:pt x="79" y="388"/>
                </a:lnTo>
                <a:lnTo>
                  <a:pt x="100" y="396"/>
                </a:lnTo>
                <a:lnTo>
                  <a:pt x="109" y="396"/>
                </a:lnTo>
                <a:lnTo>
                  <a:pt x="119" y="388"/>
                </a:lnTo>
                <a:lnTo>
                  <a:pt x="120" y="383"/>
                </a:lnTo>
                <a:lnTo>
                  <a:pt x="127" y="378"/>
                </a:lnTo>
                <a:lnTo>
                  <a:pt x="134" y="384"/>
                </a:lnTo>
                <a:lnTo>
                  <a:pt x="138" y="386"/>
                </a:lnTo>
                <a:lnTo>
                  <a:pt x="145" y="385"/>
                </a:lnTo>
                <a:lnTo>
                  <a:pt x="167" y="376"/>
                </a:lnTo>
                <a:lnTo>
                  <a:pt x="170" y="362"/>
                </a:lnTo>
                <a:lnTo>
                  <a:pt x="173" y="362"/>
                </a:lnTo>
                <a:lnTo>
                  <a:pt x="178" y="367"/>
                </a:lnTo>
                <a:lnTo>
                  <a:pt x="196" y="351"/>
                </a:lnTo>
                <a:lnTo>
                  <a:pt x="202" y="354"/>
                </a:lnTo>
                <a:lnTo>
                  <a:pt x="218" y="334"/>
                </a:lnTo>
                <a:lnTo>
                  <a:pt x="213" y="328"/>
                </a:lnTo>
                <a:lnTo>
                  <a:pt x="215" y="315"/>
                </a:lnTo>
                <a:lnTo>
                  <a:pt x="230" y="286"/>
                </a:lnTo>
                <a:lnTo>
                  <a:pt x="249" y="212"/>
                </a:lnTo>
                <a:lnTo>
                  <a:pt x="253" y="212"/>
                </a:lnTo>
                <a:lnTo>
                  <a:pt x="264" y="219"/>
                </a:lnTo>
                <a:lnTo>
                  <a:pt x="264" y="224"/>
                </a:lnTo>
                <a:lnTo>
                  <a:pt x="270" y="229"/>
                </a:lnTo>
                <a:lnTo>
                  <a:pt x="281" y="227"/>
                </a:lnTo>
                <a:lnTo>
                  <a:pt x="289" y="215"/>
                </a:lnTo>
                <a:lnTo>
                  <a:pt x="297" y="186"/>
                </a:lnTo>
                <a:lnTo>
                  <a:pt x="302" y="176"/>
                </a:lnTo>
                <a:lnTo>
                  <a:pt x="313" y="180"/>
                </a:lnTo>
                <a:lnTo>
                  <a:pt x="321" y="164"/>
                </a:lnTo>
                <a:lnTo>
                  <a:pt x="326" y="162"/>
                </a:lnTo>
                <a:lnTo>
                  <a:pt x="333" y="153"/>
                </a:lnTo>
                <a:lnTo>
                  <a:pt x="338" y="138"/>
                </a:lnTo>
                <a:lnTo>
                  <a:pt x="343" y="135"/>
                </a:lnTo>
                <a:lnTo>
                  <a:pt x="344" y="131"/>
                </a:lnTo>
                <a:lnTo>
                  <a:pt x="340" y="128"/>
                </a:lnTo>
                <a:lnTo>
                  <a:pt x="342" y="106"/>
                </a:lnTo>
                <a:lnTo>
                  <a:pt x="344" y="101"/>
                </a:lnTo>
                <a:lnTo>
                  <a:pt x="347" y="99"/>
                </a:lnTo>
                <a:lnTo>
                  <a:pt x="388" y="124"/>
                </a:lnTo>
                <a:lnTo>
                  <a:pt x="393" y="127"/>
                </a:lnTo>
                <a:lnTo>
                  <a:pt x="396" y="125"/>
                </a:lnTo>
                <a:lnTo>
                  <a:pt x="400" y="103"/>
                </a:lnTo>
                <a:lnTo>
                  <a:pt x="390" y="84"/>
                </a:lnTo>
                <a:lnTo>
                  <a:pt x="387" y="81"/>
                </a:lnTo>
                <a:lnTo>
                  <a:pt x="384" y="73"/>
                </a:lnTo>
                <a:lnTo>
                  <a:pt x="375" y="76"/>
                </a:lnTo>
                <a:lnTo>
                  <a:pt x="368" y="75"/>
                </a:lnTo>
                <a:lnTo>
                  <a:pt x="363" y="72"/>
                </a:lnTo>
                <a:lnTo>
                  <a:pt x="334" y="81"/>
                </a:lnTo>
                <a:lnTo>
                  <a:pt x="331" y="89"/>
                </a:lnTo>
                <a:lnTo>
                  <a:pt x="321" y="92"/>
                </a:lnTo>
                <a:lnTo>
                  <a:pt x="310" y="90"/>
                </a:lnTo>
                <a:lnTo>
                  <a:pt x="304" y="85"/>
                </a:lnTo>
                <a:lnTo>
                  <a:pt x="300" y="96"/>
                </a:lnTo>
                <a:lnTo>
                  <a:pt x="293" y="99"/>
                </a:lnTo>
                <a:lnTo>
                  <a:pt x="288" y="109"/>
                </a:lnTo>
                <a:lnTo>
                  <a:pt x="279" y="111"/>
                </a:lnTo>
                <a:lnTo>
                  <a:pt x="262" y="131"/>
                </a:lnTo>
                <a:lnTo>
                  <a:pt x="256" y="133"/>
                </a:lnTo>
                <a:lnTo>
                  <a:pt x="253" y="141"/>
                </a:lnTo>
                <a:lnTo>
                  <a:pt x="240" y="84"/>
                </a:lnTo>
                <a:lnTo>
                  <a:pt x="153" y="100"/>
                </a:lnTo>
                <a:lnTo>
                  <a:pt x="135" y="2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5011738" y="4429125"/>
            <a:ext cx="612775" cy="63023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89" y="0"/>
              </a:cxn>
              <a:cxn ang="0">
                <a:pos x="387" y="4"/>
              </a:cxn>
              <a:cxn ang="0">
                <a:pos x="395" y="10"/>
              </a:cxn>
              <a:cxn ang="0">
                <a:pos x="399" y="20"/>
              </a:cxn>
              <a:cxn ang="0">
                <a:pos x="398" y="28"/>
              </a:cxn>
              <a:cxn ang="0">
                <a:pos x="386" y="37"/>
              </a:cxn>
              <a:cxn ang="0">
                <a:pos x="375" y="49"/>
              </a:cxn>
              <a:cxn ang="0">
                <a:pos x="374" y="57"/>
              </a:cxn>
              <a:cxn ang="0">
                <a:pos x="433" y="54"/>
              </a:cxn>
              <a:cxn ang="0">
                <a:pos x="430" y="58"/>
              </a:cxn>
              <a:cxn ang="0">
                <a:pos x="432" y="63"/>
              </a:cxn>
              <a:cxn ang="0">
                <a:pos x="428" y="73"/>
              </a:cxn>
              <a:cxn ang="0">
                <a:pos x="417" y="83"/>
              </a:cxn>
              <a:cxn ang="0">
                <a:pos x="413" y="107"/>
              </a:cxn>
              <a:cxn ang="0">
                <a:pos x="401" y="122"/>
              </a:cxn>
              <a:cxn ang="0">
                <a:pos x="403" y="136"/>
              </a:cxn>
              <a:cxn ang="0">
                <a:pos x="403" y="156"/>
              </a:cxn>
              <a:cxn ang="0">
                <a:pos x="400" y="156"/>
              </a:cxn>
              <a:cxn ang="0">
                <a:pos x="390" y="166"/>
              </a:cxn>
              <a:cxn ang="0">
                <a:pos x="389" y="172"/>
              </a:cxn>
              <a:cxn ang="0">
                <a:pos x="372" y="187"/>
              </a:cxn>
              <a:cxn ang="0">
                <a:pos x="365" y="203"/>
              </a:cxn>
              <a:cxn ang="0">
                <a:pos x="367" y="220"/>
              </a:cxn>
              <a:cxn ang="0">
                <a:pos x="364" y="231"/>
              </a:cxn>
              <a:cxn ang="0">
                <a:pos x="348" y="241"/>
              </a:cxn>
              <a:cxn ang="0">
                <a:pos x="338" y="257"/>
              </a:cxn>
              <a:cxn ang="0">
                <a:pos x="333" y="262"/>
              </a:cxn>
              <a:cxn ang="0">
                <a:pos x="333" y="276"/>
              </a:cxn>
              <a:cxn ang="0">
                <a:pos x="325" y="286"/>
              </a:cxn>
              <a:cxn ang="0">
                <a:pos x="325" y="296"/>
              </a:cxn>
              <a:cxn ang="0">
                <a:pos x="319" y="310"/>
              </a:cxn>
              <a:cxn ang="0">
                <a:pos x="311" y="326"/>
              </a:cxn>
              <a:cxn ang="0">
                <a:pos x="315" y="342"/>
              </a:cxn>
              <a:cxn ang="0">
                <a:pos x="323" y="351"/>
              </a:cxn>
              <a:cxn ang="0">
                <a:pos x="324" y="362"/>
              </a:cxn>
              <a:cxn ang="0">
                <a:pos x="327" y="365"/>
              </a:cxn>
              <a:cxn ang="0">
                <a:pos x="327" y="370"/>
              </a:cxn>
              <a:cxn ang="0">
                <a:pos x="322" y="374"/>
              </a:cxn>
              <a:cxn ang="0">
                <a:pos x="319" y="383"/>
              </a:cxn>
              <a:cxn ang="0">
                <a:pos x="320" y="390"/>
              </a:cxn>
              <a:cxn ang="0">
                <a:pos x="57" y="396"/>
              </a:cxn>
              <a:cxn ang="0">
                <a:pos x="56" y="338"/>
              </a:cxn>
              <a:cxn ang="0">
                <a:pos x="43" y="335"/>
              </a:cxn>
              <a:cxn ang="0">
                <a:pos x="31" y="340"/>
              </a:cxn>
              <a:cxn ang="0">
                <a:pos x="27" y="339"/>
              </a:cxn>
              <a:cxn ang="0">
                <a:pos x="13" y="330"/>
              </a:cxn>
              <a:cxn ang="0">
                <a:pos x="16" y="136"/>
              </a:cxn>
              <a:cxn ang="0">
                <a:pos x="0" y="17"/>
              </a:cxn>
            </a:cxnLst>
            <a:rect l="0" t="0" r="r" b="b"/>
            <a:pathLst>
              <a:path w="434" h="397">
                <a:moveTo>
                  <a:pt x="0" y="17"/>
                </a:moveTo>
                <a:lnTo>
                  <a:pt x="389" y="0"/>
                </a:lnTo>
                <a:lnTo>
                  <a:pt x="387" y="4"/>
                </a:lnTo>
                <a:lnTo>
                  <a:pt x="395" y="10"/>
                </a:lnTo>
                <a:lnTo>
                  <a:pt x="399" y="20"/>
                </a:lnTo>
                <a:lnTo>
                  <a:pt x="398" y="28"/>
                </a:lnTo>
                <a:lnTo>
                  <a:pt x="386" y="37"/>
                </a:lnTo>
                <a:lnTo>
                  <a:pt x="375" y="49"/>
                </a:lnTo>
                <a:lnTo>
                  <a:pt x="374" y="57"/>
                </a:lnTo>
                <a:lnTo>
                  <a:pt x="433" y="54"/>
                </a:lnTo>
                <a:lnTo>
                  <a:pt x="430" y="58"/>
                </a:lnTo>
                <a:lnTo>
                  <a:pt x="432" y="63"/>
                </a:lnTo>
                <a:lnTo>
                  <a:pt x="428" y="73"/>
                </a:lnTo>
                <a:lnTo>
                  <a:pt x="417" y="83"/>
                </a:lnTo>
                <a:lnTo>
                  <a:pt x="413" y="107"/>
                </a:lnTo>
                <a:lnTo>
                  <a:pt x="401" y="122"/>
                </a:lnTo>
                <a:lnTo>
                  <a:pt x="403" y="136"/>
                </a:lnTo>
                <a:lnTo>
                  <a:pt x="403" y="156"/>
                </a:lnTo>
                <a:lnTo>
                  <a:pt x="400" y="156"/>
                </a:lnTo>
                <a:lnTo>
                  <a:pt x="390" y="166"/>
                </a:lnTo>
                <a:lnTo>
                  <a:pt x="389" y="172"/>
                </a:lnTo>
                <a:lnTo>
                  <a:pt x="372" y="187"/>
                </a:lnTo>
                <a:lnTo>
                  <a:pt x="365" y="203"/>
                </a:lnTo>
                <a:lnTo>
                  <a:pt x="367" y="220"/>
                </a:lnTo>
                <a:lnTo>
                  <a:pt x="364" y="231"/>
                </a:lnTo>
                <a:lnTo>
                  <a:pt x="348" y="241"/>
                </a:lnTo>
                <a:lnTo>
                  <a:pt x="338" y="257"/>
                </a:lnTo>
                <a:lnTo>
                  <a:pt x="333" y="262"/>
                </a:lnTo>
                <a:lnTo>
                  <a:pt x="333" y="276"/>
                </a:lnTo>
                <a:lnTo>
                  <a:pt x="325" y="286"/>
                </a:lnTo>
                <a:lnTo>
                  <a:pt x="325" y="296"/>
                </a:lnTo>
                <a:lnTo>
                  <a:pt x="319" y="310"/>
                </a:lnTo>
                <a:lnTo>
                  <a:pt x="311" y="326"/>
                </a:lnTo>
                <a:lnTo>
                  <a:pt x="315" y="342"/>
                </a:lnTo>
                <a:lnTo>
                  <a:pt x="323" y="351"/>
                </a:lnTo>
                <a:lnTo>
                  <a:pt x="324" y="362"/>
                </a:lnTo>
                <a:lnTo>
                  <a:pt x="327" y="365"/>
                </a:lnTo>
                <a:lnTo>
                  <a:pt x="327" y="370"/>
                </a:lnTo>
                <a:lnTo>
                  <a:pt x="322" y="374"/>
                </a:lnTo>
                <a:lnTo>
                  <a:pt x="319" y="383"/>
                </a:lnTo>
                <a:lnTo>
                  <a:pt x="320" y="390"/>
                </a:lnTo>
                <a:lnTo>
                  <a:pt x="57" y="396"/>
                </a:lnTo>
                <a:lnTo>
                  <a:pt x="56" y="338"/>
                </a:lnTo>
                <a:lnTo>
                  <a:pt x="43" y="335"/>
                </a:lnTo>
                <a:lnTo>
                  <a:pt x="31" y="340"/>
                </a:lnTo>
                <a:lnTo>
                  <a:pt x="27" y="339"/>
                </a:lnTo>
                <a:lnTo>
                  <a:pt x="13" y="330"/>
                </a:lnTo>
                <a:lnTo>
                  <a:pt x="16" y="136"/>
                </a:lnTo>
                <a:lnTo>
                  <a:pt x="0" y="17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5011738" y="4429125"/>
            <a:ext cx="627062" cy="64770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99" y="0"/>
              </a:cxn>
              <a:cxn ang="0">
                <a:pos x="397" y="4"/>
              </a:cxn>
              <a:cxn ang="0">
                <a:pos x="406" y="10"/>
              </a:cxn>
              <a:cxn ang="0">
                <a:pos x="409" y="21"/>
              </a:cxn>
              <a:cxn ang="0">
                <a:pos x="408" y="29"/>
              </a:cxn>
              <a:cxn ang="0">
                <a:pos x="396" y="39"/>
              </a:cxn>
              <a:cxn ang="0">
                <a:pos x="385" y="51"/>
              </a:cxn>
              <a:cxn ang="0">
                <a:pos x="384" y="58"/>
              </a:cxn>
              <a:cxn ang="0">
                <a:pos x="444" y="55"/>
              </a:cxn>
              <a:cxn ang="0">
                <a:pos x="441" y="59"/>
              </a:cxn>
              <a:cxn ang="0">
                <a:pos x="443" y="65"/>
              </a:cxn>
              <a:cxn ang="0">
                <a:pos x="439" y="75"/>
              </a:cxn>
              <a:cxn ang="0">
                <a:pos x="428" y="86"/>
              </a:cxn>
              <a:cxn ang="0">
                <a:pos x="423" y="110"/>
              </a:cxn>
              <a:cxn ang="0">
                <a:pos x="411" y="125"/>
              </a:cxn>
              <a:cxn ang="0">
                <a:pos x="413" y="140"/>
              </a:cxn>
              <a:cxn ang="0">
                <a:pos x="413" y="161"/>
              </a:cxn>
              <a:cxn ang="0">
                <a:pos x="410" y="161"/>
              </a:cxn>
              <a:cxn ang="0">
                <a:pos x="400" y="171"/>
              </a:cxn>
              <a:cxn ang="0">
                <a:pos x="399" y="177"/>
              </a:cxn>
              <a:cxn ang="0">
                <a:pos x="381" y="193"/>
              </a:cxn>
              <a:cxn ang="0">
                <a:pos x="375" y="209"/>
              </a:cxn>
              <a:cxn ang="0">
                <a:pos x="376" y="227"/>
              </a:cxn>
              <a:cxn ang="0">
                <a:pos x="374" y="238"/>
              </a:cxn>
              <a:cxn ang="0">
                <a:pos x="357" y="248"/>
              </a:cxn>
              <a:cxn ang="0">
                <a:pos x="346" y="264"/>
              </a:cxn>
              <a:cxn ang="0">
                <a:pos x="342" y="270"/>
              </a:cxn>
              <a:cxn ang="0">
                <a:pos x="342" y="284"/>
              </a:cxn>
              <a:cxn ang="0">
                <a:pos x="333" y="294"/>
              </a:cxn>
              <a:cxn ang="0">
                <a:pos x="333" y="305"/>
              </a:cxn>
              <a:cxn ang="0">
                <a:pos x="328" y="319"/>
              </a:cxn>
              <a:cxn ang="0">
                <a:pos x="319" y="336"/>
              </a:cxn>
              <a:cxn ang="0">
                <a:pos x="323" y="352"/>
              </a:cxn>
              <a:cxn ang="0">
                <a:pos x="331" y="361"/>
              </a:cxn>
              <a:cxn ang="0">
                <a:pos x="332" y="372"/>
              </a:cxn>
              <a:cxn ang="0">
                <a:pos x="335" y="375"/>
              </a:cxn>
              <a:cxn ang="0">
                <a:pos x="335" y="381"/>
              </a:cxn>
              <a:cxn ang="0">
                <a:pos x="330" y="384"/>
              </a:cxn>
              <a:cxn ang="0">
                <a:pos x="328" y="394"/>
              </a:cxn>
              <a:cxn ang="0">
                <a:pos x="329" y="400"/>
              </a:cxn>
              <a:cxn ang="0">
                <a:pos x="58" y="407"/>
              </a:cxn>
              <a:cxn ang="0">
                <a:pos x="57" y="348"/>
              </a:cxn>
              <a:cxn ang="0">
                <a:pos x="44" y="344"/>
              </a:cxn>
              <a:cxn ang="0">
                <a:pos x="32" y="350"/>
              </a:cxn>
              <a:cxn ang="0">
                <a:pos x="27" y="349"/>
              </a:cxn>
              <a:cxn ang="0">
                <a:pos x="13" y="339"/>
              </a:cxn>
              <a:cxn ang="0">
                <a:pos x="16" y="140"/>
              </a:cxn>
              <a:cxn ang="0">
                <a:pos x="0" y="18"/>
              </a:cxn>
            </a:cxnLst>
            <a:rect l="0" t="0" r="r" b="b"/>
            <a:pathLst>
              <a:path w="445" h="408">
                <a:moveTo>
                  <a:pt x="0" y="18"/>
                </a:moveTo>
                <a:lnTo>
                  <a:pt x="399" y="0"/>
                </a:lnTo>
                <a:lnTo>
                  <a:pt x="397" y="4"/>
                </a:lnTo>
                <a:lnTo>
                  <a:pt x="406" y="10"/>
                </a:lnTo>
                <a:lnTo>
                  <a:pt x="409" y="21"/>
                </a:lnTo>
                <a:lnTo>
                  <a:pt x="408" y="29"/>
                </a:lnTo>
                <a:lnTo>
                  <a:pt x="396" y="39"/>
                </a:lnTo>
                <a:lnTo>
                  <a:pt x="385" y="51"/>
                </a:lnTo>
                <a:lnTo>
                  <a:pt x="384" y="58"/>
                </a:lnTo>
                <a:lnTo>
                  <a:pt x="444" y="55"/>
                </a:lnTo>
                <a:lnTo>
                  <a:pt x="441" y="59"/>
                </a:lnTo>
                <a:lnTo>
                  <a:pt x="443" y="65"/>
                </a:lnTo>
                <a:lnTo>
                  <a:pt x="439" y="75"/>
                </a:lnTo>
                <a:lnTo>
                  <a:pt x="428" y="86"/>
                </a:lnTo>
                <a:lnTo>
                  <a:pt x="423" y="110"/>
                </a:lnTo>
                <a:lnTo>
                  <a:pt x="411" y="125"/>
                </a:lnTo>
                <a:lnTo>
                  <a:pt x="413" y="140"/>
                </a:lnTo>
                <a:lnTo>
                  <a:pt x="413" y="161"/>
                </a:lnTo>
                <a:lnTo>
                  <a:pt x="410" y="161"/>
                </a:lnTo>
                <a:lnTo>
                  <a:pt x="400" y="171"/>
                </a:lnTo>
                <a:lnTo>
                  <a:pt x="399" y="177"/>
                </a:lnTo>
                <a:lnTo>
                  <a:pt x="381" y="193"/>
                </a:lnTo>
                <a:lnTo>
                  <a:pt x="375" y="209"/>
                </a:lnTo>
                <a:lnTo>
                  <a:pt x="376" y="227"/>
                </a:lnTo>
                <a:lnTo>
                  <a:pt x="374" y="238"/>
                </a:lnTo>
                <a:lnTo>
                  <a:pt x="357" y="248"/>
                </a:lnTo>
                <a:lnTo>
                  <a:pt x="346" y="264"/>
                </a:lnTo>
                <a:lnTo>
                  <a:pt x="342" y="270"/>
                </a:lnTo>
                <a:lnTo>
                  <a:pt x="342" y="284"/>
                </a:lnTo>
                <a:lnTo>
                  <a:pt x="333" y="294"/>
                </a:lnTo>
                <a:lnTo>
                  <a:pt x="333" y="305"/>
                </a:lnTo>
                <a:lnTo>
                  <a:pt x="328" y="319"/>
                </a:lnTo>
                <a:lnTo>
                  <a:pt x="319" y="336"/>
                </a:lnTo>
                <a:lnTo>
                  <a:pt x="323" y="352"/>
                </a:lnTo>
                <a:lnTo>
                  <a:pt x="331" y="361"/>
                </a:lnTo>
                <a:lnTo>
                  <a:pt x="332" y="372"/>
                </a:lnTo>
                <a:lnTo>
                  <a:pt x="335" y="375"/>
                </a:lnTo>
                <a:lnTo>
                  <a:pt x="335" y="381"/>
                </a:lnTo>
                <a:lnTo>
                  <a:pt x="330" y="384"/>
                </a:lnTo>
                <a:lnTo>
                  <a:pt x="328" y="394"/>
                </a:lnTo>
                <a:lnTo>
                  <a:pt x="329" y="400"/>
                </a:lnTo>
                <a:lnTo>
                  <a:pt x="58" y="407"/>
                </a:lnTo>
                <a:lnTo>
                  <a:pt x="57" y="348"/>
                </a:lnTo>
                <a:lnTo>
                  <a:pt x="44" y="344"/>
                </a:lnTo>
                <a:lnTo>
                  <a:pt x="32" y="350"/>
                </a:lnTo>
                <a:lnTo>
                  <a:pt x="27" y="349"/>
                </a:lnTo>
                <a:lnTo>
                  <a:pt x="13" y="339"/>
                </a:lnTo>
                <a:lnTo>
                  <a:pt x="16" y="140"/>
                </a:lnTo>
                <a:lnTo>
                  <a:pt x="0" y="18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3876675" y="2105025"/>
            <a:ext cx="811213" cy="566738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28" y="0"/>
              </a:cxn>
              <a:cxn ang="0">
                <a:pos x="281" y="18"/>
              </a:cxn>
              <a:cxn ang="0">
                <a:pos x="529" y="25"/>
              </a:cxn>
              <a:cxn ang="0">
                <a:pos x="529" y="32"/>
              </a:cxn>
              <a:cxn ang="0">
                <a:pos x="537" y="59"/>
              </a:cxn>
              <a:cxn ang="0">
                <a:pos x="534" y="66"/>
              </a:cxn>
              <a:cxn ang="0">
                <a:pos x="532" y="84"/>
              </a:cxn>
              <a:cxn ang="0">
                <a:pos x="533" y="115"/>
              </a:cxn>
              <a:cxn ang="0">
                <a:pos x="539" y="151"/>
              </a:cxn>
              <a:cxn ang="0">
                <a:pos x="549" y="160"/>
              </a:cxn>
              <a:cxn ang="0">
                <a:pos x="556" y="192"/>
              </a:cxn>
              <a:cxn ang="0">
                <a:pos x="557" y="247"/>
              </a:cxn>
              <a:cxn ang="0">
                <a:pos x="560" y="258"/>
              </a:cxn>
              <a:cxn ang="0">
                <a:pos x="560" y="278"/>
              </a:cxn>
              <a:cxn ang="0">
                <a:pos x="561" y="285"/>
              </a:cxn>
              <a:cxn ang="0">
                <a:pos x="574" y="325"/>
              </a:cxn>
              <a:cxn ang="0">
                <a:pos x="573" y="339"/>
              </a:cxn>
              <a:cxn ang="0">
                <a:pos x="573" y="356"/>
              </a:cxn>
              <a:cxn ang="0">
                <a:pos x="0" y="330"/>
              </a:cxn>
            </a:cxnLst>
            <a:rect l="0" t="0" r="r" b="b"/>
            <a:pathLst>
              <a:path w="575" h="357">
                <a:moveTo>
                  <a:pt x="0" y="330"/>
                </a:moveTo>
                <a:lnTo>
                  <a:pt x="28" y="0"/>
                </a:lnTo>
                <a:lnTo>
                  <a:pt x="281" y="18"/>
                </a:lnTo>
                <a:lnTo>
                  <a:pt x="529" y="25"/>
                </a:lnTo>
                <a:lnTo>
                  <a:pt x="529" y="32"/>
                </a:lnTo>
                <a:lnTo>
                  <a:pt x="537" y="59"/>
                </a:lnTo>
                <a:lnTo>
                  <a:pt x="534" y="66"/>
                </a:lnTo>
                <a:lnTo>
                  <a:pt x="532" y="84"/>
                </a:lnTo>
                <a:lnTo>
                  <a:pt x="533" y="115"/>
                </a:lnTo>
                <a:lnTo>
                  <a:pt x="539" y="151"/>
                </a:lnTo>
                <a:lnTo>
                  <a:pt x="549" y="160"/>
                </a:lnTo>
                <a:lnTo>
                  <a:pt x="556" y="192"/>
                </a:lnTo>
                <a:lnTo>
                  <a:pt x="557" y="247"/>
                </a:lnTo>
                <a:lnTo>
                  <a:pt x="560" y="258"/>
                </a:lnTo>
                <a:lnTo>
                  <a:pt x="560" y="278"/>
                </a:lnTo>
                <a:lnTo>
                  <a:pt x="561" y="285"/>
                </a:lnTo>
                <a:lnTo>
                  <a:pt x="574" y="325"/>
                </a:lnTo>
                <a:lnTo>
                  <a:pt x="573" y="339"/>
                </a:lnTo>
                <a:lnTo>
                  <a:pt x="573" y="356"/>
                </a:lnTo>
                <a:lnTo>
                  <a:pt x="0" y="330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3868738" y="2105025"/>
            <a:ext cx="841375" cy="584200"/>
          </a:xfrm>
          <a:custGeom>
            <a:avLst/>
            <a:gdLst/>
            <a:ahLst/>
            <a:cxnLst>
              <a:cxn ang="0">
                <a:pos x="0" y="341"/>
              </a:cxn>
              <a:cxn ang="0">
                <a:pos x="29" y="0"/>
              </a:cxn>
              <a:cxn ang="0">
                <a:pos x="291" y="19"/>
              </a:cxn>
              <a:cxn ang="0">
                <a:pos x="548" y="25"/>
              </a:cxn>
              <a:cxn ang="0">
                <a:pos x="548" y="33"/>
              </a:cxn>
              <a:cxn ang="0">
                <a:pos x="557" y="61"/>
              </a:cxn>
              <a:cxn ang="0">
                <a:pos x="553" y="68"/>
              </a:cxn>
              <a:cxn ang="0">
                <a:pos x="551" y="87"/>
              </a:cxn>
              <a:cxn ang="0">
                <a:pos x="552" y="119"/>
              </a:cxn>
              <a:cxn ang="0">
                <a:pos x="559" y="155"/>
              </a:cxn>
              <a:cxn ang="0">
                <a:pos x="570" y="165"/>
              </a:cxn>
              <a:cxn ang="0">
                <a:pos x="576" y="198"/>
              </a:cxn>
              <a:cxn ang="0">
                <a:pos x="577" y="255"/>
              </a:cxn>
              <a:cxn ang="0">
                <a:pos x="581" y="266"/>
              </a:cxn>
              <a:cxn ang="0">
                <a:pos x="581" y="287"/>
              </a:cxn>
              <a:cxn ang="0">
                <a:pos x="582" y="294"/>
              </a:cxn>
              <a:cxn ang="0">
                <a:pos x="595" y="335"/>
              </a:cxn>
              <a:cxn ang="0">
                <a:pos x="594" y="349"/>
              </a:cxn>
              <a:cxn ang="0">
                <a:pos x="594" y="367"/>
              </a:cxn>
              <a:cxn ang="0">
                <a:pos x="0" y="341"/>
              </a:cxn>
            </a:cxnLst>
            <a:rect l="0" t="0" r="r" b="b"/>
            <a:pathLst>
              <a:path w="596" h="368">
                <a:moveTo>
                  <a:pt x="0" y="341"/>
                </a:moveTo>
                <a:lnTo>
                  <a:pt x="29" y="0"/>
                </a:lnTo>
                <a:lnTo>
                  <a:pt x="291" y="19"/>
                </a:lnTo>
                <a:lnTo>
                  <a:pt x="548" y="25"/>
                </a:lnTo>
                <a:lnTo>
                  <a:pt x="548" y="33"/>
                </a:lnTo>
                <a:lnTo>
                  <a:pt x="557" y="61"/>
                </a:lnTo>
                <a:lnTo>
                  <a:pt x="553" y="68"/>
                </a:lnTo>
                <a:lnTo>
                  <a:pt x="551" y="87"/>
                </a:lnTo>
                <a:lnTo>
                  <a:pt x="552" y="119"/>
                </a:lnTo>
                <a:lnTo>
                  <a:pt x="559" y="155"/>
                </a:lnTo>
                <a:lnTo>
                  <a:pt x="570" y="165"/>
                </a:lnTo>
                <a:lnTo>
                  <a:pt x="576" y="198"/>
                </a:lnTo>
                <a:lnTo>
                  <a:pt x="577" y="255"/>
                </a:lnTo>
                <a:lnTo>
                  <a:pt x="581" y="266"/>
                </a:lnTo>
                <a:lnTo>
                  <a:pt x="581" y="287"/>
                </a:lnTo>
                <a:lnTo>
                  <a:pt x="582" y="294"/>
                </a:lnTo>
                <a:lnTo>
                  <a:pt x="595" y="335"/>
                </a:lnTo>
                <a:lnTo>
                  <a:pt x="594" y="349"/>
                </a:lnTo>
                <a:lnTo>
                  <a:pt x="594" y="367"/>
                </a:lnTo>
                <a:lnTo>
                  <a:pt x="0" y="341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3835400" y="2644775"/>
            <a:ext cx="866775" cy="654050"/>
          </a:xfrm>
          <a:custGeom>
            <a:avLst/>
            <a:gdLst/>
            <a:ahLst/>
            <a:cxnLst>
              <a:cxn ang="0">
                <a:pos x="0" y="322"/>
              </a:cxn>
              <a:cxn ang="0">
                <a:pos x="19" y="107"/>
              </a:cxn>
              <a:cxn ang="0">
                <a:pos x="28" y="0"/>
              </a:cxn>
              <a:cxn ang="0">
                <a:pos x="602" y="26"/>
              </a:cxn>
              <a:cxn ang="0">
                <a:pos x="603" y="34"/>
              </a:cxn>
              <a:cxn ang="0">
                <a:pos x="598" y="45"/>
              </a:cxn>
              <a:cxn ang="0">
                <a:pos x="584" y="59"/>
              </a:cxn>
              <a:cxn ang="0">
                <a:pos x="585" y="70"/>
              </a:cxn>
              <a:cxn ang="0">
                <a:pos x="613" y="95"/>
              </a:cxn>
              <a:cxn ang="0">
                <a:pos x="613" y="295"/>
              </a:cxn>
              <a:cxn ang="0">
                <a:pos x="609" y="294"/>
              </a:cxn>
              <a:cxn ang="0">
                <a:pos x="601" y="295"/>
              </a:cxn>
              <a:cxn ang="0">
                <a:pos x="605" y="302"/>
              </a:cxn>
              <a:cxn ang="0">
                <a:pos x="609" y="308"/>
              </a:cxn>
              <a:cxn ang="0">
                <a:pos x="603" y="320"/>
              </a:cxn>
              <a:cxn ang="0">
                <a:pos x="610" y="325"/>
              </a:cxn>
              <a:cxn ang="0">
                <a:pos x="613" y="341"/>
              </a:cxn>
              <a:cxn ang="0">
                <a:pos x="607" y="347"/>
              </a:cxn>
              <a:cxn ang="0">
                <a:pos x="609" y="356"/>
              </a:cxn>
              <a:cxn ang="0">
                <a:pos x="601" y="376"/>
              </a:cxn>
              <a:cxn ang="0">
                <a:pos x="609" y="396"/>
              </a:cxn>
              <a:cxn ang="0">
                <a:pos x="611" y="407"/>
              </a:cxn>
              <a:cxn ang="0">
                <a:pos x="610" y="410"/>
              </a:cxn>
              <a:cxn ang="0">
                <a:pos x="594" y="398"/>
              </a:cxn>
              <a:cxn ang="0">
                <a:pos x="558" y="375"/>
              </a:cxn>
              <a:cxn ang="0">
                <a:pos x="549" y="371"/>
              </a:cxn>
              <a:cxn ang="0">
                <a:pos x="534" y="371"/>
              </a:cxn>
              <a:cxn ang="0">
                <a:pos x="523" y="381"/>
              </a:cxn>
              <a:cxn ang="0">
                <a:pos x="511" y="383"/>
              </a:cxn>
              <a:cxn ang="0">
                <a:pos x="499" y="381"/>
              </a:cxn>
              <a:cxn ang="0">
                <a:pos x="494" y="366"/>
              </a:cxn>
              <a:cxn ang="0">
                <a:pos x="484" y="361"/>
              </a:cxn>
              <a:cxn ang="0">
                <a:pos x="474" y="363"/>
              </a:cxn>
              <a:cxn ang="0">
                <a:pos x="458" y="363"/>
              </a:cxn>
              <a:cxn ang="0">
                <a:pos x="447" y="346"/>
              </a:cxn>
              <a:cxn ang="0">
                <a:pos x="0" y="322"/>
              </a:cxn>
            </a:cxnLst>
            <a:rect l="0" t="0" r="r" b="b"/>
            <a:pathLst>
              <a:path w="614" h="411">
                <a:moveTo>
                  <a:pt x="0" y="322"/>
                </a:moveTo>
                <a:lnTo>
                  <a:pt x="19" y="107"/>
                </a:lnTo>
                <a:lnTo>
                  <a:pt x="28" y="0"/>
                </a:lnTo>
                <a:lnTo>
                  <a:pt x="602" y="26"/>
                </a:lnTo>
                <a:lnTo>
                  <a:pt x="603" y="34"/>
                </a:lnTo>
                <a:lnTo>
                  <a:pt x="598" y="45"/>
                </a:lnTo>
                <a:lnTo>
                  <a:pt x="584" y="59"/>
                </a:lnTo>
                <a:lnTo>
                  <a:pt x="585" y="70"/>
                </a:lnTo>
                <a:lnTo>
                  <a:pt x="613" y="95"/>
                </a:lnTo>
                <a:lnTo>
                  <a:pt x="613" y="295"/>
                </a:lnTo>
                <a:lnTo>
                  <a:pt x="609" y="294"/>
                </a:lnTo>
                <a:lnTo>
                  <a:pt x="601" y="295"/>
                </a:lnTo>
                <a:lnTo>
                  <a:pt x="605" y="302"/>
                </a:lnTo>
                <a:lnTo>
                  <a:pt x="609" y="308"/>
                </a:lnTo>
                <a:lnTo>
                  <a:pt x="603" y="320"/>
                </a:lnTo>
                <a:lnTo>
                  <a:pt x="610" y="325"/>
                </a:lnTo>
                <a:lnTo>
                  <a:pt x="613" y="341"/>
                </a:lnTo>
                <a:lnTo>
                  <a:pt x="607" y="347"/>
                </a:lnTo>
                <a:lnTo>
                  <a:pt x="609" y="356"/>
                </a:lnTo>
                <a:lnTo>
                  <a:pt x="601" y="376"/>
                </a:lnTo>
                <a:lnTo>
                  <a:pt x="609" y="396"/>
                </a:lnTo>
                <a:lnTo>
                  <a:pt x="611" y="407"/>
                </a:lnTo>
                <a:lnTo>
                  <a:pt x="610" y="410"/>
                </a:lnTo>
                <a:lnTo>
                  <a:pt x="594" y="398"/>
                </a:lnTo>
                <a:lnTo>
                  <a:pt x="558" y="375"/>
                </a:lnTo>
                <a:lnTo>
                  <a:pt x="549" y="371"/>
                </a:lnTo>
                <a:lnTo>
                  <a:pt x="534" y="371"/>
                </a:lnTo>
                <a:lnTo>
                  <a:pt x="523" y="381"/>
                </a:lnTo>
                <a:lnTo>
                  <a:pt x="511" y="383"/>
                </a:lnTo>
                <a:lnTo>
                  <a:pt x="499" y="381"/>
                </a:lnTo>
                <a:lnTo>
                  <a:pt x="494" y="366"/>
                </a:lnTo>
                <a:lnTo>
                  <a:pt x="484" y="361"/>
                </a:lnTo>
                <a:lnTo>
                  <a:pt x="474" y="363"/>
                </a:lnTo>
                <a:lnTo>
                  <a:pt x="458" y="363"/>
                </a:lnTo>
                <a:lnTo>
                  <a:pt x="447" y="346"/>
                </a:lnTo>
                <a:lnTo>
                  <a:pt x="0" y="322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3832225" y="2644775"/>
            <a:ext cx="881063" cy="66992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20" y="110"/>
              </a:cxn>
              <a:cxn ang="0">
                <a:pos x="29" y="0"/>
              </a:cxn>
              <a:cxn ang="0">
                <a:pos x="613" y="26"/>
              </a:cxn>
              <a:cxn ang="0">
                <a:pos x="614" y="35"/>
              </a:cxn>
              <a:cxn ang="0">
                <a:pos x="609" y="46"/>
              </a:cxn>
              <a:cxn ang="0">
                <a:pos x="594" y="60"/>
              </a:cxn>
              <a:cxn ang="0">
                <a:pos x="595" y="71"/>
              </a:cxn>
              <a:cxn ang="0">
                <a:pos x="624" y="98"/>
              </a:cxn>
              <a:cxn ang="0">
                <a:pos x="624" y="303"/>
              </a:cxn>
              <a:cxn ang="0">
                <a:pos x="620" y="302"/>
              </a:cxn>
              <a:cxn ang="0">
                <a:pos x="612" y="303"/>
              </a:cxn>
              <a:cxn ang="0">
                <a:pos x="616" y="310"/>
              </a:cxn>
              <a:cxn ang="0">
                <a:pos x="620" y="317"/>
              </a:cxn>
              <a:cxn ang="0">
                <a:pos x="614" y="329"/>
              </a:cxn>
              <a:cxn ang="0">
                <a:pos x="621" y="334"/>
              </a:cxn>
              <a:cxn ang="0">
                <a:pos x="624" y="351"/>
              </a:cxn>
              <a:cxn ang="0">
                <a:pos x="617" y="356"/>
              </a:cxn>
              <a:cxn ang="0">
                <a:pos x="620" y="366"/>
              </a:cxn>
              <a:cxn ang="0">
                <a:pos x="612" y="386"/>
              </a:cxn>
              <a:cxn ang="0">
                <a:pos x="620" y="407"/>
              </a:cxn>
              <a:cxn ang="0">
                <a:pos x="622" y="418"/>
              </a:cxn>
              <a:cxn ang="0">
                <a:pos x="621" y="421"/>
              </a:cxn>
              <a:cxn ang="0">
                <a:pos x="604" y="409"/>
              </a:cxn>
              <a:cxn ang="0">
                <a:pos x="568" y="385"/>
              </a:cxn>
              <a:cxn ang="0">
                <a:pos x="559" y="381"/>
              </a:cxn>
              <a:cxn ang="0">
                <a:pos x="544" y="381"/>
              </a:cxn>
              <a:cxn ang="0">
                <a:pos x="533" y="391"/>
              </a:cxn>
              <a:cxn ang="0">
                <a:pos x="521" y="394"/>
              </a:cxn>
              <a:cxn ang="0">
                <a:pos x="508" y="391"/>
              </a:cxn>
              <a:cxn ang="0">
                <a:pos x="503" y="376"/>
              </a:cxn>
              <a:cxn ang="0">
                <a:pos x="493" y="370"/>
              </a:cxn>
              <a:cxn ang="0">
                <a:pos x="482" y="373"/>
              </a:cxn>
              <a:cxn ang="0">
                <a:pos x="467" y="373"/>
              </a:cxn>
              <a:cxn ang="0">
                <a:pos x="455" y="355"/>
              </a:cxn>
              <a:cxn ang="0">
                <a:pos x="0" y="331"/>
              </a:cxn>
            </a:cxnLst>
            <a:rect l="0" t="0" r="r" b="b"/>
            <a:pathLst>
              <a:path w="625" h="422">
                <a:moveTo>
                  <a:pt x="0" y="331"/>
                </a:moveTo>
                <a:lnTo>
                  <a:pt x="20" y="110"/>
                </a:lnTo>
                <a:lnTo>
                  <a:pt x="29" y="0"/>
                </a:lnTo>
                <a:lnTo>
                  <a:pt x="613" y="26"/>
                </a:lnTo>
                <a:lnTo>
                  <a:pt x="614" y="35"/>
                </a:lnTo>
                <a:lnTo>
                  <a:pt x="609" y="46"/>
                </a:lnTo>
                <a:lnTo>
                  <a:pt x="594" y="60"/>
                </a:lnTo>
                <a:lnTo>
                  <a:pt x="595" y="71"/>
                </a:lnTo>
                <a:lnTo>
                  <a:pt x="624" y="98"/>
                </a:lnTo>
                <a:lnTo>
                  <a:pt x="624" y="303"/>
                </a:lnTo>
                <a:lnTo>
                  <a:pt x="620" y="302"/>
                </a:lnTo>
                <a:lnTo>
                  <a:pt x="612" y="303"/>
                </a:lnTo>
                <a:lnTo>
                  <a:pt x="616" y="310"/>
                </a:lnTo>
                <a:lnTo>
                  <a:pt x="620" y="317"/>
                </a:lnTo>
                <a:lnTo>
                  <a:pt x="614" y="329"/>
                </a:lnTo>
                <a:lnTo>
                  <a:pt x="621" y="334"/>
                </a:lnTo>
                <a:lnTo>
                  <a:pt x="624" y="351"/>
                </a:lnTo>
                <a:lnTo>
                  <a:pt x="617" y="356"/>
                </a:lnTo>
                <a:lnTo>
                  <a:pt x="620" y="366"/>
                </a:lnTo>
                <a:lnTo>
                  <a:pt x="612" y="386"/>
                </a:lnTo>
                <a:lnTo>
                  <a:pt x="620" y="407"/>
                </a:lnTo>
                <a:lnTo>
                  <a:pt x="622" y="418"/>
                </a:lnTo>
                <a:lnTo>
                  <a:pt x="621" y="421"/>
                </a:lnTo>
                <a:lnTo>
                  <a:pt x="604" y="409"/>
                </a:lnTo>
                <a:lnTo>
                  <a:pt x="568" y="385"/>
                </a:lnTo>
                <a:lnTo>
                  <a:pt x="559" y="381"/>
                </a:lnTo>
                <a:lnTo>
                  <a:pt x="544" y="381"/>
                </a:lnTo>
                <a:lnTo>
                  <a:pt x="533" y="391"/>
                </a:lnTo>
                <a:lnTo>
                  <a:pt x="521" y="394"/>
                </a:lnTo>
                <a:lnTo>
                  <a:pt x="508" y="391"/>
                </a:lnTo>
                <a:lnTo>
                  <a:pt x="503" y="376"/>
                </a:lnTo>
                <a:lnTo>
                  <a:pt x="493" y="370"/>
                </a:lnTo>
                <a:lnTo>
                  <a:pt x="482" y="373"/>
                </a:lnTo>
                <a:lnTo>
                  <a:pt x="467" y="373"/>
                </a:lnTo>
                <a:lnTo>
                  <a:pt x="455" y="355"/>
                </a:lnTo>
                <a:lnTo>
                  <a:pt x="0" y="331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3810000" y="3171825"/>
            <a:ext cx="1025525" cy="561975"/>
          </a:xfrm>
          <a:custGeom>
            <a:avLst/>
            <a:gdLst/>
            <a:ahLst/>
            <a:cxnLst>
              <a:cxn ang="0">
                <a:pos x="0" y="219"/>
              </a:cxn>
              <a:cxn ang="0">
                <a:pos x="18" y="0"/>
              </a:cxn>
              <a:cxn ang="0">
                <a:pos x="466" y="23"/>
              </a:cxn>
              <a:cxn ang="0">
                <a:pos x="478" y="41"/>
              </a:cxn>
              <a:cxn ang="0">
                <a:pos x="493" y="41"/>
              </a:cxn>
              <a:cxn ang="0">
                <a:pos x="504" y="38"/>
              </a:cxn>
              <a:cxn ang="0">
                <a:pos x="514" y="44"/>
              </a:cxn>
              <a:cxn ang="0">
                <a:pos x="519" y="59"/>
              </a:cxn>
              <a:cxn ang="0">
                <a:pos x="531" y="61"/>
              </a:cxn>
              <a:cxn ang="0">
                <a:pos x="543" y="59"/>
              </a:cxn>
              <a:cxn ang="0">
                <a:pos x="554" y="49"/>
              </a:cxn>
              <a:cxn ang="0">
                <a:pos x="569" y="49"/>
              </a:cxn>
              <a:cxn ang="0">
                <a:pos x="578" y="52"/>
              </a:cxn>
              <a:cxn ang="0">
                <a:pos x="613" y="76"/>
              </a:cxn>
              <a:cxn ang="0">
                <a:pos x="630" y="87"/>
              </a:cxn>
              <a:cxn ang="0">
                <a:pos x="631" y="99"/>
              </a:cxn>
              <a:cxn ang="0">
                <a:pos x="643" y="104"/>
              </a:cxn>
              <a:cxn ang="0">
                <a:pos x="643" y="113"/>
              </a:cxn>
              <a:cxn ang="0">
                <a:pos x="637" y="128"/>
              </a:cxn>
              <a:cxn ang="0">
                <a:pos x="646" y="136"/>
              </a:cxn>
              <a:cxn ang="0">
                <a:pos x="651" y="154"/>
              </a:cxn>
              <a:cxn ang="0">
                <a:pos x="660" y="162"/>
              </a:cxn>
              <a:cxn ang="0">
                <a:pos x="658" y="172"/>
              </a:cxn>
              <a:cxn ang="0">
                <a:pos x="660" y="180"/>
              </a:cxn>
              <a:cxn ang="0">
                <a:pos x="672" y="189"/>
              </a:cxn>
              <a:cxn ang="0">
                <a:pos x="675" y="197"/>
              </a:cxn>
              <a:cxn ang="0">
                <a:pos x="672" y="206"/>
              </a:cxn>
              <a:cxn ang="0">
                <a:pos x="670" y="223"/>
              </a:cxn>
              <a:cxn ang="0">
                <a:pos x="681" y="229"/>
              </a:cxn>
              <a:cxn ang="0">
                <a:pos x="684" y="238"/>
              </a:cxn>
              <a:cxn ang="0">
                <a:pos x="678" y="246"/>
              </a:cxn>
              <a:cxn ang="0">
                <a:pos x="681" y="255"/>
              </a:cxn>
              <a:cxn ang="0">
                <a:pos x="687" y="263"/>
              </a:cxn>
              <a:cxn ang="0">
                <a:pos x="684" y="273"/>
              </a:cxn>
              <a:cxn ang="0">
                <a:pos x="687" y="284"/>
              </a:cxn>
              <a:cxn ang="0">
                <a:pos x="690" y="289"/>
              </a:cxn>
              <a:cxn ang="0">
                <a:pos x="696" y="299"/>
              </a:cxn>
              <a:cxn ang="0">
                <a:pos x="704" y="307"/>
              </a:cxn>
              <a:cxn ang="0">
                <a:pos x="708" y="322"/>
              </a:cxn>
              <a:cxn ang="0">
                <a:pos x="720" y="336"/>
              </a:cxn>
              <a:cxn ang="0">
                <a:pos x="725" y="339"/>
              </a:cxn>
              <a:cxn ang="0">
                <a:pos x="722" y="351"/>
              </a:cxn>
              <a:cxn ang="0">
                <a:pos x="724" y="354"/>
              </a:cxn>
              <a:cxn ang="0">
                <a:pos x="159" y="341"/>
              </a:cxn>
              <a:cxn ang="0">
                <a:pos x="166" y="232"/>
              </a:cxn>
              <a:cxn ang="0">
                <a:pos x="0" y="219"/>
              </a:cxn>
            </a:cxnLst>
            <a:rect l="0" t="0" r="r" b="b"/>
            <a:pathLst>
              <a:path w="726" h="355">
                <a:moveTo>
                  <a:pt x="0" y="219"/>
                </a:moveTo>
                <a:lnTo>
                  <a:pt x="18" y="0"/>
                </a:lnTo>
                <a:lnTo>
                  <a:pt x="466" y="23"/>
                </a:lnTo>
                <a:lnTo>
                  <a:pt x="478" y="41"/>
                </a:lnTo>
                <a:lnTo>
                  <a:pt x="493" y="41"/>
                </a:lnTo>
                <a:lnTo>
                  <a:pt x="504" y="38"/>
                </a:lnTo>
                <a:lnTo>
                  <a:pt x="514" y="44"/>
                </a:lnTo>
                <a:lnTo>
                  <a:pt x="519" y="59"/>
                </a:lnTo>
                <a:lnTo>
                  <a:pt x="531" y="61"/>
                </a:lnTo>
                <a:lnTo>
                  <a:pt x="543" y="59"/>
                </a:lnTo>
                <a:lnTo>
                  <a:pt x="554" y="49"/>
                </a:lnTo>
                <a:lnTo>
                  <a:pt x="569" y="49"/>
                </a:lnTo>
                <a:lnTo>
                  <a:pt x="578" y="52"/>
                </a:lnTo>
                <a:lnTo>
                  <a:pt x="613" y="76"/>
                </a:lnTo>
                <a:lnTo>
                  <a:pt x="630" y="87"/>
                </a:lnTo>
                <a:lnTo>
                  <a:pt x="631" y="99"/>
                </a:lnTo>
                <a:lnTo>
                  <a:pt x="643" y="104"/>
                </a:lnTo>
                <a:lnTo>
                  <a:pt x="643" y="113"/>
                </a:lnTo>
                <a:lnTo>
                  <a:pt x="637" y="128"/>
                </a:lnTo>
                <a:lnTo>
                  <a:pt x="646" y="136"/>
                </a:lnTo>
                <a:lnTo>
                  <a:pt x="651" y="154"/>
                </a:lnTo>
                <a:lnTo>
                  <a:pt x="660" y="162"/>
                </a:lnTo>
                <a:lnTo>
                  <a:pt x="658" y="172"/>
                </a:lnTo>
                <a:lnTo>
                  <a:pt x="660" y="180"/>
                </a:lnTo>
                <a:lnTo>
                  <a:pt x="672" y="189"/>
                </a:lnTo>
                <a:lnTo>
                  <a:pt x="675" y="197"/>
                </a:lnTo>
                <a:lnTo>
                  <a:pt x="672" y="206"/>
                </a:lnTo>
                <a:lnTo>
                  <a:pt x="670" y="223"/>
                </a:lnTo>
                <a:lnTo>
                  <a:pt x="681" y="229"/>
                </a:lnTo>
                <a:lnTo>
                  <a:pt x="684" y="238"/>
                </a:lnTo>
                <a:lnTo>
                  <a:pt x="678" y="246"/>
                </a:lnTo>
                <a:lnTo>
                  <a:pt x="681" y="255"/>
                </a:lnTo>
                <a:lnTo>
                  <a:pt x="687" y="263"/>
                </a:lnTo>
                <a:lnTo>
                  <a:pt x="684" y="273"/>
                </a:lnTo>
                <a:lnTo>
                  <a:pt x="687" y="284"/>
                </a:lnTo>
                <a:lnTo>
                  <a:pt x="690" y="289"/>
                </a:lnTo>
                <a:lnTo>
                  <a:pt x="696" y="299"/>
                </a:lnTo>
                <a:lnTo>
                  <a:pt x="704" y="307"/>
                </a:lnTo>
                <a:lnTo>
                  <a:pt x="708" y="322"/>
                </a:lnTo>
                <a:lnTo>
                  <a:pt x="720" y="336"/>
                </a:lnTo>
                <a:lnTo>
                  <a:pt x="725" y="339"/>
                </a:lnTo>
                <a:lnTo>
                  <a:pt x="722" y="351"/>
                </a:lnTo>
                <a:lnTo>
                  <a:pt x="724" y="354"/>
                </a:lnTo>
                <a:lnTo>
                  <a:pt x="159" y="341"/>
                </a:lnTo>
                <a:lnTo>
                  <a:pt x="166" y="232"/>
                </a:lnTo>
                <a:lnTo>
                  <a:pt x="0" y="219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3810000" y="3171825"/>
            <a:ext cx="1041400" cy="579438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19" y="0"/>
              </a:cxn>
              <a:cxn ang="0">
                <a:pos x="473" y="24"/>
              </a:cxn>
              <a:cxn ang="0">
                <a:pos x="485" y="42"/>
              </a:cxn>
              <a:cxn ang="0">
                <a:pos x="501" y="42"/>
              </a:cxn>
              <a:cxn ang="0">
                <a:pos x="512" y="40"/>
              </a:cxn>
              <a:cxn ang="0">
                <a:pos x="521" y="45"/>
              </a:cxn>
              <a:cxn ang="0">
                <a:pos x="527" y="60"/>
              </a:cxn>
              <a:cxn ang="0">
                <a:pos x="539" y="63"/>
              </a:cxn>
              <a:cxn ang="0">
                <a:pos x="551" y="60"/>
              </a:cxn>
              <a:cxn ang="0">
                <a:pos x="562" y="51"/>
              </a:cxn>
              <a:cxn ang="0">
                <a:pos x="578" y="51"/>
              </a:cxn>
              <a:cxn ang="0">
                <a:pos x="586" y="54"/>
              </a:cxn>
              <a:cxn ang="0">
                <a:pos x="623" y="78"/>
              </a:cxn>
              <a:cxn ang="0">
                <a:pos x="639" y="90"/>
              </a:cxn>
              <a:cxn ang="0">
                <a:pos x="640" y="102"/>
              </a:cxn>
              <a:cxn ang="0">
                <a:pos x="652" y="108"/>
              </a:cxn>
              <a:cxn ang="0">
                <a:pos x="652" y="117"/>
              </a:cxn>
              <a:cxn ang="0">
                <a:pos x="647" y="132"/>
              </a:cxn>
              <a:cxn ang="0">
                <a:pos x="656" y="141"/>
              </a:cxn>
              <a:cxn ang="0">
                <a:pos x="661" y="158"/>
              </a:cxn>
              <a:cxn ang="0">
                <a:pos x="670" y="167"/>
              </a:cxn>
              <a:cxn ang="0">
                <a:pos x="668" y="177"/>
              </a:cxn>
              <a:cxn ang="0">
                <a:pos x="670" y="186"/>
              </a:cxn>
              <a:cxn ang="0">
                <a:pos x="682" y="195"/>
              </a:cxn>
              <a:cxn ang="0">
                <a:pos x="685" y="203"/>
              </a:cxn>
              <a:cxn ang="0">
                <a:pos x="682" y="212"/>
              </a:cxn>
              <a:cxn ang="0">
                <a:pos x="680" y="230"/>
              </a:cxn>
              <a:cxn ang="0">
                <a:pos x="691" y="236"/>
              </a:cxn>
              <a:cxn ang="0">
                <a:pos x="694" y="245"/>
              </a:cxn>
              <a:cxn ang="0">
                <a:pos x="689" y="254"/>
              </a:cxn>
              <a:cxn ang="0">
                <a:pos x="691" y="263"/>
              </a:cxn>
              <a:cxn ang="0">
                <a:pos x="697" y="272"/>
              </a:cxn>
              <a:cxn ang="0">
                <a:pos x="694" y="281"/>
              </a:cxn>
              <a:cxn ang="0">
                <a:pos x="697" y="292"/>
              </a:cxn>
              <a:cxn ang="0">
                <a:pos x="701" y="298"/>
              </a:cxn>
              <a:cxn ang="0">
                <a:pos x="706" y="308"/>
              </a:cxn>
              <a:cxn ang="0">
                <a:pos x="715" y="317"/>
              </a:cxn>
              <a:cxn ang="0">
                <a:pos x="718" y="332"/>
              </a:cxn>
              <a:cxn ang="0">
                <a:pos x="730" y="346"/>
              </a:cxn>
              <a:cxn ang="0">
                <a:pos x="736" y="350"/>
              </a:cxn>
              <a:cxn ang="0">
                <a:pos x="733" y="362"/>
              </a:cxn>
              <a:cxn ang="0">
                <a:pos x="735" y="365"/>
              </a:cxn>
              <a:cxn ang="0">
                <a:pos x="162" y="352"/>
              </a:cxn>
              <a:cxn ang="0">
                <a:pos x="168" y="240"/>
              </a:cxn>
              <a:cxn ang="0">
                <a:pos x="0" y="225"/>
              </a:cxn>
            </a:cxnLst>
            <a:rect l="0" t="0" r="r" b="b"/>
            <a:pathLst>
              <a:path w="737" h="366">
                <a:moveTo>
                  <a:pt x="0" y="225"/>
                </a:moveTo>
                <a:lnTo>
                  <a:pt x="19" y="0"/>
                </a:lnTo>
                <a:lnTo>
                  <a:pt x="473" y="24"/>
                </a:lnTo>
                <a:lnTo>
                  <a:pt x="485" y="42"/>
                </a:lnTo>
                <a:lnTo>
                  <a:pt x="501" y="42"/>
                </a:lnTo>
                <a:lnTo>
                  <a:pt x="512" y="40"/>
                </a:lnTo>
                <a:lnTo>
                  <a:pt x="521" y="45"/>
                </a:lnTo>
                <a:lnTo>
                  <a:pt x="527" y="60"/>
                </a:lnTo>
                <a:lnTo>
                  <a:pt x="539" y="63"/>
                </a:lnTo>
                <a:lnTo>
                  <a:pt x="551" y="60"/>
                </a:lnTo>
                <a:lnTo>
                  <a:pt x="562" y="51"/>
                </a:lnTo>
                <a:lnTo>
                  <a:pt x="578" y="51"/>
                </a:lnTo>
                <a:lnTo>
                  <a:pt x="586" y="54"/>
                </a:lnTo>
                <a:lnTo>
                  <a:pt x="623" y="78"/>
                </a:lnTo>
                <a:lnTo>
                  <a:pt x="639" y="90"/>
                </a:lnTo>
                <a:lnTo>
                  <a:pt x="640" y="102"/>
                </a:lnTo>
                <a:lnTo>
                  <a:pt x="652" y="108"/>
                </a:lnTo>
                <a:lnTo>
                  <a:pt x="652" y="117"/>
                </a:lnTo>
                <a:lnTo>
                  <a:pt x="647" y="132"/>
                </a:lnTo>
                <a:lnTo>
                  <a:pt x="656" y="141"/>
                </a:lnTo>
                <a:lnTo>
                  <a:pt x="661" y="158"/>
                </a:lnTo>
                <a:lnTo>
                  <a:pt x="670" y="167"/>
                </a:lnTo>
                <a:lnTo>
                  <a:pt x="668" y="177"/>
                </a:lnTo>
                <a:lnTo>
                  <a:pt x="670" y="186"/>
                </a:lnTo>
                <a:lnTo>
                  <a:pt x="682" y="195"/>
                </a:lnTo>
                <a:lnTo>
                  <a:pt x="685" y="203"/>
                </a:lnTo>
                <a:lnTo>
                  <a:pt x="682" y="212"/>
                </a:lnTo>
                <a:lnTo>
                  <a:pt x="680" y="230"/>
                </a:lnTo>
                <a:lnTo>
                  <a:pt x="691" y="236"/>
                </a:lnTo>
                <a:lnTo>
                  <a:pt x="694" y="245"/>
                </a:lnTo>
                <a:lnTo>
                  <a:pt x="689" y="254"/>
                </a:lnTo>
                <a:lnTo>
                  <a:pt x="691" y="263"/>
                </a:lnTo>
                <a:lnTo>
                  <a:pt x="697" y="272"/>
                </a:lnTo>
                <a:lnTo>
                  <a:pt x="694" y="281"/>
                </a:lnTo>
                <a:lnTo>
                  <a:pt x="697" y="292"/>
                </a:lnTo>
                <a:lnTo>
                  <a:pt x="701" y="298"/>
                </a:lnTo>
                <a:lnTo>
                  <a:pt x="706" y="308"/>
                </a:lnTo>
                <a:lnTo>
                  <a:pt x="715" y="317"/>
                </a:lnTo>
                <a:lnTo>
                  <a:pt x="718" y="332"/>
                </a:lnTo>
                <a:lnTo>
                  <a:pt x="730" y="346"/>
                </a:lnTo>
                <a:lnTo>
                  <a:pt x="736" y="350"/>
                </a:lnTo>
                <a:lnTo>
                  <a:pt x="733" y="362"/>
                </a:lnTo>
                <a:lnTo>
                  <a:pt x="735" y="365"/>
                </a:lnTo>
                <a:lnTo>
                  <a:pt x="162" y="352"/>
                </a:lnTo>
                <a:lnTo>
                  <a:pt x="168" y="240"/>
                </a:lnTo>
                <a:lnTo>
                  <a:pt x="0" y="225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637088" y="2079625"/>
            <a:ext cx="812800" cy="1031875"/>
          </a:xfrm>
          <a:custGeom>
            <a:avLst/>
            <a:gdLst/>
            <a:ahLst/>
            <a:cxnLst>
              <a:cxn ang="0">
                <a:pos x="55" y="447"/>
              </a:cxn>
              <a:cxn ang="0">
                <a:pos x="26" y="410"/>
              </a:cxn>
              <a:cxn ang="0">
                <a:pos x="45" y="385"/>
              </a:cxn>
              <a:cxn ang="0">
                <a:pos x="44" y="359"/>
              </a:cxn>
              <a:cxn ang="0">
                <a:pos x="32" y="305"/>
              </a:cxn>
              <a:cxn ang="0">
                <a:pos x="31" y="277"/>
              </a:cxn>
              <a:cxn ang="0">
                <a:pos x="27" y="211"/>
              </a:cxn>
              <a:cxn ang="0">
                <a:pos x="11" y="169"/>
              </a:cxn>
              <a:cxn ang="0">
                <a:pos x="3" y="102"/>
              </a:cxn>
              <a:cxn ang="0">
                <a:pos x="9" y="76"/>
              </a:cxn>
              <a:cxn ang="0">
                <a:pos x="0" y="41"/>
              </a:cxn>
              <a:cxn ang="0">
                <a:pos x="150" y="15"/>
              </a:cxn>
              <a:cxn ang="0">
                <a:pos x="163" y="1"/>
              </a:cxn>
              <a:cxn ang="0">
                <a:pos x="179" y="31"/>
              </a:cxn>
              <a:cxn ang="0">
                <a:pos x="183" y="63"/>
              </a:cxn>
              <a:cxn ang="0">
                <a:pos x="205" y="72"/>
              </a:cxn>
              <a:cxn ang="0">
                <a:pos x="223" y="80"/>
              </a:cxn>
              <a:cxn ang="0">
                <a:pos x="249" y="80"/>
              </a:cxn>
              <a:cxn ang="0">
                <a:pos x="252" y="90"/>
              </a:cxn>
              <a:cxn ang="0">
                <a:pos x="280" y="81"/>
              </a:cxn>
              <a:cxn ang="0">
                <a:pos x="333" y="85"/>
              </a:cxn>
              <a:cxn ang="0">
                <a:pos x="336" y="92"/>
              </a:cxn>
              <a:cxn ang="0">
                <a:pos x="344" y="96"/>
              </a:cxn>
              <a:cxn ang="0">
                <a:pos x="352" y="114"/>
              </a:cxn>
              <a:cxn ang="0">
                <a:pos x="368" y="108"/>
              </a:cxn>
              <a:cxn ang="0">
                <a:pos x="381" y="108"/>
              </a:cxn>
              <a:cxn ang="0">
                <a:pos x="403" y="122"/>
              </a:cxn>
              <a:cxn ang="0">
                <a:pos x="416" y="135"/>
              </a:cxn>
              <a:cxn ang="0">
                <a:pos x="439" y="133"/>
              </a:cxn>
              <a:cxn ang="0">
                <a:pos x="473" y="117"/>
              </a:cxn>
              <a:cxn ang="0">
                <a:pos x="522" y="124"/>
              </a:cxn>
              <a:cxn ang="0">
                <a:pos x="535" y="129"/>
              </a:cxn>
              <a:cxn ang="0">
                <a:pos x="555" y="133"/>
              </a:cxn>
              <a:cxn ang="0">
                <a:pos x="563" y="142"/>
              </a:cxn>
              <a:cxn ang="0">
                <a:pos x="524" y="161"/>
              </a:cxn>
              <a:cxn ang="0">
                <a:pos x="503" y="175"/>
              </a:cxn>
              <a:cxn ang="0">
                <a:pos x="471" y="193"/>
              </a:cxn>
              <a:cxn ang="0">
                <a:pos x="383" y="281"/>
              </a:cxn>
              <a:cxn ang="0">
                <a:pos x="372" y="293"/>
              </a:cxn>
              <a:cxn ang="0">
                <a:pos x="368" y="360"/>
              </a:cxn>
              <a:cxn ang="0">
                <a:pos x="339" y="381"/>
              </a:cxn>
              <a:cxn ang="0">
                <a:pos x="334" y="394"/>
              </a:cxn>
              <a:cxn ang="0">
                <a:pos x="341" y="416"/>
              </a:cxn>
              <a:cxn ang="0">
                <a:pos x="342" y="442"/>
              </a:cxn>
              <a:cxn ang="0">
                <a:pos x="341" y="473"/>
              </a:cxn>
              <a:cxn ang="0">
                <a:pos x="345" y="507"/>
              </a:cxn>
              <a:cxn ang="0">
                <a:pos x="356" y="519"/>
              </a:cxn>
              <a:cxn ang="0">
                <a:pos x="380" y="525"/>
              </a:cxn>
              <a:cxn ang="0">
                <a:pos x="385" y="533"/>
              </a:cxn>
              <a:cxn ang="0">
                <a:pos x="417" y="561"/>
              </a:cxn>
              <a:cxn ang="0">
                <a:pos x="465" y="595"/>
              </a:cxn>
              <a:cxn ang="0">
                <a:pos x="467" y="614"/>
              </a:cxn>
              <a:cxn ang="0">
                <a:pos x="55" y="649"/>
              </a:cxn>
            </a:cxnLst>
            <a:rect l="0" t="0" r="r" b="b"/>
            <a:pathLst>
              <a:path w="576" h="650">
                <a:moveTo>
                  <a:pt x="55" y="649"/>
                </a:moveTo>
                <a:lnTo>
                  <a:pt x="55" y="447"/>
                </a:lnTo>
                <a:lnTo>
                  <a:pt x="27" y="421"/>
                </a:lnTo>
                <a:lnTo>
                  <a:pt x="26" y="410"/>
                </a:lnTo>
                <a:lnTo>
                  <a:pt x="40" y="396"/>
                </a:lnTo>
                <a:lnTo>
                  <a:pt x="45" y="385"/>
                </a:lnTo>
                <a:lnTo>
                  <a:pt x="44" y="376"/>
                </a:lnTo>
                <a:lnTo>
                  <a:pt x="44" y="359"/>
                </a:lnTo>
                <a:lnTo>
                  <a:pt x="45" y="345"/>
                </a:lnTo>
                <a:lnTo>
                  <a:pt x="32" y="305"/>
                </a:lnTo>
                <a:lnTo>
                  <a:pt x="31" y="297"/>
                </a:lnTo>
                <a:lnTo>
                  <a:pt x="31" y="277"/>
                </a:lnTo>
                <a:lnTo>
                  <a:pt x="28" y="266"/>
                </a:lnTo>
                <a:lnTo>
                  <a:pt x="27" y="211"/>
                </a:lnTo>
                <a:lnTo>
                  <a:pt x="20" y="178"/>
                </a:lnTo>
                <a:lnTo>
                  <a:pt x="11" y="169"/>
                </a:lnTo>
                <a:lnTo>
                  <a:pt x="4" y="133"/>
                </a:lnTo>
                <a:lnTo>
                  <a:pt x="3" y="102"/>
                </a:lnTo>
                <a:lnTo>
                  <a:pt x="5" y="83"/>
                </a:lnTo>
                <a:lnTo>
                  <a:pt x="9" y="76"/>
                </a:lnTo>
                <a:lnTo>
                  <a:pt x="0" y="49"/>
                </a:lnTo>
                <a:lnTo>
                  <a:pt x="0" y="41"/>
                </a:lnTo>
                <a:lnTo>
                  <a:pt x="149" y="41"/>
                </a:lnTo>
                <a:lnTo>
                  <a:pt x="150" y="15"/>
                </a:lnTo>
                <a:lnTo>
                  <a:pt x="151" y="0"/>
                </a:lnTo>
                <a:lnTo>
                  <a:pt x="163" y="1"/>
                </a:lnTo>
                <a:lnTo>
                  <a:pt x="178" y="6"/>
                </a:lnTo>
                <a:lnTo>
                  <a:pt x="179" y="31"/>
                </a:lnTo>
                <a:lnTo>
                  <a:pt x="184" y="48"/>
                </a:lnTo>
                <a:lnTo>
                  <a:pt x="183" y="63"/>
                </a:lnTo>
                <a:lnTo>
                  <a:pt x="200" y="74"/>
                </a:lnTo>
                <a:lnTo>
                  <a:pt x="205" y="72"/>
                </a:lnTo>
                <a:lnTo>
                  <a:pt x="217" y="74"/>
                </a:lnTo>
                <a:lnTo>
                  <a:pt x="223" y="80"/>
                </a:lnTo>
                <a:lnTo>
                  <a:pt x="235" y="79"/>
                </a:lnTo>
                <a:lnTo>
                  <a:pt x="249" y="80"/>
                </a:lnTo>
                <a:lnTo>
                  <a:pt x="252" y="87"/>
                </a:lnTo>
                <a:lnTo>
                  <a:pt x="252" y="90"/>
                </a:lnTo>
                <a:lnTo>
                  <a:pt x="274" y="89"/>
                </a:lnTo>
                <a:lnTo>
                  <a:pt x="280" y="81"/>
                </a:lnTo>
                <a:lnTo>
                  <a:pt x="313" y="79"/>
                </a:lnTo>
                <a:lnTo>
                  <a:pt x="333" y="85"/>
                </a:lnTo>
                <a:lnTo>
                  <a:pt x="338" y="85"/>
                </a:lnTo>
                <a:lnTo>
                  <a:pt x="336" y="92"/>
                </a:lnTo>
                <a:lnTo>
                  <a:pt x="342" y="96"/>
                </a:lnTo>
                <a:lnTo>
                  <a:pt x="344" y="96"/>
                </a:lnTo>
                <a:lnTo>
                  <a:pt x="348" y="100"/>
                </a:lnTo>
                <a:lnTo>
                  <a:pt x="352" y="114"/>
                </a:lnTo>
                <a:lnTo>
                  <a:pt x="360" y="118"/>
                </a:lnTo>
                <a:lnTo>
                  <a:pt x="368" y="108"/>
                </a:lnTo>
                <a:lnTo>
                  <a:pt x="373" y="105"/>
                </a:lnTo>
                <a:lnTo>
                  <a:pt x="381" y="108"/>
                </a:lnTo>
                <a:lnTo>
                  <a:pt x="387" y="118"/>
                </a:lnTo>
                <a:lnTo>
                  <a:pt x="403" y="122"/>
                </a:lnTo>
                <a:lnTo>
                  <a:pt x="409" y="129"/>
                </a:lnTo>
                <a:lnTo>
                  <a:pt x="416" y="135"/>
                </a:lnTo>
                <a:lnTo>
                  <a:pt x="428" y="136"/>
                </a:lnTo>
                <a:lnTo>
                  <a:pt x="439" y="133"/>
                </a:lnTo>
                <a:lnTo>
                  <a:pt x="468" y="114"/>
                </a:lnTo>
                <a:lnTo>
                  <a:pt x="473" y="117"/>
                </a:lnTo>
                <a:lnTo>
                  <a:pt x="479" y="125"/>
                </a:lnTo>
                <a:lnTo>
                  <a:pt x="522" y="124"/>
                </a:lnTo>
                <a:lnTo>
                  <a:pt x="530" y="125"/>
                </a:lnTo>
                <a:lnTo>
                  <a:pt x="535" y="129"/>
                </a:lnTo>
                <a:lnTo>
                  <a:pt x="546" y="137"/>
                </a:lnTo>
                <a:lnTo>
                  <a:pt x="555" y="133"/>
                </a:lnTo>
                <a:lnTo>
                  <a:pt x="575" y="132"/>
                </a:lnTo>
                <a:lnTo>
                  <a:pt x="563" y="142"/>
                </a:lnTo>
                <a:lnTo>
                  <a:pt x="538" y="157"/>
                </a:lnTo>
                <a:lnTo>
                  <a:pt x="524" y="161"/>
                </a:lnTo>
                <a:lnTo>
                  <a:pt x="515" y="165"/>
                </a:lnTo>
                <a:lnTo>
                  <a:pt x="503" y="175"/>
                </a:lnTo>
                <a:lnTo>
                  <a:pt x="481" y="186"/>
                </a:lnTo>
                <a:lnTo>
                  <a:pt x="471" y="193"/>
                </a:lnTo>
                <a:lnTo>
                  <a:pt x="436" y="233"/>
                </a:lnTo>
                <a:lnTo>
                  <a:pt x="383" y="281"/>
                </a:lnTo>
                <a:lnTo>
                  <a:pt x="378" y="289"/>
                </a:lnTo>
                <a:lnTo>
                  <a:pt x="372" y="293"/>
                </a:lnTo>
                <a:lnTo>
                  <a:pt x="374" y="354"/>
                </a:lnTo>
                <a:lnTo>
                  <a:pt x="368" y="360"/>
                </a:lnTo>
                <a:lnTo>
                  <a:pt x="360" y="363"/>
                </a:lnTo>
                <a:lnTo>
                  <a:pt x="339" y="381"/>
                </a:lnTo>
                <a:lnTo>
                  <a:pt x="338" y="392"/>
                </a:lnTo>
                <a:lnTo>
                  <a:pt x="334" y="394"/>
                </a:lnTo>
                <a:lnTo>
                  <a:pt x="329" y="410"/>
                </a:lnTo>
                <a:lnTo>
                  <a:pt x="341" y="416"/>
                </a:lnTo>
                <a:lnTo>
                  <a:pt x="348" y="431"/>
                </a:lnTo>
                <a:lnTo>
                  <a:pt x="342" y="442"/>
                </a:lnTo>
                <a:lnTo>
                  <a:pt x="343" y="453"/>
                </a:lnTo>
                <a:lnTo>
                  <a:pt x="341" y="473"/>
                </a:lnTo>
                <a:lnTo>
                  <a:pt x="341" y="502"/>
                </a:lnTo>
                <a:lnTo>
                  <a:pt x="345" y="507"/>
                </a:lnTo>
                <a:lnTo>
                  <a:pt x="354" y="515"/>
                </a:lnTo>
                <a:lnTo>
                  <a:pt x="356" y="519"/>
                </a:lnTo>
                <a:lnTo>
                  <a:pt x="375" y="522"/>
                </a:lnTo>
                <a:lnTo>
                  <a:pt x="380" y="525"/>
                </a:lnTo>
                <a:lnTo>
                  <a:pt x="381" y="530"/>
                </a:lnTo>
                <a:lnTo>
                  <a:pt x="385" y="533"/>
                </a:lnTo>
                <a:lnTo>
                  <a:pt x="409" y="544"/>
                </a:lnTo>
                <a:lnTo>
                  <a:pt x="417" y="561"/>
                </a:lnTo>
                <a:lnTo>
                  <a:pt x="440" y="578"/>
                </a:lnTo>
                <a:lnTo>
                  <a:pt x="465" y="595"/>
                </a:lnTo>
                <a:lnTo>
                  <a:pt x="467" y="601"/>
                </a:lnTo>
                <a:lnTo>
                  <a:pt x="467" y="614"/>
                </a:lnTo>
                <a:lnTo>
                  <a:pt x="469" y="635"/>
                </a:lnTo>
                <a:lnTo>
                  <a:pt x="55" y="649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637088" y="2074863"/>
            <a:ext cx="828675" cy="1049337"/>
          </a:xfrm>
          <a:custGeom>
            <a:avLst/>
            <a:gdLst/>
            <a:ahLst/>
            <a:cxnLst>
              <a:cxn ang="0">
                <a:pos x="56" y="454"/>
              </a:cxn>
              <a:cxn ang="0">
                <a:pos x="26" y="417"/>
              </a:cxn>
              <a:cxn ang="0">
                <a:pos x="46" y="392"/>
              </a:cxn>
              <a:cxn ang="0">
                <a:pos x="45" y="365"/>
              </a:cxn>
              <a:cxn ang="0">
                <a:pos x="33" y="310"/>
              </a:cxn>
              <a:cxn ang="0">
                <a:pos x="32" y="282"/>
              </a:cxn>
              <a:cxn ang="0">
                <a:pos x="27" y="215"/>
              </a:cxn>
              <a:cxn ang="0">
                <a:pos x="11" y="172"/>
              </a:cxn>
              <a:cxn ang="0">
                <a:pos x="3" y="103"/>
              </a:cxn>
              <a:cxn ang="0">
                <a:pos x="9" y="77"/>
              </a:cxn>
              <a:cxn ang="0">
                <a:pos x="0" y="42"/>
              </a:cxn>
              <a:cxn ang="0">
                <a:pos x="153" y="15"/>
              </a:cxn>
              <a:cxn ang="0">
                <a:pos x="166" y="1"/>
              </a:cxn>
              <a:cxn ang="0">
                <a:pos x="183" y="32"/>
              </a:cxn>
              <a:cxn ang="0">
                <a:pos x="187" y="64"/>
              </a:cxn>
              <a:cxn ang="0">
                <a:pos x="209" y="74"/>
              </a:cxn>
              <a:cxn ang="0">
                <a:pos x="228" y="81"/>
              </a:cxn>
              <a:cxn ang="0">
                <a:pos x="254" y="81"/>
              </a:cxn>
              <a:cxn ang="0">
                <a:pos x="257" y="91"/>
              </a:cxn>
              <a:cxn ang="0">
                <a:pos x="286" y="83"/>
              </a:cxn>
              <a:cxn ang="0">
                <a:pos x="340" y="87"/>
              </a:cxn>
              <a:cxn ang="0">
                <a:pos x="342" y="94"/>
              </a:cxn>
              <a:cxn ang="0">
                <a:pos x="351" y="98"/>
              </a:cxn>
              <a:cxn ang="0">
                <a:pos x="358" y="116"/>
              </a:cxn>
              <a:cxn ang="0">
                <a:pos x="375" y="110"/>
              </a:cxn>
              <a:cxn ang="0">
                <a:pos x="388" y="110"/>
              </a:cxn>
              <a:cxn ang="0">
                <a:pos x="411" y="124"/>
              </a:cxn>
              <a:cxn ang="0">
                <a:pos x="424" y="138"/>
              </a:cxn>
              <a:cxn ang="0">
                <a:pos x="447" y="135"/>
              </a:cxn>
              <a:cxn ang="0">
                <a:pos x="482" y="119"/>
              </a:cxn>
              <a:cxn ang="0">
                <a:pos x="532" y="127"/>
              </a:cxn>
              <a:cxn ang="0">
                <a:pos x="545" y="131"/>
              </a:cxn>
              <a:cxn ang="0">
                <a:pos x="565" y="135"/>
              </a:cxn>
              <a:cxn ang="0">
                <a:pos x="574" y="144"/>
              </a:cxn>
              <a:cxn ang="0">
                <a:pos x="534" y="164"/>
              </a:cxn>
              <a:cxn ang="0">
                <a:pos x="512" y="178"/>
              </a:cxn>
              <a:cxn ang="0">
                <a:pos x="480" y="196"/>
              </a:cxn>
              <a:cxn ang="0">
                <a:pos x="390" y="286"/>
              </a:cxn>
              <a:cxn ang="0">
                <a:pos x="379" y="298"/>
              </a:cxn>
              <a:cxn ang="0">
                <a:pos x="375" y="366"/>
              </a:cxn>
              <a:cxn ang="0">
                <a:pos x="345" y="387"/>
              </a:cxn>
              <a:cxn ang="0">
                <a:pos x="341" y="400"/>
              </a:cxn>
              <a:cxn ang="0">
                <a:pos x="347" y="424"/>
              </a:cxn>
              <a:cxn ang="0">
                <a:pos x="349" y="450"/>
              </a:cxn>
              <a:cxn ang="0">
                <a:pos x="347" y="481"/>
              </a:cxn>
              <a:cxn ang="0">
                <a:pos x="352" y="516"/>
              </a:cxn>
              <a:cxn ang="0">
                <a:pos x="363" y="528"/>
              </a:cxn>
              <a:cxn ang="0">
                <a:pos x="387" y="534"/>
              </a:cxn>
              <a:cxn ang="0">
                <a:pos x="392" y="542"/>
              </a:cxn>
              <a:cxn ang="0">
                <a:pos x="425" y="571"/>
              </a:cxn>
              <a:cxn ang="0">
                <a:pos x="474" y="605"/>
              </a:cxn>
              <a:cxn ang="0">
                <a:pos x="476" y="625"/>
              </a:cxn>
              <a:cxn ang="0">
                <a:pos x="56" y="660"/>
              </a:cxn>
            </a:cxnLst>
            <a:rect l="0" t="0" r="r" b="b"/>
            <a:pathLst>
              <a:path w="587" h="661">
                <a:moveTo>
                  <a:pt x="56" y="660"/>
                </a:moveTo>
                <a:lnTo>
                  <a:pt x="56" y="454"/>
                </a:lnTo>
                <a:lnTo>
                  <a:pt x="27" y="428"/>
                </a:lnTo>
                <a:lnTo>
                  <a:pt x="26" y="417"/>
                </a:lnTo>
                <a:lnTo>
                  <a:pt x="41" y="403"/>
                </a:lnTo>
                <a:lnTo>
                  <a:pt x="46" y="392"/>
                </a:lnTo>
                <a:lnTo>
                  <a:pt x="45" y="383"/>
                </a:lnTo>
                <a:lnTo>
                  <a:pt x="45" y="365"/>
                </a:lnTo>
                <a:lnTo>
                  <a:pt x="46" y="351"/>
                </a:lnTo>
                <a:lnTo>
                  <a:pt x="33" y="310"/>
                </a:lnTo>
                <a:lnTo>
                  <a:pt x="32" y="303"/>
                </a:lnTo>
                <a:lnTo>
                  <a:pt x="32" y="282"/>
                </a:lnTo>
                <a:lnTo>
                  <a:pt x="29" y="271"/>
                </a:lnTo>
                <a:lnTo>
                  <a:pt x="27" y="215"/>
                </a:lnTo>
                <a:lnTo>
                  <a:pt x="21" y="182"/>
                </a:lnTo>
                <a:lnTo>
                  <a:pt x="11" y="172"/>
                </a:lnTo>
                <a:lnTo>
                  <a:pt x="4" y="135"/>
                </a:lnTo>
                <a:lnTo>
                  <a:pt x="3" y="103"/>
                </a:lnTo>
                <a:lnTo>
                  <a:pt x="5" y="85"/>
                </a:lnTo>
                <a:lnTo>
                  <a:pt x="9" y="77"/>
                </a:lnTo>
                <a:lnTo>
                  <a:pt x="0" y="50"/>
                </a:lnTo>
                <a:lnTo>
                  <a:pt x="0" y="42"/>
                </a:lnTo>
                <a:lnTo>
                  <a:pt x="152" y="42"/>
                </a:lnTo>
                <a:lnTo>
                  <a:pt x="153" y="15"/>
                </a:lnTo>
                <a:lnTo>
                  <a:pt x="154" y="0"/>
                </a:lnTo>
                <a:lnTo>
                  <a:pt x="166" y="1"/>
                </a:lnTo>
                <a:lnTo>
                  <a:pt x="181" y="7"/>
                </a:lnTo>
                <a:lnTo>
                  <a:pt x="183" y="32"/>
                </a:lnTo>
                <a:lnTo>
                  <a:pt x="188" y="48"/>
                </a:lnTo>
                <a:lnTo>
                  <a:pt x="187" y="64"/>
                </a:lnTo>
                <a:lnTo>
                  <a:pt x="203" y="75"/>
                </a:lnTo>
                <a:lnTo>
                  <a:pt x="209" y="74"/>
                </a:lnTo>
                <a:lnTo>
                  <a:pt x="221" y="75"/>
                </a:lnTo>
                <a:lnTo>
                  <a:pt x="228" y="81"/>
                </a:lnTo>
                <a:lnTo>
                  <a:pt x="240" y="80"/>
                </a:lnTo>
                <a:lnTo>
                  <a:pt x="254" y="81"/>
                </a:lnTo>
                <a:lnTo>
                  <a:pt x="257" y="88"/>
                </a:lnTo>
                <a:lnTo>
                  <a:pt x="257" y="91"/>
                </a:lnTo>
                <a:lnTo>
                  <a:pt x="279" y="90"/>
                </a:lnTo>
                <a:lnTo>
                  <a:pt x="286" y="83"/>
                </a:lnTo>
                <a:lnTo>
                  <a:pt x="319" y="80"/>
                </a:lnTo>
                <a:lnTo>
                  <a:pt x="340" y="87"/>
                </a:lnTo>
                <a:lnTo>
                  <a:pt x="344" y="87"/>
                </a:lnTo>
                <a:lnTo>
                  <a:pt x="342" y="94"/>
                </a:lnTo>
                <a:lnTo>
                  <a:pt x="349" y="98"/>
                </a:lnTo>
                <a:lnTo>
                  <a:pt x="351" y="98"/>
                </a:lnTo>
                <a:lnTo>
                  <a:pt x="355" y="101"/>
                </a:lnTo>
                <a:lnTo>
                  <a:pt x="358" y="116"/>
                </a:lnTo>
                <a:lnTo>
                  <a:pt x="367" y="120"/>
                </a:lnTo>
                <a:lnTo>
                  <a:pt x="375" y="110"/>
                </a:lnTo>
                <a:lnTo>
                  <a:pt x="380" y="107"/>
                </a:lnTo>
                <a:lnTo>
                  <a:pt x="388" y="110"/>
                </a:lnTo>
                <a:lnTo>
                  <a:pt x="395" y="120"/>
                </a:lnTo>
                <a:lnTo>
                  <a:pt x="411" y="124"/>
                </a:lnTo>
                <a:lnTo>
                  <a:pt x="417" y="131"/>
                </a:lnTo>
                <a:lnTo>
                  <a:pt x="424" y="138"/>
                </a:lnTo>
                <a:lnTo>
                  <a:pt x="436" y="139"/>
                </a:lnTo>
                <a:lnTo>
                  <a:pt x="447" y="135"/>
                </a:lnTo>
                <a:lnTo>
                  <a:pt x="477" y="116"/>
                </a:lnTo>
                <a:lnTo>
                  <a:pt x="482" y="119"/>
                </a:lnTo>
                <a:lnTo>
                  <a:pt x="488" y="128"/>
                </a:lnTo>
                <a:lnTo>
                  <a:pt x="532" y="127"/>
                </a:lnTo>
                <a:lnTo>
                  <a:pt x="540" y="128"/>
                </a:lnTo>
                <a:lnTo>
                  <a:pt x="545" y="131"/>
                </a:lnTo>
                <a:lnTo>
                  <a:pt x="556" y="140"/>
                </a:lnTo>
                <a:lnTo>
                  <a:pt x="565" y="135"/>
                </a:lnTo>
                <a:lnTo>
                  <a:pt x="586" y="134"/>
                </a:lnTo>
                <a:lnTo>
                  <a:pt x="574" y="144"/>
                </a:lnTo>
                <a:lnTo>
                  <a:pt x="549" y="160"/>
                </a:lnTo>
                <a:lnTo>
                  <a:pt x="534" y="164"/>
                </a:lnTo>
                <a:lnTo>
                  <a:pt x="524" y="168"/>
                </a:lnTo>
                <a:lnTo>
                  <a:pt x="512" y="178"/>
                </a:lnTo>
                <a:lnTo>
                  <a:pt x="490" y="189"/>
                </a:lnTo>
                <a:lnTo>
                  <a:pt x="480" y="196"/>
                </a:lnTo>
                <a:lnTo>
                  <a:pt x="444" y="237"/>
                </a:lnTo>
                <a:lnTo>
                  <a:pt x="390" y="286"/>
                </a:lnTo>
                <a:lnTo>
                  <a:pt x="385" y="294"/>
                </a:lnTo>
                <a:lnTo>
                  <a:pt x="379" y="298"/>
                </a:lnTo>
                <a:lnTo>
                  <a:pt x="382" y="360"/>
                </a:lnTo>
                <a:lnTo>
                  <a:pt x="375" y="366"/>
                </a:lnTo>
                <a:lnTo>
                  <a:pt x="367" y="370"/>
                </a:lnTo>
                <a:lnTo>
                  <a:pt x="345" y="387"/>
                </a:lnTo>
                <a:lnTo>
                  <a:pt x="344" y="398"/>
                </a:lnTo>
                <a:lnTo>
                  <a:pt x="341" y="400"/>
                </a:lnTo>
                <a:lnTo>
                  <a:pt x="335" y="417"/>
                </a:lnTo>
                <a:lnTo>
                  <a:pt x="347" y="424"/>
                </a:lnTo>
                <a:lnTo>
                  <a:pt x="355" y="438"/>
                </a:lnTo>
                <a:lnTo>
                  <a:pt x="349" y="450"/>
                </a:lnTo>
                <a:lnTo>
                  <a:pt x="350" y="461"/>
                </a:lnTo>
                <a:lnTo>
                  <a:pt x="347" y="481"/>
                </a:lnTo>
                <a:lnTo>
                  <a:pt x="347" y="510"/>
                </a:lnTo>
                <a:lnTo>
                  <a:pt x="352" y="516"/>
                </a:lnTo>
                <a:lnTo>
                  <a:pt x="361" y="524"/>
                </a:lnTo>
                <a:lnTo>
                  <a:pt x="363" y="528"/>
                </a:lnTo>
                <a:lnTo>
                  <a:pt x="383" y="531"/>
                </a:lnTo>
                <a:lnTo>
                  <a:pt x="387" y="534"/>
                </a:lnTo>
                <a:lnTo>
                  <a:pt x="388" y="539"/>
                </a:lnTo>
                <a:lnTo>
                  <a:pt x="392" y="542"/>
                </a:lnTo>
                <a:lnTo>
                  <a:pt x="417" y="553"/>
                </a:lnTo>
                <a:lnTo>
                  <a:pt x="425" y="571"/>
                </a:lnTo>
                <a:lnTo>
                  <a:pt x="449" y="587"/>
                </a:lnTo>
                <a:lnTo>
                  <a:pt x="474" y="605"/>
                </a:lnTo>
                <a:lnTo>
                  <a:pt x="476" y="612"/>
                </a:lnTo>
                <a:lnTo>
                  <a:pt x="476" y="625"/>
                </a:lnTo>
                <a:lnTo>
                  <a:pt x="478" y="646"/>
                </a:lnTo>
                <a:lnTo>
                  <a:pt x="56" y="660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699000" y="3103563"/>
            <a:ext cx="741363" cy="547687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440" y="22"/>
              </a:cxn>
              <a:cxn ang="0">
                <a:pos x="433" y="38"/>
              </a:cxn>
              <a:cxn ang="0">
                <a:pos x="445" y="82"/>
              </a:cxn>
              <a:cxn ang="0">
                <a:pos x="478" y="98"/>
              </a:cxn>
              <a:cxn ang="0">
                <a:pos x="484" y="114"/>
              </a:cxn>
              <a:cxn ang="0">
                <a:pos x="504" y="136"/>
              </a:cxn>
              <a:cxn ang="0">
                <a:pos x="524" y="163"/>
              </a:cxn>
              <a:cxn ang="0">
                <a:pos x="518" y="185"/>
              </a:cxn>
              <a:cxn ang="0">
                <a:pos x="512" y="199"/>
              </a:cxn>
              <a:cxn ang="0">
                <a:pos x="484" y="219"/>
              </a:cxn>
              <a:cxn ang="0">
                <a:pos x="464" y="224"/>
              </a:cxn>
              <a:cxn ang="0">
                <a:pos x="450" y="240"/>
              </a:cxn>
              <a:cxn ang="0">
                <a:pos x="460" y="260"/>
              </a:cxn>
              <a:cxn ang="0">
                <a:pos x="460" y="283"/>
              </a:cxn>
              <a:cxn ang="0">
                <a:pos x="436" y="318"/>
              </a:cxn>
              <a:cxn ang="0">
                <a:pos x="433" y="335"/>
              </a:cxn>
              <a:cxn ang="0">
                <a:pos x="401" y="319"/>
              </a:cxn>
              <a:cxn ang="0">
                <a:pos x="66" y="325"/>
              </a:cxn>
              <a:cxn ang="0">
                <a:pos x="66" y="304"/>
              </a:cxn>
              <a:cxn ang="0">
                <a:pos x="57" y="287"/>
              </a:cxn>
              <a:cxn ang="0">
                <a:pos x="59" y="270"/>
              </a:cxn>
              <a:cxn ang="0">
                <a:pos x="51" y="247"/>
              </a:cxn>
              <a:cxn ang="0">
                <a:pos x="51" y="230"/>
              </a:cxn>
              <a:cxn ang="0">
                <a:pos x="37" y="213"/>
              </a:cxn>
              <a:cxn ang="0">
                <a:pos x="30" y="194"/>
              </a:cxn>
              <a:cxn ang="0">
                <a:pos x="16" y="169"/>
              </a:cxn>
              <a:cxn ang="0">
                <a:pos x="22" y="145"/>
              </a:cxn>
              <a:cxn ang="0">
                <a:pos x="9" y="128"/>
              </a:cxn>
              <a:cxn ang="0">
                <a:pos x="8" y="114"/>
              </a:cxn>
              <a:cxn ang="0">
                <a:pos x="8" y="75"/>
              </a:cxn>
              <a:cxn ang="0">
                <a:pos x="12" y="60"/>
              </a:cxn>
              <a:cxn ang="0">
                <a:pos x="2" y="38"/>
              </a:cxn>
              <a:cxn ang="0">
                <a:pos x="4" y="20"/>
              </a:cxn>
              <a:cxn ang="0">
                <a:pos x="8" y="13"/>
              </a:cxn>
            </a:cxnLst>
            <a:rect l="0" t="0" r="r" b="b"/>
            <a:pathLst>
              <a:path w="525" h="345">
                <a:moveTo>
                  <a:pt x="12" y="14"/>
                </a:moveTo>
                <a:lnTo>
                  <a:pt x="426" y="0"/>
                </a:lnTo>
                <a:lnTo>
                  <a:pt x="431" y="14"/>
                </a:lnTo>
                <a:lnTo>
                  <a:pt x="440" y="22"/>
                </a:lnTo>
                <a:lnTo>
                  <a:pt x="439" y="29"/>
                </a:lnTo>
                <a:lnTo>
                  <a:pt x="433" y="38"/>
                </a:lnTo>
                <a:lnTo>
                  <a:pt x="438" y="52"/>
                </a:lnTo>
                <a:lnTo>
                  <a:pt x="445" y="82"/>
                </a:lnTo>
                <a:lnTo>
                  <a:pt x="470" y="92"/>
                </a:lnTo>
                <a:lnTo>
                  <a:pt x="478" y="98"/>
                </a:lnTo>
                <a:lnTo>
                  <a:pt x="481" y="108"/>
                </a:lnTo>
                <a:lnTo>
                  <a:pt x="484" y="114"/>
                </a:lnTo>
                <a:lnTo>
                  <a:pt x="500" y="126"/>
                </a:lnTo>
                <a:lnTo>
                  <a:pt x="504" y="136"/>
                </a:lnTo>
                <a:lnTo>
                  <a:pt x="518" y="145"/>
                </a:lnTo>
                <a:lnTo>
                  <a:pt x="524" y="163"/>
                </a:lnTo>
                <a:lnTo>
                  <a:pt x="524" y="173"/>
                </a:lnTo>
                <a:lnTo>
                  <a:pt x="518" y="185"/>
                </a:lnTo>
                <a:lnTo>
                  <a:pt x="512" y="189"/>
                </a:lnTo>
                <a:lnTo>
                  <a:pt x="512" y="199"/>
                </a:lnTo>
                <a:lnTo>
                  <a:pt x="497" y="215"/>
                </a:lnTo>
                <a:lnTo>
                  <a:pt x="484" y="219"/>
                </a:lnTo>
                <a:lnTo>
                  <a:pt x="480" y="223"/>
                </a:lnTo>
                <a:lnTo>
                  <a:pt x="464" y="224"/>
                </a:lnTo>
                <a:lnTo>
                  <a:pt x="455" y="230"/>
                </a:lnTo>
                <a:lnTo>
                  <a:pt x="450" y="240"/>
                </a:lnTo>
                <a:lnTo>
                  <a:pt x="451" y="250"/>
                </a:lnTo>
                <a:lnTo>
                  <a:pt x="460" y="260"/>
                </a:lnTo>
                <a:lnTo>
                  <a:pt x="464" y="267"/>
                </a:lnTo>
                <a:lnTo>
                  <a:pt x="460" y="283"/>
                </a:lnTo>
                <a:lnTo>
                  <a:pt x="449" y="311"/>
                </a:lnTo>
                <a:lnTo>
                  <a:pt x="436" y="318"/>
                </a:lnTo>
                <a:lnTo>
                  <a:pt x="431" y="327"/>
                </a:lnTo>
                <a:lnTo>
                  <a:pt x="433" y="335"/>
                </a:lnTo>
                <a:lnTo>
                  <a:pt x="427" y="344"/>
                </a:lnTo>
                <a:lnTo>
                  <a:pt x="401" y="319"/>
                </a:lnTo>
                <a:lnTo>
                  <a:pt x="69" y="330"/>
                </a:lnTo>
                <a:lnTo>
                  <a:pt x="66" y="325"/>
                </a:lnTo>
                <a:lnTo>
                  <a:pt x="63" y="314"/>
                </a:lnTo>
                <a:lnTo>
                  <a:pt x="66" y="304"/>
                </a:lnTo>
                <a:lnTo>
                  <a:pt x="59" y="296"/>
                </a:lnTo>
                <a:lnTo>
                  <a:pt x="57" y="287"/>
                </a:lnTo>
                <a:lnTo>
                  <a:pt x="63" y="279"/>
                </a:lnTo>
                <a:lnTo>
                  <a:pt x="59" y="270"/>
                </a:lnTo>
                <a:lnTo>
                  <a:pt x="49" y="264"/>
                </a:lnTo>
                <a:lnTo>
                  <a:pt x="51" y="247"/>
                </a:lnTo>
                <a:lnTo>
                  <a:pt x="54" y="238"/>
                </a:lnTo>
                <a:lnTo>
                  <a:pt x="51" y="230"/>
                </a:lnTo>
                <a:lnTo>
                  <a:pt x="39" y="221"/>
                </a:lnTo>
                <a:lnTo>
                  <a:pt x="37" y="213"/>
                </a:lnTo>
                <a:lnTo>
                  <a:pt x="39" y="203"/>
                </a:lnTo>
                <a:lnTo>
                  <a:pt x="30" y="194"/>
                </a:lnTo>
                <a:lnTo>
                  <a:pt x="25" y="177"/>
                </a:lnTo>
                <a:lnTo>
                  <a:pt x="16" y="169"/>
                </a:lnTo>
                <a:lnTo>
                  <a:pt x="22" y="154"/>
                </a:lnTo>
                <a:lnTo>
                  <a:pt x="22" y="145"/>
                </a:lnTo>
                <a:lnTo>
                  <a:pt x="10" y="140"/>
                </a:lnTo>
                <a:lnTo>
                  <a:pt x="9" y="128"/>
                </a:lnTo>
                <a:lnTo>
                  <a:pt x="10" y="125"/>
                </a:lnTo>
                <a:lnTo>
                  <a:pt x="8" y="114"/>
                </a:lnTo>
                <a:lnTo>
                  <a:pt x="0" y="94"/>
                </a:lnTo>
                <a:lnTo>
                  <a:pt x="8" y="75"/>
                </a:lnTo>
                <a:lnTo>
                  <a:pt x="5" y="65"/>
                </a:lnTo>
                <a:lnTo>
                  <a:pt x="12" y="60"/>
                </a:lnTo>
                <a:lnTo>
                  <a:pt x="9" y="44"/>
                </a:lnTo>
                <a:lnTo>
                  <a:pt x="2" y="38"/>
                </a:lnTo>
                <a:lnTo>
                  <a:pt x="8" y="27"/>
                </a:lnTo>
                <a:lnTo>
                  <a:pt x="4" y="20"/>
                </a:lnTo>
                <a:lnTo>
                  <a:pt x="0" y="14"/>
                </a:lnTo>
                <a:lnTo>
                  <a:pt x="8" y="13"/>
                </a:lnTo>
                <a:lnTo>
                  <a:pt x="12" y="14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4699000" y="3103563"/>
            <a:ext cx="757238" cy="565150"/>
          </a:xfrm>
          <a:custGeom>
            <a:avLst/>
            <a:gdLst/>
            <a:ahLst/>
            <a:cxnLst>
              <a:cxn ang="0">
                <a:pos x="435" y="0"/>
              </a:cxn>
              <a:cxn ang="0">
                <a:pos x="449" y="23"/>
              </a:cxn>
              <a:cxn ang="0">
                <a:pos x="443" y="40"/>
              </a:cxn>
              <a:cxn ang="0">
                <a:pos x="455" y="85"/>
              </a:cxn>
              <a:cxn ang="0">
                <a:pos x="488" y="101"/>
              </a:cxn>
              <a:cxn ang="0">
                <a:pos x="494" y="118"/>
              </a:cxn>
              <a:cxn ang="0">
                <a:pos x="514" y="140"/>
              </a:cxn>
              <a:cxn ang="0">
                <a:pos x="535" y="169"/>
              </a:cxn>
              <a:cxn ang="0">
                <a:pos x="528" y="191"/>
              </a:cxn>
              <a:cxn ang="0">
                <a:pos x="523" y="205"/>
              </a:cxn>
              <a:cxn ang="0">
                <a:pos x="494" y="226"/>
              </a:cxn>
              <a:cxn ang="0">
                <a:pos x="473" y="232"/>
              </a:cxn>
              <a:cxn ang="0">
                <a:pos x="459" y="248"/>
              </a:cxn>
              <a:cxn ang="0">
                <a:pos x="470" y="268"/>
              </a:cxn>
              <a:cxn ang="0">
                <a:pos x="470" y="292"/>
              </a:cxn>
              <a:cxn ang="0">
                <a:pos x="445" y="329"/>
              </a:cxn>
              <a:cxn ang="0">
                <a:pos x="443" y="346"/>
              </a:cxn>
              <a:cxn ang="0">
                <a:pos x="410" y="330"/>
              </a:cxn>
              <a:cxn ang="0">
                <a:pos x="67" y="335"/>
              </a:cxn>
              <a:cxn ang="0">
                <a:pos x="67" y="314"/>
              </a:cxn>
              <a:cxn ang="0">
                <a:pos x="58" y="297"/>
              </a:cxn>
              <a:cxn ang="0">
                <a:pos x="61" y="279"/>
              </a:cxn>
              <a:cxn ang="0">
                <a:pos x="52" y="255"/>
              </a:cxn>
              <a:cxn ang="0">
                <a:pos x="52" y="237"/>
              </a:cxn>
              <a:cxn ang="0">
                <a:pos x="37" y="219"/>
              </a:cxn>
              <a:cxn ang="0">
                <a:pos x="31" y="201"/>
              </a:cxn>
              <a:cxn ang="0">
                <a:pos x="17" y="174"/>
              </a:cxn>
              <a:cxn ang="0">
                <a:pos x="22" y="150"/>
              </a:cxn>
              <a:cxn ang="0">
                <a:pos x="9" y="132"/>
              </a:cxn>
              <a:cxn ang="0">
                <a:pos x="8" y="118"/>
              </a:cxn>
              <a:cxn ang="0">
                <a:pos x="8" y="77"/>
              </a:cxn>
              <a:cxn ang="0">
                <a:pos x="12" y="62"/>
              </a:cxn>
              <a:cxn ang="0">
                <a:pos x="2" y="40"/>
              </a:cxn>
              <a:cxn ang="0">
                <a:pos x="4" y="21"/>
              </a:cxn>
              <a:cxn ang="0">
                <a:pos x="8" y="13"/>
              </a:cxn>
            </a:cxnLst>
            <a:rect l="0" t="0" r="r" b="b"/>
            <a:pathLst>
              <a:path w="536" h="356">
                <a:moveTo>
                  <a:pt x="12" y="14"/>
                </a:moveTo>
                <a:lnTo>
                  <a:pt x="435" y="0"/>
                </a:lnTo>
                <a:lnTo>
                  <a:pt x="440" y="14"/>
                </a:lnTo>
                <a:lnTo>
                  <a:pt x="449" y="23"/>
                </a:lnTo>
                <a:lnTo>
                  <a:pt x="448" y="30"/>
                </a:lnTo>
                <a:lnTo>
                  <a:pt x="443" y="40"/>
                </a:lnTo>
                <a:lnTo>
                  <a:pt x="447" y="54"/>
                </a:lnTo>
                <a:lnTo>
                  <a:pt x="455" y="85"/>
                </a:lnTo>
                <a:lnTo>
                  <a:pt x="480" y="95"/>
                </a:lnTo>
                <a:lnTo>
                  <a:pt x="488" y="101"/>
                </a:lnTo>
                <a:lnTo>
                  <a:pt x="491" y="111"/>
                </a:lnTo>
                <a:lnTo>
                  <a:pt x="494" y="118"/>
                </a:lnTo>
                <a:lnTo>
                  <a:pt x="511" y="130"/>
                </a:lnTo>
                <a:lnTo>
                  <a:pt x="514" y="140"/>
                </a:lnTo>
                <a:lnTo>
                  <a:pt x="528" y="150"/>
                </a:lnTo>
                <a:lnTo>
                  <a:pt x="535" y="169"/>
                </a:lnTo>
                <a:lnTo>
                  <a:pt x="535" y="179"/>
                </a:lnTo>
                <a:lnTo>
                  <a:pt x="528" y="191"/>
                </a:lnTo>
                <a:lnTo>
                  <a:pt x="523" y="195"/>
                </a:lnTo>
                <a:lnTo>
                  <a:pt x="523" y="205"/>
                </a:lnTo>
                <a:lnTo>
                  <a:pt x="507" y="222"/>
                </a:lnTo>
                <a:lnTo>
                  <a:pt x="494" y="226"/>
                </a:lnTo>
                <a:lnTo>
                  <a:pt x="490" y="230"/>
                </a:lnTo>
                <a:lnTo>
                  <a:pt x="473" y="232"/>
                </a:lnTo>
                <a:lnTo>
                  <a:pt x="465" y="237"/>
                </a:lnTo>
                <a:lnTo>
                  <a:pt x="459" y="248"/>
                </a:lnTo>
                <a:lnTo>
                  <a:pt x="460" y="258"/>
                </a:lnTo>
                <a:lnTo>
                  <a:pt x="470" y="268"/>
                </a:lnTo>
                <a:lnTo>
                  <a:pt x="473" y="276"/>
                </a:lnTo>
                <a:lnTo>
                  <a:pt x="470" y="292"/>
                </a:lnTo>
                <a:lnTo>
                  <a:pt x="458" y="321"/>
                </a:lnTo>
                <a:lnTo>
                  <a:pt x="445" y="329"/>
                </a:lnTo>
                <a:lnTo>
                  <a:pt x="440" y="337"/>
                </a:lnTo>
                <a:lnTo>
                  <a:pt x="443" y="346"/>
                </a:lnTo>
                <a:lnTo>
                  <a:pt x="436" y="355"/>
                </a:lnTo>
                <a:lnTo>
                  <a:pt x="410" y="330"/>
                </a:lnTo>
                <a:lnTo>
                  <a:pt x="70" y="341"/>
                </a:lnTo>
                <a:lnTo>
                  <a:pt x="67" y="335"/>
                </a:lnTo>
                <a:lnTo>
                  <a:pt x="64" y="324"/>
                </a:lnTo>
                <a:lnTo>
                  <a:pt x="67" y="314"/>
                </a:lnTo>
                <a:lnTo>
                  <a:pt x="61" y="305"/>
                </a:lnTo>
                <a:lnTo>
                  <a:pt x="58" y="297"/>
                </a:lnTo>
                <a:lnTo>
                  <a:pt x="64" y="288"/>
                </a:lnTo>
                <a:lnTo>
                  <a:pt x="61" y="279"/>
                </a:lnTo>
                <a:lnTo>
                  <a:pt x="50" y="272"/>
                </a:lnTo>
                <a:lnTo>
                  <a:pt x="52" y="255"/>
                </a:lnTo>
                <a:lnTo>
                  <a:pt x="55" y="246"/>
                </a:lnTo>
                <a:lnTo>
                  <a:pt x="52" y="237"/>
                </a:lnTo>
                <a:lnTo>
                  <a:pt x="40" y="228"/>
                </a:lnTo>
                <a:lnTo>
                  <a:pt x="37" y="219"/>
                </a:lnTo>
                <a:lnTo>
                  <a:pt x="40" y="209"/>
                </a:lnTo>
                <a:lnTo>
                  <a:pt x="31" y="201"/>
                </a:lnTo>
                <a:lnTo>
                  <a:pt x="25" y="183"/>
                </a:lnTo>
                <a:lnTo>
                  <a:pt x="17" y="174"/>
                </a:lnTo>
                <a:lnTo>
                  <a:pt x="22" y="159"/>
                </a:lnTo>
                <a:lnTo>
                  <a:pt x="22" y="150"/>
                </a:lnTo>
                <a:lnTo>
                  <a:pt x="10" y="144"/>
                </a:lnTo>
                <a:lnTo>
                  <a:pt x="9" y="132"/>
                </a:lnTo>
                <a:lnTo>
                  <a:pt x="10" y="129"/>
                </a:lnTo>
                <a:lnTo>
                  <a:pt x="8" y="118"/>
                </a:lnTo>
                <a:lnTo>
                  <a:pt x="0" y="97"/>
                </a:lnTo>
                <a:lnTo>
                  <a:pt x="8" y="77"/>
                </a:lnTo>
                <a:lnTo>
                  <a:pt x="6" y="67"/>
                </a:lnTo>
                <a:lnTo>
                  <a:pt x="12" y="62"/>
                </a:lnTo>
                <a:lnTo>
                  <a:pt x="9" y="45"/>
                </a:lnTo>
                <a:lnTo>
                  <a:pt x="2" y="40"/>
                </a:lnTo>
                <a:lnTo>
                  <a:pt x="8" y="28"/>
                </a:lnTo>
                <a:lnTo>
                  <a:pt x="4" y="21"/>
                </a:lnTo>
                <a:lnTo>
                  <a:pt x="0" y="14"/>
                </a:lnTo>
                <a:lnTo>
                  <a:pt x="8" y="13"/>
                </a:lnTo>
                <a:lnTo>
                  <a:pt x="12" y="14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4799013" y="3625850"/>
            <a:ext cx="827087" cy="803275"/>
          </a:xfrm>
          <a:custGeom>
            <a:avLst/>
            <a:gdLst/>
            <a:ahLst/>
            <a:cxnLst>
              <a:cxn ang="0">
                <a:pos x="493" y="448"/>
              </a:cxn>
              <a:cxn ang="0">
                <a:pos x="500" y="458"/>
              </a:cxn>
              <a:cxn ang="0">
                <a:pos x="502" y="476"/>
              </a:cxn>
              <a:cxn ang="0">
                <a:pos x="479" y="497"/>
              </a:cxn>
              <a:cxn ang="0">
                <a:pos x="537" y="502"/>
              </a:cxn>
              <a:cxn ang="0">
                <a:pos x="540" y="479"/>
              </a:cxn>
              <a:cxn ang="0">
                <a:pos x="551" y="445"/>
              </a:cxn>
              <a:cxn ang="0">
                <a:pos x="568" y="432"/>
              </a:cxn>
              <a:cxn ang="0">
                <a:pos x="577" y="431"/>
              </a:cxn>
              <a:cxn ang="0">
                <a:pos x="584" y="392"/>
              </a:cxn>
              <a:cxn ang="0">
                <a:pos x="575" y="388"/>
              </a:cxn>
              <a:cxn ang="0">
                <a:pos x="572" y="383"/>
              </a:cxn>
              <a:cxn ang="0">
                <a:pos x="565" y="388"/>
              </a:cxn>
              <a:cxn ang="0">
                <a:pos x="544" y="360"/>
              </a:cxn>
              <a:cxn ang="0">
                <a:pos x="551" y="348"/>
              </a:cxn>
              <a:cxn ang="0">
                <a:pos x="544" y="334"/>
              </a:cxn>
              <a:cxn ang="0">
                <a:pos x="515" y="294"/>
              </a:cxn>
              <a:cxn ang="0">
                <a:pos x="478" y="275"/>
              </a:cxn>
              <a:cxn ang="0">
                <a:pos x="457" y="248"/>
              </a:cxn>
              <a:cxn ang="0">
                <a:pos x="477" y="223"/>
              </a:cxn>
              <a:cxn ang="0">
                <a:pos x="479" y="193"/>
              </a:cxn>
              <a:cxn ang="0">
                <a:pos x="455" y="176"/>
              </a:cxn>
              <a:cxn ang="0">
                <a:pos x="440" y="187"/>
              </a:cxn>
              <a:cxn ang="0">
                <a:pos x="421" y="143"/>
              </a:cxn>
              <a:cxn ang="0">
                <a:pos x="389" y="118"/>
              </a:cxn>
              <a:cxn ang="0">
                <a:pos x="363" y="81"/>
              </a:cxn>
              <a:cxn ang="0">
                <a:pos x="355" y="41"/>
              </a:cxn>
              <a:cxn ang="0">
                <a:pos x="359" y="25"/>
              </a:cxn>
              <a:cxn ang="0">
                <a:pos x="0" y="11"/>
              </a:cxn>
              <a:cxn ang="0">
                <a:pos x="14" y="29"/>
              </a:cxn>
              <a:cxn ang="0">
                <a:pos x="29" y="58"/>
              </a:cxn>
              <a:cxn ang="0">
                <a:pos x="31" y="73"/>
              </a:cxn>
              <a:cxn ang="0">
                <a:pos x="69" y="104"/>
              </a:cxn>
              <a:cxn ang="0">
                <a:pos x="56" y="130"/>
              </a:cxn>
              <a:cxn ang="0">
                <a:pos x="71" y="142"/>
              </a:cxn>
              <a:cxn ang="0">
                <a:pos x="85" y="167"/>
              </a:cxn>
              <a:cxn ang="0">
                <a:pos x="97" y="171"/>
              </a:cxn>
              <a:cxn ang="0">
                <a:pos x="101" y="465"/>
              </a:cxn>
            </a:cxnLst>
            <a:rect l="0" t="0" r="r" b="b"/>
            <a:pathLst>
              <a:path w="587" h="506">
                <a:moveTo>
                  <a:pt x="101" y="465"/>
                </a:moveTo>
                <a:lnTo>
                  <a:pt x="493" y="448"/>
                </a:lnTo>
                <a:lnTo>
                  <a:pt x="491" y="452"/>
                </a:lnTo>
                <a:lnTo>
                  <a:pt x="500" y="458"/>
                </a:lnTo>
                <a:lnTo>
                  <a:pt x="503" y="468"/>
                </a:lnTo>
                <a:lnTo>
                  <a:pt x="502" y="476"/>
                </a:lnTo>
                <a:lnTo>
                  <a:pt x="490" y="486"/>
                </a:lnTo>
                <a:lnTo>
                  <a:pt x="479" y="497"/>
                </a:lnTo>
                <a:lnTo>
                  <a:pt x="478" y="505"/>
                </a:lnTo>
                <a:lnTo>
                  <a:pt x="537" y="502"/>
                </a:lnTo>
                <a:lnTo>
                  <a:pt x="542" y="486"/>
                </a:lnTo>
                <a:lnTo>
                  <a:pt x="540" y="479"/>
                </a:lnTo>
                <a:lnTo>
                  <a:pt x="545" y="461"/>
                </a:lnTo>
                <a:lnTo>
                  <a:pt x="551" y="445"/>
                </a:lnTo>
                <a:lnTo>
                  <a:pt x="556" y="436"/>
                </a:lnTo>
                <a:lnTo>
                  <a:pt x="568" y="432"/>
                </a:lnTo>
                <a:lnTo>
                  <a:pt x="572" y="433"/>
                </a:lnTo>
                <a:lnTo>
                  <a:pt x="577" y="431"/>
                </a:lnTo>
                <a:lnTo>
                  <a:pt x="586" y="403"/>
                </a:lnTo>
                <a:lnTo>
                  <a:pt x="584" y="392"/>
                </a:lnTo>
                <a:lnTo>
                  <a:pt x="578" y="389"/>
                </a:lnTo>
                <a:lnTo>
                  <a:pt x="575" y="388"/>
                </a:lnTo>
                <a:lnTo>
                  <a:pt x="574" y="385"/>
                </a:lnTo>
                <a:lnTo>
                  <a:pt x="572" y="383"/>
                </a:lnTo>
                <a:lnTo>
                  <a:pt x="567" y="383"/>
                </a:lnTo>
                <a:lnTo>
                  <a:pt x="565" y="388"/>
                </a:lnTo>
                <a:lnTo>
                  <a:pt x="562" y="389"/>
                </a:lnTo>
                <a:lnTo>
                  <a:pt x="544" y="360"/>
                </a:lnTo>
                <a:lnTo>
                  <a:pt x="545" y="355"/>
                </a:lnTo>
                <a:lnTo>
                  <a:pt x="551" y="348"/>
                </a:lnTo>
                <a:lnTo>
                  <a:pt x="551" y="343"/>
                </a:lnTo>
                <a:lnTo>
                  <a:pt x="544" y="334"/>
                </a:lnTo>
                <a:lnTo>
                  <a:pt x="538" y="315"/>
                </a:lnTo>
                <a:lnTo>
                  <a:pt x="515" y="294"/>
                </a:lnTo>
                <a:lnTo>
                  <a:pt x="502" y="290"/>
                </a:lnTo>
                <a:lnTo>
                  <a:pt x="478" y="275"/>
                </a:lnTo>
                <a:lnTo>
                  <a:pt x="464" y="261"/>
                </a:lnTo>
                <a:lnTo>
                  <a:pt x="457" y="248"/>
                </a:lnTo>
                <a:lnTo>
                  <a:pt x="461" y="241"/>
                </a:lnTo>
                <a:lnTo>
                  <a:pt x="477" y="223"/>
                </a:lnTo>
                <a:lnTo>
                  <a:pt x="474" y="207"/>
                </a:lnTo>
                <a:lnTo>
                  <a:pt x="479" y="193"/>
                </a:lnTo>
                <a:lnTo>
                  <a:pt x="476" y="187"/>
                </a:lnTo>
                <a:lnTo>
                  <a:pt x="455" y="176"/>
                </a:lnTo>
                <a:lnTo>
                  <a:pt x="449" y="180"/>
                </a:lnTo>
                <a:lnTo>
                  <a:pt x="440" y="187"/>
                </a:lnTo>
                <a:lnTo>
                  <a:pt x="436" y="184"/>
                </a:lnTo>
                <a:lnTo>
                  <a:pt x="421" y="143"/>
                </a:lnTo>
                <a:lnTo>
                  <a:pt x="414" y="138"/>
                </a:lnTo>
                <a:lnTo>
                  <a:pt x="389" y="118"/>
                </a:lnTo>
                <a:lnTo>
                  <a:pt x="363" y="88"/>
                </a:lnTo>
                <a:lnTo>
                  <a:pt x="363" y="81"/>
                </a:lnTo>
                <a:lnTo>
                  <a:pt x="356" y="61"/>
                </a:lnTo>
                <a:lnTo>
                  <a:pt x="355" y="41"/>
                </a:lnTo>
                <a:lnTo>
                  <a:pt x="359" y="30"/>
                </a:lnTo>
                <a:lnTo>
                  <a:pt x="359" y="25"/>
                </a:lnTo>
                <a:lnTo>
                  <a:pt x="333" y="0"/>
                </a:lnTo>
                <a:lnTo>
                  <a:pt x="0" y="11"/>
                </a:lnTo>
                <a:lnTo>
                  <a:pt x="5" y="20"/>
                </a:lnTo>
                <a:lnTo>
                  <a:pt x="14" y="29"/>
                </a:lnTo>
                <a:lnTo>
                  <a:pt x="17" y="44"/>
                </a:lnTo>
                <a:lnTo>
                  <a:pt x="29" y="58"/>
                </a:lnTo>
                <a:lnTo>
                  <a:pt x="35" y="61"/>
                </a:lnTo>
                <a:lnTo>
                  <a:pt x="31" y="73"/>
                </a:lnTo>
                <a:lnTo>
                  <a:pt x="34" y="76"/>
                </a:lnTo>
                <a:lnTo>
                  <a:pt x="69" y="104"/>
                </a:lnTo>
                <a:lnTo>
                  <a:pt x="58" y="117"/>
                </a:lnTo>
                <a:lnTo>
                  <a:pt x="56" y="130"/>
                </a:lnTo>
                <a:lnTo>
                  <a:pt x="62" y="139"/>
                </a:lnTo>
                <a:lnTo>
                  <a:pt x="71" y="142"/>
                </a:lnTo>
                <a:lnTo>
                  <a:pt x="76" y="162"/>
                </a:lnTo>
                <a:lnTo>
                  <a:pt x="85" y="167"/>
                </a:lnTo>
                <a:lnTo>
                  <a:pt x="93" y="170"/>
                </a:lnTo>
                <a:lnTo>
                  <a:pt x="97" y="171"/>
                </a:lnTo>
                <a:lnTo>
                  <a:pt x="99" y="409"/>
                </a:lnTo>
                <a:lnTo>
                  <a:pt x="101" y="465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4799013" y="3625850"/>
            <a:ext cx="842962" cy="822325"/>
          </a:xfrm>
          <a:custGeom>
            <a:avLst/>
            <a:gdLst/>
            <a:ahLst/>
            <a:cxnLst>
              <a:cxn ang="0">
                <a:pos x="502" y="458"/>
              </a:cxn>
              <a:cxn ang="0">
                <a:pos x="509" y="468"/>
              </a:cxn>
              <a:cxn ang="0">
                <a:pos x="511" y="486"/>
              </a:cxn>
              <a:cxn ang="0">
                <a:pos x="488" y="508"/>
              </a:cxn>
              <a:cxn ang="0">
                <a:pos x="547" y="513"/>
              </a:cxn>
              <a:cxn ang="0">
                <a:pos x="550" y="490"/>
              </a:cxn>
              <a:cxn ang="0">
                <a:pos x="562" y="454"/>
              </a:cxn>
              <a:cxn ang="0">
                <a:pos x="578" y="441"/>
              </a:cxn>
              <a:cxn ang="0">
                <a:pos x="588" y="440"/>
              </a:cxn>
              <a:cxn ang="0">
                <a:pos x="595" y="400"/>
              </a:cxn>
              <a:cxn ang="0">
                <a:pos x="586" y="396"/>
              </a:cxn>
              <a:cxn ang="0">
                <a:pos x="583" y="392"/>
              </a:cxn>
              <a:cxn ang="0">
                <a:pos x="576" y="396"/>
              </a:cxn>
              <a:cxn ang="0">
                <a:pos x="554" y="367"/>
              </a:cxn>
              <a:cxn ang="0">
                <a:pos x="562" y="355"/>
              </a:cxn>
              <a:cxn ang="0">
                <a:pos x="554" y="341"/>
              </a:cxn>
              <a:cxn ang="0">
                <a:pos x="524" y="300"/>
              </a:cxn>
              <a:cxn ang="0">
                <a:pos x="487" y="281"/>
              </a:cxn>
              <a:cxn ang="0">
                <a:pos x="466" y="253"/>
              </a:cxn>
              <a:cxn ang="0">
                <a:pos x="486" y="228"/>
              </a:cxn>
              <a:cxn ang="0">
                <a:pos x="488" y="197"/>
              </a:cxn>
              <a:cxn ang="0">
                <a:pos x="464" y="179"/>
              </a:cxn>
              <a:cxn ang="0">
                <a:pos x="448" y="191"/>
              </a:cxn>
              <a:cxn ang="0">
                <a:pos x="428" y="146"/>
              </a:cxn>
              <a:cxn ang="0">
                <a:pos x="397" y="121"/>
              </a:cxn>
              <a:cxn ang="0">
                <a:pos x="370" y="83"/>
              </a:cxn>
              <a:cxn ang="0">
                <a:pos x="361" y="42"/>
              </a:cxn>
              <a:cxn ang="0">
                <a:pos x="366" y="25"/>
              </a:cxn>
              <a:cxn ang="0">
                <a:pos x="0" y="11"/>
              </a:cxn>
              <a:cxn ang="0">
                <a:pos x="14" y="30"/>
              </a:cxn>
              <a:cxn ang="0">
                <a:pos x="30" y="59"/>
              </a:cxn>
              <a:cxn ang="0">
                <a:pos x="32" y="75"/>
              </a:cxn>
              <a:cxn ang="0">
                <a:pos x="70" y="107"/>
              </a:cxn>
              <a:cxn ang="0">
                <a:pos x="57" y="133"/>
              </a:cxn>
              <a:cxn ang="0">
                <a:pos x="73" y="145"/>
              </a:cxn>
              <a:cxn ang="0">
                <a:pos x="87" y="171"/>
              </a:cxn>
              <a:cxn ang="0">
                <a:pos x="99" y="175"/>
              </a:cxn>
              <a:cxn ang="0">
                <a:pos x="102" y="475"/>
              </a:cxn>
            </a:cxnLst>
            <a:rect l="0" t="0" r="r" b="b"/>
            <a:pathLst>
              <a:path w="598" h="517">
                <a:moveTo>
                  <a:pt x="102" y="475"/>
                </a:moveTo>
                <a:lnTo>
                  <a:pt x="502" y="458"/>
                </a:lnTo>
                <a:lnTo>
                  <a:pt x="500" y="462"/>
                </a:lnTo>
                <a:lnTo>
                  <a:pt x="509" y="468"/>
                </a:lnTo>
                <a:lnTo>
                  <a:pt x="512" y="479"/>
                </a:lnTo>
                <a:lnTo>
                  <a:pt x="511" y="486"/>
                </a:lnTo>
                <a:lnTo>
                  <a:pt x="499" y="496"/>
                </a:lnTo>
                <a:lnTo>
                  <a:pt x="488" y="508"/>
                </a:lnTo>
                <a:lnTo>
                  <a:pt x="487" y="516"/>
                </a:lnTo>
                <a:lnTo>
                  <a:pt x="547" y="513"/>
                </a:lnTo>
                <a:lnTo>
                  <a:pt x="552" y="496"/>
                </a:lnTo>
                <a:lnTo>
                  <a:pt x="550" y="490"/>
                </a:lnTo>
                <a:lnTo>
                  <a:pt x="555" y="471"/>
                </a:lnTo>
                <a:lnTo>
                  <a:pt x="562" y="454"/>
                </a:lnTo>
                <a:lnTo>
                  <a:pt x="566" y="446"/>
                </a:lnTo>
                <a:lnTo>
                  <a:pt x="578" y="441"/>
                </a:lnTo>
                <a:lnTo>
                  <a:pt x="583" y="442"/>
                </a:lnTo>
                <a:lnTo>
                  <a:pt x="588" y="440"/>
                </a:lnTo>
                <a:lnTo>
                  <a:pt x="597" y="411"/>
                </a:lnTo>
                <a:lnTo>
                  <a:pt x="595" y="400"/>
                </a:lnTo>
                <a:lnTo>
                  <a:pt x="589" y="397"/>
                </a:lnTo>
                <a:lnTo>
                  <a:pt x="586" y="396"/>
                </a:lnTo>
                <a:lnTo>
                  <a:pt x="585" y="394"/>
                </a:lnTo>
                <a:lnTo>
                  <a:pt x="583" y="392"/>
                </a:lnTo>
                <a:lnTo>
                  <a:pt x="577" y="392"/>
                </a:lnTo>
                <a:lnTo>
                  <a:pt x="576" y="396"/>
                </a:lnTo>
                <a:lnTo>
                  <a:pt x="573" y="397"/>
                </a:lnTo>
                <a:lnTo>
                  <a:pt x="554" y="367"/>
                </a:lnTo>
                <a:lnTo>
                  <a:pt x="555" y="363"/>
                </a:lnTo>
                <a:lnTo>
                  <a:pt x="562" y="355"/>
                </a:lnTo>
                <a:lnTo>
                  <a:pt x="562" y="351"/>
                </a:lnTo>
                <a:lnTo>
                  <a:pt x="554" y="341"/>
                </a:lnTo>
                <a:lnTo>
                  <a:pt x="549" y="322"/>
                </a:lnTo>
                <a:lnTo>
                  <a:pt x="524" y="300"/>
                </a:lnTo>
                <a:lnTo>
                  <a:pt x="511" y="296"/>
                </a:lnTo>
                <a:lnTo>
                  <a:pt x="487" y="281"/>
                </a:lnTo>
                <a:lnTo>
                  <a:pt x="473" y="266"/>
                </a:lnTo>
                <a:lnTo>
                  <a:pt x="466" y="253"/>
                </a:lnTo>
                <a:lnTo>
                  <a:pt x="469" y="246"/>
                </a:lnTo>
                <a:lnTo>
                  <a:pt x="486" y="228"/>
                </a:lnTo>
                <a:lnTo>
                  <a:pt x="482" y="211"/>
                </a:lnTo>
                <a:lnTo>
                  <a:pt x="488" y="197"/>
                </a:lnTo>
                <a:lnTo>
                  <a:pt x="485" y="191"/>
                </a:lnTo>
                <a:lnTo>
                  <a:pt x="464" y="179"/>
                </a:lnTo>
                <a:lnTo>
                  <a:pt x="457" y="184"/>
                </a:lnTo>
                <a:lnTo>
                  <a:pt x="448" y="191"/>
                </a:lnTo>
                <a:lnTo>
                  <a:pt x="444" y="188"/>
                </a:lnTo>
                <a:lnTo>
                  <a:pt x="428" y="146"/>
                </a:lnTo>
                <a:lnTo>
                  <a:pt x="422" y="141"/>
                </a:lnTo>
                <a:lnTo>
                  <a:pt x="397" y="121"/>
                </a:lnTo>
                <a:lnTo>
                  <a:pt x="370" y="90"/>
                </a:lnTo>
                <a:lnTo>
                  <a:pt x="370" y="83"/>
                </a:lnTo>
                <a:lnTo>
                  <a:pt x="362" y="63"/>
                </a:lnTo>
                <a:lnTo>
                  <a:pt x="361" y="42"/>
                </a:lnTo>
                <a:lnTo>
                  <a:pt x="366" y="31"/>
                </a:lnTo>
                <a:lnTo>
                  <a:pt x="366" y="25"/>
                </a:lnTo>
                <a:lnTo>
                  <a:pt x="339" y="0"/>
                </a:lnTo>
                <a:lnTo>
                  <a:pt x="0" y="11"/>
                </a:lnTo>
                <a:lnTo>
                  <a:pt x="6" y="21"/>
                </a:lnTo>
                <a:lnTo>
                  <a:pt x="14" y="30"/>
                </a:lnTo>
                <a:lnTo>
                  <a:pt x="18" y="45"/>
                </a:lnTo>
                <a:lnTo>
                  <a:pt x="30" y="59"/>
                </a:lnTo>
                <a:lnTo>
                  <a:pt x="35" y="63"/>
                </a:lnTo>
                <a:lnTo>
                  <a:pt x="32" y="75"/>
                </a:lnTo>
                <a:lnTo>
                  <a:pt x="34" y="78"/>
                </a:lnTo>
                <a:lnTo>
                  <a:pt x="70" y="107"/>
                </a:lnTo>
                <a:lnTo>
                  <a:pt x="59" y="120"/>
                </a:lnTo>
                <a:lnTo>
                  <a:pt x="57" y="133"/>
                </a:lnTo>
                <a:lnTo>
                  <a:pt x="63" y="142"/>
                </a:lnTo>
                <a:lnTo>
                  <a:pt x="73" y="145"/>
                </a:lnTo>
                <a:lnTo>
                  <a:pt x="77" y="165"/>
                </a:lnTo>
                <a:lnTo>
                  <a:pt x="87" y="171"/>
                </a:lnTo>
                <a:lnTo>
                  <a:pt x="95" y="174"/>
                </a:lnTo>
                <a:lnTo>
                  <a:pt x="99" y="175"/>
                </a:lnTo>
                <a:lnTo>
                  <a:pt x="101" y="418"/>
                </a:lnTo>
                <a:lnTo>
                  <a:pt x="102" y="475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5026025" y="4975225"/>
            <a:ext cx="698500" cy="681038"/>
          </a:xfrm>
          <a:custGeom>
            <a:avLst/>
            <a:gdLst/>
            <a:ahLst/>
            <a:cxnLst>
              <a:cxn ang="0">
                <a:pos x="264" y="10"/>
              </a:cxn>
              <a:cxn ang="0">
                <a:pos x="283" y="63"/>
              </a:cxn>
              <a:cxn ang="0">
                <a:pos x="278" y="86"/>
              </a:cxn>
              <a:cxn ang="0">
                <a:pos x="252" y="139"/>
              </a:cxn>
              <a:cxn ang="0">
                <a:pos x="407" y="211"/>
              </a:cxn>
              <a:cxn ang="0">
                <a:pos x="407" y="259"/>
              </a:cxn>
              <a:cxn ang="0">
                <a:pos x="404" y="293"/>
              </a:cxn>
              <a:cxn ang="0">
                <a:pos x="370" y="284"/>
              </a:cxn>
              <a:cxn ang="0">
                <a:pos x="359" y="314"/>
              </a:cxn>
              <a:cxn ang="0">
                <a:pos x="398" y="309"/>
              </a:cxn>
              <a:cxn ang="0">
                <a:pos x="421" y="305"/>
              </a:cxn>
              <a:cxn ang="0">
                <a:pos x="412" y="319"/>
              </a:cxn>
              <a:cxn ang="0">
                <a:pos x="426" y="330"/>
              </a:cxn>
              <a:cxn ang="0">
                <a:pos x="456" y="306"/>
              </a:cxn>
              <a:cxn ang="0">
                <a:pos x="472" y="308"/>
              </a:cxn>
              <a:cxn ang="0">
                <a:pos x="471" y="327"/>
              </a:cxn>
              <a:cxn ang="0">
                <a:pos x="435" y="360"/>
              </a:cxn>
              <a:cxn ang="0">
                <a:pos x="457" y="389"/>
              </a:cxn>
              <a:cxn ang="0">
                <a:pos x="491" y="416"/>
              </a:cxn>
              <a:cxn ang="0">
                <a:pos x="456" y="408"/>
              </a:cxn>
              <a:cxn ang="0">
                <a:pos x="411" y="382"/>
              </a:cxn>
              <a:cxn ang="0">
                <a:pos x="393" y="401"/>
              </a:cxn>
              <a:cxn ang="0">
                <a:pos x="382" y="417"/>
              </a:cxn>
              <a:cxn ang="0">
                <a:pos x="364" y="404"/>
              </a:cxn>
              <a:cxn ang="0">
                <a:pos x="347" y="404"/>
              </a:cxn>
              <a:cxn ang="0">
                <a:pos x="313" y="415"/>
              </a:cxn>
              <a:cxn ang="0">
                <a:pos x="262" y="382"/>
              </a:cxn>
              <a:cxn ang="0">
                <a:pos x="241" y="367"/>
              </a:cxn>
              <a:cxn ang="0">
                <a:pos x="239" y="358"/>
              </a:cxn>
              <a:cxn ang="0">
                <a:pos x="220" y="356"/>
              </a:cxn>
              <a:cxn ang="0">
                <a:pos x="209" y="349"/>
              </a:cxn>
              <a:cxn ang="0">
                <a:pos x="197" y="377"/>
              </a:cxn>
              <a:cxn ang="0">
                <a:pos x="90" y="358"/>
              </a:cxn>
              <a:cxn ang="0">
                <a:pos x="19" y="356"/>
              </a:cxn>
              <a:cxn ang="0">
                <a:pos x="32" y="339"/>
              </a:cxn>
              <a:cxn ang="0">
                <a:pos x="34" y="297"/>
              </a:cxn>
              <a:cxn ang="0">
                <a:pos x="39" y="272"/>
              </a:cxn>
              <a:cxn ang="0">
                <a:pos x="53" y="236"/>
              </a:cxn>
              <a:cxn ang="0">
                <a:pos x="42" y="196"/>
              </a:cxn>
              <a:cxn ang="0">
                <a:pos x="37" y="181"/>
              </a:cxn>
              <a:cxn ang="0">
                <a:pos x="24" y="163"/>
              </a:cxn>
              <a:cxn ang="0">
                <a:pos x="6" y="123"/>
              </a:cxn>
            </a:cxnLst>
            <a:rect l="0" t="0" r="r" b="b"/>
            <a:pathLst>
              <a:path w="495" h="429">
                <a:moveTo>
                  <a:pt x="0" y="6"/>
                </a:moveTo>
                <a:lnTo>
                  <a:pt x="265" y="0"/>
                </a:lnTo>
                <a:lnTo>
                  <a:pt x="264" y="10"/>
                </a:lnTo>
                <a:lnTo>
                  <a:pt x="277" y="30"/>
                </a:lnTo>
                <a:lnTo>
                  <a:pt x="277" y="51"/>
                </a:lnTo>
                <a:lnTo>
                  <a:pt x="283" y="63"/>
                </a:lnTo>
                <a:lnTo>
                  <a:pt x="290" y="69"/>
                </a:lnTo>
                <a:lnTo>
                  <a:pt x="290" y="78"/>
                </a:lnTo>
                <a:lnTo>
                  <a:pt x="278" y="86"/>
                </a:lnTo>
                <a:lnTo>
                  <a:pt x="274" y="90"/>
                </a:lnTo>
                <a:lnTo>
                  <a:pt x="269" y="113"/>
                </a:lnTo>
                <a:lnTo>
                  <a:pt x="252" y="139"/>
                </a:lnTo>
                <a:lnTo>
                  <a:pt x="237" y="186"/>
                </a:lnTo>
                <a:lnTo>
                  <a:pt x="236" y="219"/>
                </a:lnTo>
                <a:lnTo>
                  <a:pt x="407" y="211"/>
                </a:lnTo>
                <a:lnTo>
                  <a:pt x="411" y="217"/>
                </a:lnTo>
                <a:lnTo>
                  <a:pt x="407" y="234"/>
                </a:lnTo>
                <a:lnTo>
                  <a:pt x="407" y="259"/>
                </a:lnTo>
                <a:lnTo>
                  <a:pt x="425" y="276"/>
                </a:lnTo>
                <a:lnTo>
                  <a:pt x="429" y="297"/>
                </a:lnTo>
                <a:lnTo>
                  <a:pt x="404" y="293"/>
                </a:lnTo>
                <a:lnTo>
                  <a:pt x="382" y="282"/>
                </a:lnTo>
                <a:lnTo>
                  <a:pt x="377" y="280"/>
                </a:lnTo>
                <a:lnTo>
                  <a:pt x="370" y="284"/>
                </a:lnTo>
                <a:lnTo>
                  <a:pt x="354" y="299"/>
                </a:lnTo>
                <a:lnTo>
                  <a:pt x="353" y="307"/>
                </a:lnTo>
                <a:lnTo>
                  <a:pt x="359" y="314"/>
                </a:lnTo>
                <a:lnTo>
                  <a:pt x="368" y="318"/>
                </a:lnTo>
                <a:lnTo>
                  <a:pt x="387" y="315"/>
                </a:lnTo>
                <a:lnTo>
                  <a:pt x="398" y="309"/>
                </a:lnTo>
                <a:lnTo>
                  <a:pt x="404" y="305"/>
                </a:lnTo>
                <a:lnTo>
                  <a:pt x="415" y="306"/>
                </a:lnTo>
                <a:lnTo>
                  <a:pt x="421" y="305"/>
                </a:lnTo>
                <a:lnTo>
                  <a:pt x="422" y="308"/>
                </a:lnTo>
                <a:lnTo>
                  <a:pt x="420" y="313"/>
                </a:lnTo>
                <a:lnTo>
                  <a:pt x="412" y="319"/>
                </a:lnTo>
                <a:lnTo>
                  <a:pt x="413" y="325"/>
                </a:lnTo>
                <a:lnTo>
                  <a:pt x="421" y="329"/>
                </a:lnTo>
                <a:lnTo>
                  <a:pt x="426" y="330"/>
                </a:lnTo>
                <a:lnTo>
                  <a:pt x="432" y="327"/>
                </a:lnTo>
                <a:lnTo>
                  <a:pt x="439" y="313"/>
                </a:lnTo>
                <a:lnTo>
                  <a:pt x="456" y="306"/>
                </a:lnTo>
                <a:lnTo>
                  <a:pt x="464" y="302"/>
                </a:lnTo>
                <a:lnTo>
                  <a:pt x="468" y="302"/>
                </a:lnTo>
                <a:lnTo>
                  <a:pt x="472" y="308"/>
                </a:lnTo>
                <a:lnTo>
                  <a:pt x="469" y="315"/>
                </a:lnTo>
                <a:lnTo>
                  <a:pt x="472" y="320"/>
                </a:lnTo>
                <a:lnTo>
                  <a:pt x="471" y="327"/>
                </a:lnTo>
                <a:lnTo>
                  <a:pt x="463" y="331"/>
                </a:lnTo>
                <a:lnTo>
                  <a:pt x="449" y="351"/>
                </a:lnTo>
                <a:lnTo>
                  <a:pt x="435" y="360"/>
                </a:lnTo>
                <a:lnTo>
                  <a:pt x="435" y="370"/>
                </a:lnTo>
                <a:lnTo>
                  <a:pt x="439" y="379"/>
                </a:lnTo>
                <a:lnTo>
                  <a:pt x="457" y="389"/>
                </a:lnTo>
                <a:lnTo>
                  <a:pt x="490" y="403"/>
                </a:lnTo>
                <a:lnTo>
                  <a:pt x="494" y="409"/>
                </a:lnTo>
                <a:lnTo>
                  <a:pt x="491" y="416"/>
                </a:lnTo>
                <a:lnTo>
                  <a:pt x="485" y="417"/>
                </a:lnTo>
                <a:lnTo>
                  <a:pt x="460" y="428"/>
                </a:lnTo>
                <a:lnTo>
                  <a:pt x="456" y="408"/>
                </a:lnTo>
                <a:lnTo>
                  <a:pt x="442" y="402"/>
                </a:lnTo>
                <a:lnTo>
                  <a:pt x="414" y="390"/>
                </a:lnTo>
                <a:lnTo>
                  <a:pt x="411" y="382"/>
                </a:lnTo>
                <a:lnTo>
                  <a:pt x="405" y="378"/>
                </a:lnTo>
                <a:lnTo>
                  <a:pt x="398" y="382"/>
                </a:lnTo>
                <a:lnTo>
                  <a:pt x="393" y="401"/>
                </a:lnTo>
                <a:lnTo>
                  <a:pt x="396" y="403"/>
                </a:lnTo>
                <a:lnTo>
                  <a:pt x="396" y="408"/>
                </a:lnTo>
                <a:lnTo>
                  <a:pt x="382" y="417"/>
                </a:lnTo>
                <a:lnTo>
                  <a:pt x="377" y="417"/>
                </a:lnTo>
                <a:lnTo>
                  <a:pt x="369" y="405"/>
                </a:lnTo>
                <a:lnTo>
                  <a:pt x="364" y="404"/>
                </a:lnTo>
                <a:lnTo>
                  <a:pt x="355" y="409"/>
                </a:lnTo>
                <a:lnTo>
                  <a:pt x="350" y="403"/>
                </a:lnTo>
                <a:lnTo>
                  <a:pt x="347" y="404"/>
                </a:lnTo>
                <a:lnTo>
                  <a:pt x="334" y="418"/>
                </a:lnTo>
                <a:lnTo>
                  <a:pt x="319" y="419"/>
                </a:lnTo>
                <a:lnTo>
                  <a:pt x="313" y="415"/>
                </a:lnTo>
                <a:lnTo>
                  <a:pt x="298" y="413"/>
                </a:lnTo>
                <a:lnTo>
                  <a:pt x="276" y="384"/>
                </a:lnTo>
                <a:lnTo>
                  <a:pt x="262" y="382"/>
                </a:lnTo>
                <a:lnTo>
                  <a:pt x="249" y="375"/>
                </a:lnTo>
                <a:lnTo>
                  <a:pt x="244" y="368"/>
                </a:lnTo>
                <a:lnTo>
                  <a:pt x="241" y="367"/>
                </a:lnTo>
                <a:lnTo>
                  <a:pt x="239" y="366"/>
                </a:lnTo>
                <a:lnTo>
                  <a:pt x="239" y="364"/>
                </a:lnTo>
                <a:lnTo>
                  <a:pt x="239" y="358"/>
                </a:lnTo>
                <a:lnTo>
                  <a:pt x="234" y="356"/>
                </a:lnTo>
                <a:lnTo>
                  <a:pt x="229" y="358"/>
                </a:lnTo>
                <a:lnTo>
                  <a:pt x="220" y="356"/>
                </a:lnTo>
                <a:lnTo>
                  <a:pt x="218" y="355"/>
                </a:lnTo>
                <a:lnTo>
                  <a:pt x="215" y="348"/>
                </a:lnTo>
                <a:lnTo>
                  <a:pt x="209" y="349"/>
                </a:lnTo>
                <a:lnTo>
                  <a:pt x="192" y="365"/>
                </a:lnTo>
                <a:lnTo>
                  <a:pt x="200" y="374"/>
                </a:lnTo>
                <a:lnTo>
                  <a:pt x="197" y="377"/>
                </a:lnTo>
                <a:lnTo>
                  <a:pt x="168" y="379"/>
                </a:lnTo>
                <a:lnTo>
                  <a:pt x="118" y="369"/>
                </a:lnTo>
                <a:lnTo>
                  <a:pt x="90" y="358"/>
                </a:lnTo>
                <a:lnTo>
                  <a:pt x="26" y="368"/>
                </a:lnTo>
                <a:lnTo>
                  <a:pt x="23" y="364"/>
                </a:lnTo>
                <a:lnTo>
                  <a:pt x="19" y="356"/>
                </a:lnTo>
                <a:lnTo>
                  <a:pt x="23" y="354"/>
                </a:lnTo>
                <a:lnTo>
                  <a:pt x="25" y="346"/>
                </a:lnTo>
                <a:lnTo>
                  <a:pt x="32" y="339"/>
                </a:lnTo>
                <a:lnTo>
                  <a:pt x="40" y="314"/>
                </a:lnTo>
                <a:lnTo>
                  <a:pt x="34" y="306"/>
                </a:lnTo>
                <a:lnTo>
                  <a:pt x="34" y="297"/>
                </a:lnTo>
                <a:lnTo>
                  <a:pt x="36" y="293"/>
                </a:lnTo>
                <a:lnTo>
                  <a:pt x="36" y="285"/>
                </a:lnTo>
                <a:lnTo>
                  <a:pt x="39" y="272"/>
                </a:lnTo>
                <a:lnTo>
                  <a:pt x="45" y="266"/>
                </a:lnTo>
                <a:lnTo>
                  <a:pt x="48" y="256"/>
                </a:lnTo>
                <a:lnTo>
                  <a:pt x="53" y="236"/>
                </a:lnTo>
                <a:lnTo>
                  <a:pt x="53" y="224"/>
                </a:lnTo>
                <a:lnTo>
                  <a:pt x="48" y="207"/>
                </a:lnTo>
                <a:lnTo>
                  <a:pt x="42" y="196"/>
                </a:lnTo>
                <a:lnTo>
                  <a:pt x="39" y="193"/>
                </a:lnTo>
                <a:lnTo>
                  <a:pt x="40" y="187"/>
                </a:lnTo>
                <a:lnTo>
                  <a:pt x="37" y="181"/>
                </a:lnTo>
                <a:lnTo>
                  <a:pt x="32" y="172"/>
                </a:lnTo>
                <a:lnTo>
                  <a:pt x="25" y="167"/>
                </a:lnTo>
                <a:lnTo>
                  <a:pt x="24" y="163"/>
                </a:lnTo>
                <a:lnTo>
                  <a:pt x="28" y="152"/>
                </a:lnTo>
                <a:lnTo>
                  <a:pt x="19" y="135"/>
                </a:lnTo>
                <a:lnTo>
                  <a:pt x="6" y="123"/>
                </a:lnTo>
                <a:lnTo>
                  <a:pt x="2" y="117"/>
                </a:lnTo>
                <a:lnTo>
                  <a:pt x="0" y="6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5110163" y="2487613"/>
            <a:ext cx="649287" cy="779462"/>
          </a:xfrm>
          <a:custGeom>
            <a:avLst/>
            <a:gdLst/>
            <a:ahLst/>
            <a:cxnLst>
              <a:cxn ang="0">
                <a:pos x="191" y="479"/>
              </a:cxn>
              <a:cxn ang="0">
                <a:pos x="159" y="463"/>
              </a:cxn>
              <a:cxn ang="0">
                <a:pos x="147" y="419"/>
              </a:cxn>
              <a:cxn ang="0">
                <a:pos x="154" y="403"/>
              </a:cxn>
              <a:cxn ang="0">
                <a:pos x="140" y="380"/>
              </a:cxn>
              <a:cxn ang="0">
                <a:pos x="138" y="347"/>
              </a:cxn>
              <a:cxn ang="0">
                <a:pos x="111" y="323"/>
              </a:cxn>
              <a:cxn ang="0">
                <a:pos x="80" y="290"/>
              </a:cxn>
              <a:cxn ang="0">
                <a:pos x="52" y="276"/>
              </a:cxn>
              <a:cxn ang="0">
                <a:pos x="46" y="268"/>
              </a:cxn>
              <a:cxn ang="0">
                <a:pos x="25" y="261"/>
              </a:cxn>
              <a:cxn ang="0">
                <a:pos x="12" y="248"/>
              </a:cxn>
              <a:cxn ang="0">
                <a:pos x="14" y="199"/>
              </a:cxn>
              <a:cxn ang="0">
                <a:pos x="19" y="177"/>
              </a:cxn>
              <a:cxn ang="0">
                <a:pos x="0" y="156"/>
              </a:cxn>
              <a:cxn ang="0">
                <a:pos x="9" y="138"/>
              </a:cxn>
              <a:cxn ang="0">
                <a:pos x="31" y="110"/>
              </a:cxn>
              <a:cxn ang="0">
                <a:pos x="45" y="100"/>
              </a:cxn>
              <a:cxn ang="0">
                <a:pos x="48" y="36"/>
              </a:cxn>
              <a:cxn ang="0">
                <a:pos x="62" y="32"/>
              </a:cxn>
              <a:cxn ang="0">
                <a:pos x="86" y="32"/>
              </a:cxn>
              <a:cxn ang="0">
                <a:pos x="144" y="1"/>
              </a:cxn>
              <a:cxn ang="0">
                <a:pos x="154" y="3"/>
              </a:cxn>
              <a:cxn ang="0">
                <a:pos x="150" y="18"/>
              </a:cxn>
              <a:cxn ang="0">
                <a:pos x="145" y="38"/>
              </a:cxn>
              <a:cxn ang="0">
                <a:pos x="169" y="31"/>
              </a:cxn>
              <a:cxn ang="0">
                <a:pos x="186" y="39"/>
              </a:cxn>
              <a:cxn ang="0">
                <a:pos x="201" y="46"/>
              </a:cxn>
              <a:cxn ang="0">
                <a:pos x="210" y="64"/>
              </a:cxn>
              <a:cxn ang="0">
                <a:pos x="287" y="81"/>
              </a:cxn>
              <a:cxn ang="0">
                <a:pos x="312" y="94"/>
              </a:cxn>
              <a:cxn ang="0">
                <a:pos x="325" y="97"/>
              </a:cxn>
              <a:cxn ang="0">
                <a:pos x="334" y="94"/>
              </a:cxn>
              <a:cxn ang="0">
                <a:pos x="363" y="100"/>
              </a:cxn>
              <a:cxn ang="0">
                <a:pos x="365" y="108"/>
              </a:cxn>
              <a:cxn ang="0">
                <a:pos x="376" y="114"/>
              </a:cxn>
              <a:cxn ang="0">
                <a:pos x="392" y="131"/>
              </a:cxn>
              <a:cxn ang="0">
                <a:pos x="391" y="159"/>
              </a:cxn>
              <a:cxn ang="0">
                <a:pos x="406" y="158"/>
              </a:cxn>
              <a:cxn ang="0">
                <a:pos x="400" y="170"/>
              </a:cxn>
              <a:cxn ang="0">
                <a:pos x="416" y="188"/>
              </a:cxn>
              <a:cxn ang="0">
                <a:pos x="397" y="208"/>
              </a:cxn>
              <a:cxn ang="0">
                <a:pos x="384" y="243"/>
              </a:cxn>
              <a:cxn ang="0">
                <a:pos x="386" y="252"/>
              </a:cxn>
              <a:cxn ang="0">
                <a:pos x="410" y="222"/>
              </a:cxn>
              <a:cxn ang="0">
                <a:pos x="430" y="208"/>
              </a:cxn>
              <a:cxn ang="0">
                <a:pos x="439" y="196"/>
              </a:cxn>
              <a:cxn ang="0">
                <a:pos x="441" y="181"/>
              </a:cxn>
              <a:cxn ang="0">
                <a:pos x="446" y="171"/>
              </a:cxn>
              <a:cxn ang="0">
                <a:pos x="453" y="163"/>
              </a:cxn>
              <a:cxn ang="0">
                <a:pos x="459" y="167"/>
              </a:cxn>
              <a:cxn ang="0">
                <a:pos x="446" y="208"/>
              </a:cxn>
              <a:cxn ang="0">
                <a:pos x="438" y="224"/>
              </a:cxn>
              <a:cxn ang="0">
                <a:pos x="429" y="253"/>
              </a:cxn>
              <a:cxn ang="0">
                <a:pos x="427" y="287"/>
              </a:cxn>
              <a:cxn ang="0">
                <a:pos x="415" y="304"/>
              </a:cxn>
              <a:cxn ang="0">
                <a:pos x="418" y="346"/>
              </a:cxn>
              <a:cxn ang="0">
                <a:pos x="406" y="379"/>
              </a:cxn>
              <a:cxn ang="0">
                <a:pos x="422" y="447"/>
              </a:cxn>
              <a:cxn ang="0">
                <a:pos x="421" y="458"/>
              </a:cxn>
              <a:cxn ang="0">
                <a:pos x="421" y="474"/>
              </a:cxn>
            </a:cxnLst>
            <a:rect l="0" t="0" r="r" b="b"/>
            <a:pathLst>
              <a:path w="460" h="490">
                <a:moveTo>
                  <a:pt x="195" y="489"/>
                </a:moveTo>
                <a:lnTo>
                  <a:pt x="191" y="479"/>
                </a:lnTo>
                <a:lnTo>
                  <a:pt x="184" y="473"/>
                </a:lnTo>
                <a:lnTo>
                  <a:pt x="159" y="463"/>
                </a:lnTo>
                <a:lnTo>
                  <a:pt x="152" y="433"/>
                </a:lnTo>
                <a:lnTo>
                  <a:pt x="147" y="419"/>
                </a:lnTo>
                <a:lnTo>
                  <a:pt x="153" y="409"/>
                </a:lnTo>
                <a:lnTo>
                  <a:pt x="154" y="403"/>
                </a:lnTo>
                <a:lnTo>
                  <a:pt x="145" y="394"/>
                </a:lnTo>
                <a:lnTo>
                  <a:pt x="140" y="380"/>
                </a:lnTo>
                <a:lnTo>
                  <a:pt x="138" y="360"/>
                </a:lnTo>
                <a:lnTo>
                  <a:pt x="138" y="347"/>
                </a:lnTo>
                <a:lnTo>
                  <a:pt x="135" y="340"/>
                </a:lnTo>
                <a:lnTo>
                  <a:pt x="111" y="323"/>
                </a:lnTo>
                <a:lnTo>
                  <a:pt x="88" y="307"/>
                </a:lnTo>
                <a:lnTo>
                  <a:pt x="80" y="290"/>
                </a:lnTo>
                <a:lnTo>
                  <a:pt x="56" y="279"/>
                </a:lnTo>
                <a:lnTo>
                  <a:pt x="52" y="276"/>
                </a:lnTo>
                <a:lnTo>
                  <a:pt x="51" y="270"/>
                </a:lnTo>
                <a:lnTo>
                  <a:pt x="46" y="268"/>
                </a:lnTo>
                <a:lnTo>
                  <a:pt x="27" y="265"/>
                </a:lnTo>
                <a:lnTo>
                  <a:pt x="25" y="261"/>
                </a:lnTo>
                <a:lnTo>
                  <a:pt x="16" y="253"/>
                </a:lnTo>
                <a:lnTo>
                  <a:pt x="12" y="248"/>
                </a:lnTo>
                <a:lnTo>
                  <a:pt x="12" y="219"/>
                </a:lnTo>
                <a:lnTo>
                  <a:pt x="14" y="199"/>
                </a:lnTo>
                <a:lnTo>
                  <a:pt x="13" y="188"/>
                </a:lnTo>
                <a:lnTo>
                  <a:pt x="19" y="177"/>
                </a:lnTo>
                <a:lnTo>
                  <a:pt x="12" y="163"/>
                </a:lnTo>
                <a:lnTo>
                  <a:pt x="0" y="156"/>
                </a:lnTo>
                <a:lnTo>
                  <a:pt x="5" y="140"/>
                </a:lnTo>
                <a:lnTo>
                  <a:pt x="9" y="138"/>
                </a:lnTo>
                <a:lnTo>
                  <a:pt x="10" y="127"/>
                </a:lnTo>
                <a:lnTo>
                  <a:pt x="31" y="110"/>
                </a:lnTo>
                <a:lnTo>
                  <a:pt x="39" y="107"/>
                </a:lnTo>
                <a:lnTo>
                  <a:pt x="45" y="100"/>
                </a:lnTo>
                <a:lnTo>
                  <a:pt x="43" y="40"/>
                </a:lnTo>
                <a:lnTo>
                  <a:pt x="48" y="36"/>
                </a:lnTo>
                <a:lnTo>
                  <a:pt x="54" y="28"/>
                </a:lnTo>
                <a:lnTo>
                  <a:pt x="62" y="32"/>
                </a:lnTo>
                <a:lnTo>
                  <a:pt x="72" y="33"/>
                </a:lnTo>
                <a:lnTo>
                  <a:pt x="86" y="32"/>
                </a:lnTo>
                <a:lnTo>
                  <a:pt x="106" y="20"/>
                </a:lnTo>
                <a:lnTo>
                  <a:pt x="144" y="1"/>
                </a:lnTo>
                <a:lnTo>
                  <a:pt x="152" y="0"/>
                </a:lnTo>
                <a:lnTo>
                  <a:pt x="154" y="3"/>
                </a:lnTo>
                <a:lnTo>
                  <a:pt x="154" y="12"/>
                </a:lnTo>
                <a:lnTo>
                  <a:pt x="150" y="18"/>
                </a:lnTo>
                <a:lnTo>
                  <a:pt x="149" y="24"/>
                </a:lnTo>
                <a:lnTo>
                  <a:pt x="145" y="38"/>
                </a:lnTo>
                <a:lnTo>
                  <a:pt x="160" y="31"/>
                </a:lnTo>
                <a:lnTo>
                  <a:pt x="169" y="31"/>
                </a:lnTo>
                <a:lnTo>
                  <a:pt x="177" y="40"/>
                </a:lnTo>
                <a:lnTo>
                  <a:pt x="186" y="39"/>
                </a:lnTo>
                <a:lnTo>
                  <a:pt x="190" y="44"/>
                </a:lnTo>
                <a:lnTo>
                  <a:pt x="201" y="46"/>
                </a:lnTo>
                <a:lnTo>
                  <a:pt x="206" y="51"/>
                </a:lnTo>
                <a:lnTo>
                  <a:pt x="210" y="64"/>
                </a:lnTo>
                <a:lnTo>
                  <a:pt x="215" y="66"/>
                </a:lnTo>
                <a:lnTo>
                  <a:pt x="287" y="81"/>
                </a:lnTo>
                <a:lnTo>
                  <a:pt x="296" y="81"/>
                </a:lnTo>
                <a:lnTo>
                  <a:pt x="312" y="94"/>
                </a:lnTo>
                <a:lnTo>
                  <a:pt x="322" y="93"/>
                </a:lnTo>
                <a:lnTo>
                  <a:pt x="325" y="97"/>
                </a:lnTo>
                <a:lnTo>
                  <a:pt x="329" y="94"/>
                </a:lnTo>
                <a:lnTo>
                  <a:pt x="334" y="94"/>
                </a:lnTo>
                <a:lnTo>
                  <a:pt x="352" y="97"/>
                </a:lnTo>
                <a:lnTo>
                  <a:pt x="363" y="100"/>
                </a:lnTo>
                <a:lnTo>
                  <a:pt x="368" y="104"/>
                </a:lnTo>
                <a:lnTo>
                  <a:pt x="365" y="108"/>
                </a:lnTo>
                <a:lnTo>
                  <a:pt x="364" y="111"/>
                </a:lnTo>
                <a:lnTo>
                  <a:pt x="376" y="114"/>
                </a:lnTo>
                <a:lnTo>
                  <a:pt x="390" y="122"/>
                </a:lnTo>
                <a:lnTo>
                  <a:pt x="392" y="131"/>
                </a:lnTo>
                <a:lnTo>
                  <a:pt x="388" y="158"/>
                </a:lnTo>
                <a:lnTo>
                  <a:pt x="391" y="159"/>
                </a:lnTo>
                <a:lnTo>
                  <a:pt x="404" y="157"/>
                </a:lnTo>
                <a:lnTo>
                  <a:pt x="406" y="158"/>
                </a:lnTo>
                <a:lnTo>
                  <a:pt x="405" y="165"/>
                </a:lnTo>
                <a:lnTo>
                  <a:pt x="400" y="170"/>
                </a:lnTo>
                <a:lnTo>
                  <a:pt x="404" y="182"/>
                </a:lnTo>
                <a:lnTo>
                  <a:pt x="416" y="188"/>
                </a:lnTo>
                <a:lnTo>
                  <a:pt x="413" y="191"/>
                </a:lnTo>
                <a:lnTo>
                  <a:pt x="397" y="208"/>
                </a:lnTo>
                <a:lnTo>
                  <a:pt x="388" y="228"/>
                </a:lnTo>
                <a:lnTo>
                  <a:pt x="384" y="243"/>
                </a:lnTo>
                <a:lnTo>
                  <a:pt x="382" y="249"/>
                </a:lnTo>
                <a:lnTo>
                  <a:pt x="386" y="252"/>
                </a:lnTo>
                <a:lnTo>
                  <a:pt x="397" y="246"/>
                </a:lnTo>
                <a:lnTo>
                  <a:pt x="410" y="222"/>
                </a:lnTo>
                <a:lnTo>
                  <a:pt x="424" y="211"/>
                </a:lnTo>
                <a:lnTo>
                  <a:pt x="430" y="208"/>
                </a:lnTo>
                <a:lnTo>
                  <a:pt x="433" y="201"/>
                </a:lnTo>
                <a:lnTo>
                  <a:pt x="439" y="196"/>
                </a:lnTo>
                <a:lnTo>
                  <a:pt x="442" y="188"/>
                </a:lnTo>
                <a:lnTo>
                  <a:pt x="441" y="181"/>
                </a:lnTo>
                <a:lnTo>
                  <a:pt x="443" y="174"/>
                </a:lnTo>
                <a:lnTo>
                  <a:pt x="446" y="171"/>
                </a:lnTo>
                <a:lnTo>
                  <a:pt x="449" y="166"/>
                </a:lnTo>
                <a:lnTo>
                  <a:pt x="453" y="163"/>
                </a:lnTo>
                <a:lnTo>
                  <a:pt x="457" y="162"/>
                </a:lnTo>
                <a:lnTo>
                  <a:pt x="459" y="167"/>
                </a:lnTo>
                <a:lnTo>
                  <a:pt x="458" y="179"/>
                </a:lnTo>
                <a:lnTo>
                  <a:pt x="446" y="208"/>
                </a:lnTo>
                <a:lnTo>
                  <a:pt x="441" y="214"/>
                </a:lnTo>
                <a:lnTo>
                  <a:pt x="438" y="224"/>
                </a:lnTo>
                <a:lnTo>
                  <a:pt x="439" y="229"/>
                </a:lnTo>
                <a:lnTo>
                  <a:pt x="429" y="253"/>
                </a:lnTo>
                <a:lnTo>
                  <a:pt x="429" y="273"/>
                </a:lnTo>
                <a:lnTo>
                  <a:pt x="427" y="287"/>
                </a:lnTo>
                <a:lnTo>
                  <a:pt x="417" y="297"/>
                </a:lnTo>
                <a:lnTo>
                  <a:pt x="415" y="304"/>
                </a:lnTo>
                <a:lnTo>
                  <a:pt x="418" y="319"/>
                </a:lnTo>
                <a:lnTo>
                  <a:pt x="418" y="346"/>
                </a:lnTo>
                <a:lnTo>
                  <a:pt x="415" y="351"/>
                </a:lnTo>
                <a:lnTo>
                  <a:pt x="406" y="379"/>
                </a:lnTo>
                <a:lnTo>
                  <a:pt x="411" y="420"/>
                </a:lnTo>
                <a:lnTo>
                  <a:pt x="422" y="447"/>
                </a:lnTo>
                <a:lnTo>
                  <a:pt x="420" y="452"/>
                </a:lnTo>
                <a:lnTo>
                  <a:pt x="421" y="458"/>
                </a:lnTo>
                <a:lnTo>
                  <a:pt x="420" y="462"/>
                </a:lnTo>
                <a:lnTo>
                  <a:pt x="421" y="474"/>
                </a:lnTo>
                <a:lnTo>
                  <a:pt x="195" y="489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5110163" y="2487613"/>
            <a:ext cx="665162" cy="795337"/>
          </a:xfrm>
          <a:custGeom>
            <a:avLst/>
            <a:gdLst/>
            <a:ahLst/>
            <a:cxnLst>
              <a:cxn ang="0">
                <a:pos x="196" y="490"/>
              </a:cxn>
              <a:cxn ang="0">
                <a:pos x="163" y="474"/>
              </a:cxn>
              <a:cxn ang="0">
                <a:pos x="151" y="428"/>
              </a:cxn>
              <a:cxn ang="0">
                <a:pos x="157" y="412"/>
              </a:cxn>
              <a:cxn ang="0">
                <a:pos x="143" y="389"/>
              </a:cxn>
              <a:cxn ang="0">
                <a:pos x="141" y="355"/>
              </a:cxn>
              <a:cxn ang="0">
                <a:pos x="113" y="330"/>
              </a:cxn>
              <a:cxn ang="0">
                <a:pos x="81" y="296"/>
              </a:cxn>
              <a:cxn ang="0">
                <a:pos x="53" y="282"/>
              </a:cxn>
              <a:cxn ang="0">
                <a:pos x="47" y="274"/>
              </a:cxn>
              <a:cxn ang="0">
                <a:pos x="25" y="267"/>
              </a:cxn>
              <a:cxn ang="0">
                <a:pos x="12" y="253"/>
              </a:cxn>
              <a:cxn ang="0">
                <a:pos x="14" y="204"/>
              </a:cxn>
              <a:cxn ang="0">
                <a:pos x="20" y="181"/>
              </a:cxn>
              <a:cxn ang="0">
                <a:pos x="0" y="160"/>
              </a:cxn>
              <a:cxn ang="0">
                <a:pos x="9" y="141"/>
              </a:cxn>
              <a:cxn ang="0">
                <a:pos x="32" y="112"/>
              </a:cxn>
              <a:cxn ang="0">
                <a:pos x="46" y="102"/>
              </a:cxn>
              <a:cxn ang="0">
                <a:pos x="50" y="36"/>
              </a:cxn>
              <a:cxn ang="0">
                <a:pos x="64" y="33"/>
              </a:cxn>
              <a:cxn ang="0">
                <a:pos x="88" y="33"/>
              </a:cxn>
              <a:cxn ang="0">
                <a:pos x="147" y="1"/>
              </a:cxn>
              <a:cxn ang="0">
                <a:pos x="157" y="3"/>
              </a:cxn>
              <a:cxn ang="0">
                <a:pos x="154" y="19"/>
              </a:cxn>
              <a:cxn ang="0">
                <a:pos x="149" y="39"/>
              </a:cxn>
              <a:cxn ang="0">
                <a:pos x="173" y="32"/>
              </a:cxn>
              <a:cxn ang="0">
                <a:pos x="190" y="40"/>
              </a:cxn>
              <a:cxn ang="0">
                <a:pos x="206" y="47"/>
              </a:cxn>
              <a:cxn ang="0">
                <a:pos x="215" y="65"/>
              </a:cxn>
              <a:cxn ang="0">
                <a:pos x="294" y="83"/>
              </a:cxn>
              <a:cxn ang="0">
                <a:pos x="319" y="96"/>
              </a:cxn>
              <a:cxn ang="0">
                <a:pos x="332" y="99"/>
              </a:cxn>
              <a:cxn ang="0">
                <a:pos x="342" y="96"/>
              </a:cxn>
              <a:cxn ang="0">
                <a:pos x="372" y="102"/>
              </a:cxn>
              <a:cxn ang="0">
                <a:pos x="374" y="110"/>
              </a:cxn>
              <a:cxn ang="0">
                <a:pos x="385" y="117"/>
              </a:cxn>
              <a:cxn ang="0">
                <a:pos x="402" y="134"/>
              </a:cxn>
              <a:cxn ang="0">
                <a:pos x="401" y="163"/>
              </a:cxn>
              <a:cxn ang="0">
                <a:pos x="416" y="162"/>
              </a:cxn>
              <a:cxn ang="0">
                <a:pos x="409" y="174"/>
              </a:cxn>
              <a:cxn ang="0">
                <a:pos x="426" y="193"/>
              </a:cxn>
              <a:cxn ang="0">
                <a:pos x="406" y="213"/>
              </a:cxn>
              <a:cxn ang="0">
                <a:pos x="393" y="249"/>
              </a:cxn>
              <a:cxn ang="0">
                <a:pos x="395" y="258"/>
              </a:cxn>
              <a:cxn ang="0">
                <a:pos x="419" y="227"/>
              </a:cxn>
              <a:cxn ang="0">
                <a:pos x="440" y="213"/>
              </a:cxn>
              <a:cxn ang="0">
                <a:pos x="449" y="200"/>
              </a:cxn>
              <a:cxn ang="0">
                <a:pos x="451" y="185"/>
              </a:cxn>
              <a:cxn ang="0">
                <a:pos x="457" y="175"/>
              </a:cxn>
              <a:cxn ang="0">
                <a:pos x="463" y="166"/>
              </a:cxn>
              <a:cxn ang="0">
                <a:pos x="470" y="171"/>
              </a:cxn>
              <a:cxn ang="0">
                <a:pos x="457" y="213"/>
              </a:cxn>
              <a:cxn ang="0">
                <a:pos x="448" y="229"/>
              </a:cxn>
              <a:cxn ang="0">
                <a:pos x="439" y="259"/>
              </a:cxn>
              <a:cxn ang="0">
                <a:pos x="437" y="293"/>
              </a:cxn>
              <a:cxn ang="0">
                <a:pos x="425" y="311"/>
              </a:cxn>
              <a:cxn ang="0">
                <a:pos x="428" y="354"/>
              </a:cxn>
              <a:cxn ang="0">
                <a:pos x="416" y="388"/>
              </a:cxn>
              <a:cxn ang="0">
                <a:pos x="433" y="457"/>
              </a:cxn>
              <a:cxn ang="0">
                <a:pos x="431" y="468"/>
              </a:cxn>
              <a:cxn ang="0">
                <a:pos x="431" y="485"/>
              </a:cxn>
            </a:cxnLst>
            <a:rect l="0" t="0" r="r" b="b"/>
            <a:pathLst>
              <a:path w="471" h="501">
                <a:moveTo>
                  <a:pt x="199" y="500"/>
                </a:moveTo>
                <a:lnTo>
                  <a:pt x="196" y="490"/>
                </a:lnTo>
                <a:lnTo>
                  <a:pt x="188" y="483"/>
                </a:lnTo>
                <a:lnTo>
                  <a:pt x="163" y="474"/>
                </a:lnTo>
                <a:lnTo>
                  <a:pt x="155" y="443"/>
                </a:lnTo>
                <a:lnTo>
                  <a:pt x="151" y="428"/>
                </a:lnTo>
                <a:lnTo>
                  <a:pt x="156" y="419"/>
                </a:lnTo>
                <a:lnTo>
                  <a:pt x="157" y="412"/>
                </a:lnTo>
                <a:lnTo>
                  <a:pt x="149" y="403"/>
                </a:lnTo>
                <a:lnTo>
                  <a:pt x="143" y="389"/>
                </a:lnTo>
                <a:lnTo>
                  <a:pt x="141" y="368"/>
                </a:lnTo>
                <a:lnTo>
                  <a:pt x="141" y="355"/>
                </a:lnTo>
                <a:lnTo>
                  <a:pt x="139" y="348"/>
                </a:lnTo>
                <a:lnTo>
                  <a:pt x="113" y="330"/>
                </a:lnTo>
                <a:lnTo>
                  <a:pt x="90" y="314"/>
                </a:lnTo>
                <a:lnTo>
                  <a:pt x="81" y="296"/>
                </a:lnTo>
                <a:lnTo>
                  <a:pt x="57" y="285"/>
                </a:lnTo>
                <a:lnTo>
                  <a:pt x="53" y="282"/>
                </a:lnTo>
                <a:lnTo>
                  <a:pt x="52" y="276"/>
                </a:lnTo>
                <a:lnTo>
                  <a:pt x="47" y="274"/>
                </a:lnTo>
                <a:lnTo>
                  <a:pt x="28" y="271"/>
                </a:lnTo>
                <a:lnTo>
                  <a:pt x="25" y="267"/>
                </a:lnTo>
                <a:lnTo>
                  <a:pt x="17" y="259"/>
                </a:lnTo>
                <a:lnTo>
                  <a:pt x="12" y="253"/>
                </a:lnTo>
                <a:lnTo>
                  <a:pt x="12" y="224"/>
                </a:lnTo>
                <a:lnTo>
                  <a:pt x="14" y="204"/>
                </a:lnTo>
                <a:lnTo>
                  <a:pt x="13" y="193"/>
                </a:lnTo>
                <a:lnTo>
                  <a:pt x="20" y="181"/>
                </a:lnTo>
                <a:lnTo>
                  <a:pt x="12" y="166"/>
                </a:lnTo>
                <a:lnTo>
                  <a:pt x="0" y="160"/>
                </a:lnTo>
                <a:lnTo>
                  <a:pt x="6" y="143"/>
                </a:lnTo>
                <a:lnTo>
                  <a:pt x="9" y="141"/>
                </a:lnTo>
                <a:lnTo>
                  <a:pt x="10" y="130"/>
                </a:lnTo>
                <a:lnTo>
                  <a:pt x="32" y="112"/>
                </a:lnTo>
                <a:lnTo>
                  <a:pt x="40" y="109"/>
                </a:lnTo>
                <a:lnTo>
                  <a:pt x="46" y="102"/>
                </a:lnTo>
                <a:lnTo>
                  <a:pt x="44" y="41"/>
                </a:lnTo>
                <a:lnTo>
                  <a:pt x="50" y="36"/>
                </a:lnTo>
                <a:lnTo>
                  <a:pt x="55" y="29"/>
                </a:lnTo>
                <a:lnTo>
                  <a:pt x="64" y="33"/>
                </a:lnTo>
                <a:lnTo>
                  <a:pt x="74" y="34"/>
                </a:lnTo>
                <a:lnTo>
                  <a:pt x="88" y="33"/>
                </a:lnTo>
                <a:lnTo>
                  <a:pt x="109" y="21"/>
                </a:lnTo>
                <a:lnTo>
                  <a:pt x="147" y="1"/>
                </a:lnTo>
                <a:lnTo>
                  <a:pt x="155" y="0"/>
                </a:lnTo>
                <a:lnTo>
                  <a:pt x="157" y="3"/>
                </a:lnTo>
                <a:lnTo>
                  <a:pt x="157" y="12"/>
                </a:lnTo>
                <a:lnTo>
                  <a:pt x="154" y="19"/>
                </a:lnTo>
                <a:lnTo>
                  <a:pt x="153" y="24"/>
                </a:lnTo>
                <a:lnTo>
                  <a:pt x="149" y="39"/>
                </a:lnTo>
                <a:lnTo>
                  <a:pt x="164" y="32"/>
                </a:lnTo>
                <a:lnTo>
                  <a:pt x="173" y="32"/>
                </a:lnTo>
                <a:lnTo>
                  <a:pt x="182" y="41"/>
                </a:lnTo>
                <a:lnTo>
                  <a:pt x="190" y="40"/>
                </a:lnTo>
                <a:lnTo>
                  <a:pt x="195" y="45"/>
                </a:lnTo>
                <a:lnTo>
                  <a:pt x="206" y="47"/>
                </a:lnTo>
                <a:lnTo>
                  <a:pt x="211" y="52"/>
                </a:lnTo>
                <a:lnTo>
                  <a:pt x="215" y="65"/>
                </a:lnTo>
                <a:lnTo>
                  <a:pt x="220" y="67"/>
                </a:lnTo>
                <a:lnTo>
                  <a:pt x="294" y="83"/>
                </a:lnTo>
                <a:lnTo>
                  <a:pt x="303" y="83"/>
                </a:lnTo>
                <a:lnTo>
                  <a:pt x="319" y="96"/>
                </a:lnTo>
                <a:lnTo>
                  <a:pt x="330" y="95"/>
                </a:lnTo>
                <a:lnTo>
                  <a:pt x="332" y="99"/>
                </a:lnTo>
                <a:lnTo>
                  <a:pt x="337" y="96"/>
                </a:lnTo>
                <a:lnTo>
                  <a:pt x="342" y="96"/>
                </a:lnTo>
                <a:lnTo>
                  <a:pt x="360" y="99"/>
                </a:lnTo>
                <a:lnTo>
                  <a:pt x="372" y="102"/>
                </a:lnTo>
                <a:lnTo>
                  <a:pt x="376" y="107"/>
                </a:lnTo>
                <a:lnTo>
                  <a:pt x="374" y="110"/>
                </a:lnTo>
                <a:lnTo>
                  <a:pt x="373" y="113"/>
                </a:lnTo>
                <a:lnTo>
                  <a:pt x="385" y="117"/>
                </a:lnTo>
                <a:lnTo>
                  <a:pt x="400" y="124"/>
                </a:lnTo>
                <a:lnTo>
                  <a:pt x="402" y="134"/>
                </a:lnTo>
                <a:lnTo>
                  <a:pt x="397" y="162"/>
                </a:lnTo>
                <a:lnTo>
                  <a:pt x="401" y="163"/>
                </a:lnTo>
                <a:lnTo>
                  <a:pt x="414" y="161"/>
                </a:lnTo>
                <a:lnTo>
                  <a:pt x="416" y="162"/>
                </a:lnTo>
                <a:lnTo>
                  <a:pt x="415" y="169"/>
                </a:lnTo>
                <a:lnTo>
                  <a:pt x="409" y="174"/>
                </a:lnTo>
                <a:lnTo>
                  <a:pt x="414" y="186"/>
                </a:lnTo>
                <a:lnTo>
                  <a:pt x="426" y="193"/>
                </a:lnTo>
                <a:lnTo>
                  <a:pt x="423" y="195"/>
                </a:lnTo>
                <a:lnTo>
                  <a:pt x="406" y="213"/>
                </a:lnTo>
                <a:lnTo>
                  <a:pt x="397" y="233"/>
                </a:lnTo>
                <a:lnTo>
                  <a:pt x="393" y="249"/>
                </a:lnTo>
                <a:lnTo>
                  <a:pt x="391" y="254"/>
                </a:lnTo>
                <a:lnTo>
                  <a:pt x="395" y="258"/>
                </a:lnTo>
                <a:lnTo>
                  <a:pt x="406" y="251"/>
                </a:lnTo>
                <a:lnTo>
                  <a:pt x="419" y="227"/>
                </a:lnTo>
                <a:lnTo>
                  <a:pt x="434" y="216"/>
                </a:lnTo>
                <a:lnTo>
                  <a:pt x="440" y="213"/>
                </a:lnTo>
                <a:lnTo>
                  <a:pt x="444" y="206"/>
                </a:lnTo>
                <a:lnTo>
                  <a:pt x="449" y="200"/>
                </a:lnTo>
                <a:lnTo>
                  <a:pt x="452" y="193"/>
                </a:lnTo>
                <a:lnTo>
                  <a:pt x="451" y="185"/>
                </a:lnTo>
                <a:lnTo>
                  <a:pt x="453" y="178"/>
                </a:lnTo>
                <a:lnTo>
                  <a:pt x="457" y="175"/>
                </a:lnTo>
                <a:lnTo>
                  <a:pt x="460" y="170"/>
                </a:lnTo>
                <a:lnTo>
                  <a:pt x="463" y="166"/>
                </a:lnTo>
                <a:lnTo>
                  <a:pt x="468" y="165"/>
                </a:lnTo>
                <a:lnTo>
                  <a:pt x="470" y="171"/>
                </a:lnTo>
                <a:lnTo>
                  <a:pt x="469" y="183"/>
                </a:lnTo>
                <a:lnTo>
                  <a:pt x="457" y="213"/>
                </a:lnTo>
                <a:lnTo>
                  <a:pt x="451" y="219"/>
                </a:lnTo>
                <a:lnTo>
                  <a:pt x="448" y="229"/>
                </a:lnTo>
                <a:lnTo>
                  <a:pt x="449" y="235"/>
                </a:lnTo>
                <a:lnTo>
                  <a:pt x="439" y="259"/>
                </a:lnTo>
                <a:lnTo>
                  <a:pt x="439" y="279"/>
                </a:lnTo>
                <a:lnTo>
                  <a:pt x="437" y="293"/>
                </a:lnTo>
                <a:lnTo>
                  <a:pt x="427" y="304"/>
                </a:lnTo>
                <a:lnTo>
                  <a:pt x="425" y="311"/>
                </a:lnTo>
                <a:lnTo>
                  <a:pt x="428" y="326"/>
                </a:lnTo>
                <a:lnTo>
                  <a:pt x="428" y="354"/>
                </a:lnTo>
                <a:lnTo>
                  <a:pt x="425" y="359"/>
                </a:lnTo>
                <a:lnTo>
                  <a:pt x="416" y="388"/>
                </a:lnTo>
                <a:lnTo>
                  <a:pt x="420" y="430"/>
                </a:lnTo>
                <a:lnTo>
                  <a:pt x="433" y="457"/>
                </a:lnTo>
                <a:lnTo>
                  <a:pt x="430" y="463"/>
                </a:lnTo>
                <a:lnTo>
                  <a:pt x="431" y="468"/>
                </a:lnTo>
                <a:lnTo>
                  <a:pt x="430" y="472"/>
                </a:lnTo>
                <a:lnTo>
                  <a:pt x="431" y="485"/>
                </a:lnTo>
                <a:lnTo>
                  <a:pt x="199" y="500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5308600" y="3255963"/>
            <a:ext cx="484188" cy="984250"/>
          </a:xfrm>
          <a:custGeom>
            <a:avLst/>
            <a:gdLst/>
            <a:ahLst/>
            <a:cxnLst>
              <a:cxn ang="0">
                <a:pos x="58" y="15"/>
              </a:cxn>
              <a:cxn ang="0">
                <a:pos x="77" y="33"/>
              </a:cxn>
              <a:cxn ang="0">
                <a:pos x="94" y="53"/>
              </a:cxn>
              <a:cxn ang="0">
                <a:pos x="100" y="81"/>
              </a:cxn>
              <a:cxn ang="0">
                <a:pos x="88" y="97"/>
              </a:cxn>
              <a:cxn ang="0">
                <a:pos x="74" y="123"/>
              </a:cxn>
              <a:cxn ang="0">
                <a:pos x="56" y="132"/>
              </a:cxn>
              <a:cxn ang="0">
                <a:pos x="32" y="138"/>
              </a:cxn>
              <a:cxn ang="0">
                <a:pos x="28" y="159"/>
              </a:cxn>
              <a:cxn ang="0">
                <a:pos x="40" y="176"/>
              </a:cxn>
              <a:cxn ang="0">
                <a:pos x="26" y="220"/>
              </a:cxn>
              <a:cxn ang="0">
                <a:pos x="9" y="237"/>
              </a:cxn>
              <a:cxn ang="0">
                <a:pos x="4" y="254"/>
              </a:cxn>
              <a:cxn ang="0">
                <a:pos x="0" y="270"/>
              </a:cxn>
              <a:cxn ang="0">
                <a:pos x="9" y="310"/>
              </a:cxn>
              <a:cxn ang="0">
                <a:pos x="34" y="348"/>
              </a:cxn>
              <a:cxn ang="0">
                <a:pos x="65" y="373"/>
              </a:cxn>
              <a:cxn ang="0">
                <a:pos x="84" y="417"/>
              </a:cxn>
              <a:cxn ang="0">
                <a:pos x="99" y="405"/>
              </a:cxn>
              <a:cxn ang="0">
                <a:pos x="123" y="422"/>
              </a:cxn>
              <a:cxn ang="0">
                <a:pos x="120" y="453"/>
              </a:cxn>
              <a:cxn ang="0">
                <a:pos x="101" y="477"/>
              </a:cxn>
              <a:cxn ang="0">
                <a:pos x="121" y="504"/>
              </a:cxn>
              <a:cxn ang="0">
                <a:pos x="158" y="524"/>
              </a:cxn>
              <a:cxn ang="0">
                <a:pos x="186" y="564"/>
              </a:cxn>
              <a:cxn ang="0">
                <a:pos x="194" y="578"/>
              </a:cxn>
              <a:cxn ang="0">
                <a:pos x="186" y="590"/>
              </a:cxn>
              <a:cxn ang="0">
                <a:pos x="208" y="618"/>
              </a:cxn>
              <a:cxn ang="0">
                <a:pos x="214" y="614"/>
              </a:cxn>
              <a:cxn ang="0">
                <a:pos x="222" y="597"/>
              </a:cxn>
              <a:cxn ang="0">
                <a:pos x="246" y="594"/>
              </a:cxn>
              <a:cxn ang="0">
                <a:pos x="267" y="607"/>
              </a:cxn>
              <a:cxn ang="0">
                <a:pos x="274" y="580"/>
              </a:cxn>
              <a:cxn ang="0">
                <a:pos x="280" y="564"/>
              </a:cxn>
              <a:cxn ang="0">
                <a:pos x="308" y="553"/>
              </a:cxn>
              <a:cxn ang="0">
                <a:pos x="299" y="539"/>
              </a:cxn>
              <a:cxn ang="0">
                <a:pos x="304" y="528"/>
              </a:cxn>
              <a:cxn ang="0">
                <a:pos x="306" y="521"/>
              </a:cxn>
              <a:cxn ang="0">
                <a:pos x="306" y="512"/>
              </a:cxn>
              <a:cxn ang="0">
                <a:pos x="310" y="475"/>
              </a:cxn>
              <a:cxn ang="0">
                <a:pos x="331" y="445"/>
              </a:cxn>
              <a:cxn ang="0">
                <a:pos x="343" y="417"/>
              </a:cxn>
              <a:cxn ang="0">
                <a:pos x="330" y="373"/>
              </a:cxn>
              <a:cxn ang="0">
                <a:pos x="331" y="350"/>
              </a:cxn>
              <a:cxn ang="0">
                <a:pos x="313" y="84"/>
              </a:cxn>
              <a:cxn ang="0">
                <a:pos x="306" y="75"/>
              </a:cxn>
              <a:cxn ang="0">
                <a:pos x="297" y="43"/>
              </a:cxn>
              <a:cxn ang="0">
                <a:pos x="282" y="21"/>
              </a:cxn>
            </a:cxnLst>
            <a:rect l="0" t="0" r="r" b="b"/>
            <a:pathLst>
              <a:path w="344" h="620">
                <a:moveTo>
                  <a:pt x="282" y="0"/>
                </a:moveTo>
                <a:lnTo>
                  <a:pt x="58" y="15"/>
                </a:lnTo>
                <a:lnTo>
                  <a:pt x="61" y="22"/>
                </a:lnTo>
                <a:lnTo>
                  <a:pt x="77" y="33"/>
                </a:lnTo>
                <a:lnTo>
                  <a:pt x="80" y="43"/>
                </a:lnTo>
                <a:lnTo>
                  <a:pt x="94" y="53"/>
                </a:lnTo>
                <a:lnTo>
                  <a:pt x="100" y="71"/>
                </a:lnTo>
                <a:lnTo>
                  <a:pt x="100" y="81"/>
                </a:lnTo>
                <a:lnTo>
                  <a:pt x="94" y="93"/>
                </a:lnTo>
                <a:lnTo>
                  <a:pt x="88" y="97"/>
                </a:lnTo>
                <a:lnTo>
                  <a:pt x="88" y="107"/>
                </a:lnTo>
                <a:lnTo>
                  <a:pt x="74" y="123"/>
                </a:lnTo>
                <a:lnTo>
                  <a:pt x="61" y="127"/>
                </a:lnTo>
                <a:lnTo>
                  <a:pt x="56" y="132"/>
                </a:lnTo>
                <a:lnTo>
                  <a:pt x="40" y="133"/>
                </a:lnTo>
                <a:lnTo>
                  <a:pt x="32" y="138"/>
                </a:lnTo>
                <a:lnTo>
                  <a:pt x="27" y="149"/>
                </a:lnTo>
                <a:lnTo>
                  <a:pt x="28" y="159"/>
                </a:lnTo>
                <a:lnTo>
                  <a:pt x="37" y="169"/>
                </a:lnTo>
                <a:lnTo>
                  <a:pt x="40" y="176"/>
                </a:lnTo>
                <a:lnTo>
                  <a:pt x="37" y="192"/>
                </a:lnTo>
                <a:lnTo>
                  <a:pt x="26" y="220"/>
                </a:lnTo>
                <a:lnTo>
                  <a:pt x="13" y="228"/>
                </a:lnTo>
                <a:lnTo>
                  <a:pt x="9" y="237"/>
                </a:lnTo>
                <a:lnTo>
                  <a:pt x="11" y="245"/>
                </a:lnTo>
                <a:lnTo>
                  <a:pt x="4" y="254"/>
                </a:lnTo>
                <a:lnTo>
                  <a:pt x="4" y="259"/>
                </a:lnTo>
                <a:lnTo>
                  <a:pt x="0" y="270"/>
                </a:lnTo>
                <a:lnTo>
                  <a:pt x="1" y="291"/>
                </a:lnTo>
                <a:lnTo>
                  <a:pt x="9" y="310"/>
                </a:lnTo>
                <a:lnTo>
                  <a:pt x="9" y="318"/>
                </a:lnTo>
                <a:lnTo>
                  <a:pt x="34" y="348"/>
                </a:lnTo>
                <a:lnTo>
                  <a:pt x="59" y="367"/>
                </a:lnTo>
                <a:lnTo>
                  <a:pt x="65" y="373"/>
                </a:lnTo>
                <a:lnTo>
                  <a:pt x="80" y="414"/>
                </a:lnTo>
                <a:lnTo>
                  <a:pt x="84" y="417"/>
                </a:lnTo>
                <a:lnTo>
                  <a:pt x="93" y="409"/>
                </a:lnTo>
                <a:lnTo>
                  <a:pt x="99" y="405"/>
                </a:lnTo>
                <a:lnTo>
                  <a:pt x="119" y="417"/>
                </a:lnTo>
                <a:lnTo>
                  <a:pt x="123" y="422"/>
                </a:lnTo>
                <a:lnTo>
                  <a:pt x="117" y="436"/>
                </a:lnTo>
                <a:lnTo>
                  <a:pt x="120" y="453"/>
                </a:lnTo>
                <a:lnTo>
                  <a:pt x="104" y="471"/>
                </a:lnTo>
                <a:lnTo>
                  <a:pt x="101" y="477"/>
                </a:lnTo>
                <a:lnTo>
                  <a:pt x="108" y="490"/>
                </a:lnTo>
                <a:lnTo>
                  <a:pt x="121" y="504"/>
                </a:lnTo>
                <a:lnTo>
                  <a:pt x="145" y="520"/>
                </a:lnTo>
                <a:lnTo>
                  <a:pt x="158" y="524"/>
                </a:lnTo>
                <a:lnTo>
                  <a:pt x="181" y="546"/>
                </a:lnTo>
                <a:lnTo>
                  <a:pt x="186" y="564"/>
                </a:lnTo>
                <a:lnTo>
                  <a:pt x="194" y="574"/>
                </a:lnTo>
                <a:lnTo>
                  <a:pt x="194" y="578"/>
                </a:lnTo>
                <a:lnTo>
                  <a:pt x="187" y="586"/>
                </a:lnTo>
                <a:lnTo>
                  <a:pt x="186" y="590"/>
                </a:lnTo>
                <a:lnTo>
                  <a:pt x="205" y="619"/>
                </a:lnTo>
                <a:lnTo>
                  <a:pt x="208" y="618"/>
                </a:lnTo>
                <a:lnTo>
                  <a:pt x="209" y="614"/>
                </a:lnTo>
                <a:lnTo>
                  <a:pt x="214" y="614"/>
                </a:lnTo>
                <a:lnTo>
                  <a:pt x="216" y="616"/>
                </a:lnTo>
                <a:lnTo>
                  <a:pt x="222" y="597"/>
                </a:lnTo>
                <a:lnTo>
                  <a:pt x="232" y="592"/>
                </a:lnTo>
                <a:lnTo>
                  <a:pt x="246" y="594"/>
                </a:lnTo>
                <a:lnTo>
                  <a:pt x="257" y="600"/>
                </a:lnTo>
                <a:lnTo>
                  <a:pt x="267" y="607"/>
                </a:lnTo>
                <a:lnTo>
                  <a:pt x="279" y="602"/>
                </a:lnTo>
                <a:lnTo>
                  <a:pt x="274" y="580"/>
                </a:lnTo>
                <a:lnTo>
                  <a:pt x="273" y="567"/>
                </a:lnTo>
                <a:lnTo>
                  <a:pt x="280" y="564"/>
                </a:lnTo>
                <a:lnTo>
                  <a:pt x="307" y="556"/>
                </a:lnTo>
                <a:lnTo>
                  <a:pt x="308" y="553"/>
                </a:lnTo>
                <a:lnTo>
                  <a:pt x="300" y="543"/>
                </a:lnTo>
                <a:lnTo>
                  <a:pt x="299" y="539"/>
                </a:lnTo>
                <a:lnTo>
                  <a:pt x="303" y="537"/>
                </a:lnTo>
                <a:lnTo>
                  <a:pt x="304" y="528"/>
                </a:lnTo>
                <a:lnTo>
                  <a:pt x="308" y="523"/>
                </a:lnTo>
                <a:lnTo>
                  <a:pt x="306" y="521"/>
                </a:lnTo>
                <a:lnTo>
                  <a:pt x="306" y="516"/>
                </a:lnTo>
                <a:lnTo>
                  <a:pt x="306" y="512"/>
                </a:lnTo>
                <a:lnTo>
                  <a:pt x="310" y="493"/>
                </a:lnTo>
                <a:lnTo>
                  <a:pt x="310" y="475"/>
                </a:lnTo>
                <a:lnTo>
                  <a:pt x="323" y="463"/>
                </a:lnTo>
                <a:lnTo>
                  <a:pt x="331" y="445"/>
                </a:lnTo>
                <a:lnTo>
                  <a:pt x="331" y="439"/>
                </a:lnTo>
                <a:lnTo>
                  <a:pt x="343" y="417"/>
                </a:lnTo>
                <a:lnTo>
                  <a:pt x="340" y="393"/>
                </a:lnTo>
                <a:lnTo>
                  <a:pt x="330" y="373"/>
                </a:lnTo>
                <a:lnTo>
                  <a:pt x="332" y="360"/>
                </a:lnTo>
                <a:lnTo>
                  <a:pt x="331" y="350"/>
                </a:lnTo>
                <a:lnTo>
                  <a:pt x="336" y="345"/>
                </a:lnTo>
                <a:lnTo>
                  <a:pt x="313" y="84"/>
                </a:lnTo>
                <a:lnTo>
                  <a:pt x="309" y="81"/>
                </a:lnTo>
                <a:lnTo>
                  <a:pt x="306" y="75"/>
                </a:lnTo>
                <a:lnTo>
                  <a:pt x="301" y="51"/>
                </a:lnTo>
                <a:lnTo>
                  <a:pt x="297" y="43"/>
                </a:lnTo>
                <a:lnTo>
                  <a:pt x="290" y="36"/>
                </a:lnTo>
                <a:lnTo>
                  <a:pt x="282" y="21"/>
                </a:lnTo>
                <a:lnTo>
                  <a:pt x="282" y="0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5308600" y="3255963"/>
            <a:ext cx="500063" cy="1001712"/>
          </a:xfrm>
          <a:custGeom>
            <a:avLst/>
            <a:gdLst/>
            <a:ahLst/>
            <a:cxnLst>
              <a:cxn ang="0">
                <a:pos x="59" y="15"/>
              </a:cxn>
              <a:cxn ang="0">
                <a:pos x="79" y="34"/>
              </a:cxn>
              <a:cxn ang="0">
                <a:pos x="97" y="54"/>
              </a:cxn>
              <a:cxn ang="0">
                <a:pos x="103" y="82"/>
              </a:cxn>
              <a:cxn ang="0">
                <a:pos x="91" y="99"/>
              </a:cxn>
              <a:cxn ang="0">
                <a:pos x="76" y="125"/>
              </a:cxn>
              <a:cxn ang="0">
                <a:pos x="58" y="134"/>
              </a:cxn>
              <a:cxn ang="0">
                <a:pos x="33" y="141"/>
              </a:cxn>
              <a:cxn ang="0">
                <a:pos x="29" y="162"/>
              </a:cxn>
              <a:cxn ang="0">
                <a:pos x="42" y="179"/>
              </a:cxn>
              <a:cxn ang="0">
                <a:pos x="26" y="224"/>
              </a:cxn>
              <a:cxn ang="0">
                <a:pos x="9" y="241"/>
              </a:cxn>
              <a:cxn ang="0">
                <a:pos x="4" y="258"/>
              </a:cxn>
              <a:cxn ang="0">
                <a:pos x="0" y="275"/>
              </a:cxn>
              <a:cxn ang="0">
                <a:pos x="9" y="316"/>
              </a:cxn>
              <a:cxn ang="0">
                <a:pos x="35" y="354"/>
              </a:cxn>
              <a:cxn ang="0">
                <a:pos x="67" y="379"/>
              </a:cxn>
              <a:cxn ang="0">
                <a:pos x="87" y="424"/>
              </a:cxn>
              <a:cxn ang="0">
                <a:pos x="102" y="412"/>
              </a:cxn>
              <a:cxn ang="0">
                <a:pos x="126" y="430"/>
              </a:cxn>
              <a:cxn ang="0">
                <a:pos x="124" y="461"/>
              </a:cxn>
              <a:cxn ang="0">
                <a:pos x="104" y="486"/>
              </a:cxn>
              <a:cxn ang="0">
                <a:pos x="125" y="513"/>
              </a:cxn>
              <a:cxn ang="0">
                <a:pos x="163" y="533"/>
              </a:cxn>
              <a:cxn ang="0">
                <a:pos x="192" y="574"/>
              </a:cxn>
              <a:cxn ang="0">
                <a:pos x="200" y="588"/>
              </a:cxn>
              <a:cxn ang="0">
                <a:pos x="192" y="600"/>
              </a:cxn>
              <a:cxn ang="0">
                <a:pos x="214" y="629"/>
              </a:cxn>
              <a:cxn ang="0">
                <a:pos x="221" y="625"/>
              </a:cxn>
              <a:cxn ang="0">
                <a:pos x="229" y="608"/>
              </a:cxn>
              <a:cxn ang="0">
                <a:pos x="254" y="605"/>
              </a:cxn>
              <a:cxn ang="0">
                <a:pos x="276" y="618"/>
              </a:cxn>
              <a:cxn ang="0">
                <a:pos x="283" y="590"/>
              </a:cxn>
              <a:cxn ang="0">
                <a:pos x="289" y="574"/>
              </a:cxn>
              <a:cxn ang="0">
                <a:pos x="318" y="563"/>
              </a:cxn>
              <a:cxn ang="0">
                <a:pos x="309" y="549"/>
              </a:cxn>
              <a:cxn ang="0">
                <a:pos x="313" y="538"/>
              </a:cxn>
              <a:cxn ang="0">
                <a:pos x="316" y="530"/>
              </a:cxn>
              <a:cxn ang="0">
                <a:pos x="316" y="521"/>
              </a:cxn>
              <a:cxn ang="0">
                <a:pos x="320" y="484"/>
              </a:cxn>
              <a:cxn ang="0">
                <a:pos x="342" y="453"/>
              </a:cxn>
              <a:cxn ang="0">
                <a:pos x="354" y="424"/>
              </a:cxn>
              <a:cxn ang="0">
                <a:pos x="341" y="379"/>
              </a:cxn>
              <a:cxn ang="0">
                <a:pos x="342" y="356"/>
              </a:cxn>
              <a:cxn ang="0">
                <a:pos x="323" y="86"/>
              </a:cxn>
              <a:cxn ang="0">
                <a:pos x="316" y="76"/>
              </a:cxn>
              <a:cxn ang="0">
                <a:pos x="307" y="44"/>
              </a:cxn>
              <a:cxn ang="0">
                <a:pos x="291" y="21"/>
              </a:cxn>
            </a:cxnLst>
            <a:rect l="0" t="0" r="r" b="b"/>
            <a:pathLst>
              <a:path w="355" h="631">
                <a:moveTo>
                  <a:pt x="291" y="0"/>
                </a:moveTo>
                <a:lnTo>
                  <a:pt x="59" y="15"/>
                </a:lnTo>
                <a:lnTo>
                  <a:pt x="63" y="22"/>
                </a:lnTo>
                <a:lnTo>
                  <a:pt x="79" y="34"/>
                </a:lnTo>
                <a:lnTo>
                  <a:pt x="82" y="44"/>
                </a:lnTo>
                <a:lnTo>
                  <a:pt x="97" y="54"/>
                </a:lnTo>
                <a:lnTo>
                  <a:pt x="103" y="73"/>
                </a:lnTo>
                <a:lnTo>
                  <a:pt x="103" y="82"/>
                </a:lnTo>
                <a:lnTo>
                  <a:pt x="97" y="95"/>
                </a:lnTo>
                <a:lnTo>
                  <a:pt x="91" y="99"/>
                </a:lnTo>
                <a:lnTo>
                  <a:pt x="91" y="109"/>
                </a:lnTo>
                <a:lnTo>
                  <a:pt x="76" y="125"/>
                </a:lnTo>
                <a:lnTo>
                  <a:pt x="63" y="130"/>
                </a:lnTo>
                <a:lnTo>
                  <a:pt x="58" y="134"/>
                </a:lnTo>
                <a:lnTo>
                  <a:pt x="42" y="135"/>
                </a:lnTo>
                <a:lnTo>
                  <a:pt x="33" y="141"/>
                </a:lnTo>
                <a:lnTo>
                  <a:pt x="27" y="152"/>
                </a:lnTo>
                <a:lnTo>
                  <a:pt x="29" y="162"/>
                </a:lnTo>
                <a:lnTo>
                  <a:pt x="38" y="172"/>
                </a:lnTo>
                <a:lnTo>
                  <a:pt x="42" y="179"/>
                </a:lnTo>
                <a:lnTo>
                  <a:pt x="38" y="196"/>
                </a:lnTo>
                <a:lnTo>
                  <a:pt x="26" y="224"/>
                </a:lnTo>
                <a:lnTo>
                  <a:pt x="13" y="232"/>
                </a:lnTo>
                <a:lnTo>
                  <a:pt x="9" y="241"/>
                </a:lnTo>
                <a:lnTo>
                  <a:pt x="11" y="250"/>
                </a:lnTo>
                <a:lnTo>
                  <a:pt x="4" y="258"/>
                </a:lnTo>
                <a:lnTo>
                  <a:pt x="4" y="264"/>
                </a:lnTo>
                <a:lnTo>
                  <a:pt x="0" y="275"/>
                </a:lnTo>
                <a:lnTo>
                  <a:pt x="1" y="296"/>
                </a:lnTo>
                <a:lnTo>
                  <a:pt x="9" y="316"/>
                </a:lnTo>
                <a:lnTo>
                  <a:pt x="9" y="323"/>
                </a:lnTo>
                <a:lnTo>
                  <a:pt x="35" y="354"/>
                </a:lnTo>
                <a:lnTo>
                  <a:pt x="60" y="374"/>
                </a:lnTo>
                <a:lnTo>
                  <a:pt x="67" y="379"/>
                </a:lnTo>
                <a:lnTo>
                  <a:pt x="82" y="421"/>
                </a:lnTo>
                <a:lnTo>
                  <a:pt x="87" y="424"/>
                </a:lnTo>
                <a:lnTo>
                  <a:pt x="96" y="417"/>
                </a:lnTo>
                <a:lnTo>
                  <a:pt x="102" y="412"/>
                </a:lnTo>
                <a:lnTo>
                  <a:pt x="123" y="424"/>
                </a:lnTo>
                <a:lnTo>
                  <a:pt x="126" y="430"/>
                </a:lnTo>
                <a:lnTo>
                  <a:pt x="121" y="444"/>
                </a:lnTo>
                <a:lnTo>
                  <a:pt x="124" y="461"/>
                </a:lnTo>
                <a:lnTo>
                  <a:pt x="108" y="479"/>
                </a:lnTo>
                <a:lnTo>
                  <a:pt x="104" y="486"/>
                </a:lnTo>
                <a:lnTo>
                  <a:pt x="111" y="499"/>
                </a:lnTo>
                <a:lnTo>
                  <a:pt x="125" y="513"/>
                </a:lnTo>
                <a:lnTo>
                  <a:pt x="150" y="529"/>
                </a:lnTo>
                <a:lnTo>
                  <a:pt x="163" y="533"/>
                </a:lnTo>
                <a:lnTo>
                  <a:pt x="187" y="555"/>
                </a:lnTo>
                <a:lnTo>
                  <a:pt x="192" y="574"/>
                </a:lnTo>
                <a:lnTo>
                  <a:pt x="200" y="584"/>
                </a:lnTo>
                <a:lnTo>
                  <a:pt x="200" y="588"/>
                </a:lnTo>
                <a:lnTo>
                  <a:pt x="193" y="596"/>
                </a:lnTo>
                <a:lnTo>
                  <a:pt x="192" y="600"/>
                </a:lnTo>
                <a:lnTo>
                  <a:pt x="211" y="630"/>
                </a:lnTo>
                <a:lnTo>
                  <a:pt x="214" y="629"/>
                </a:lnTo>
                <a:lnTo>
                  <a:pt x="215" y="625"/>
                </a:lnTo>
                <a:lnTo>
                  <a:pt x="221" y="625"/>
                </a:lnTo>
                <a:lnTo>
                  <a:pt x="223" y="627"/>
                </a:lnTo>
                <a:lnTo>
                  <a:pt x="229" y="608"/>
                </a:lnTo>
                <a:lnTo>
                  <a:pt x="240" y="603"/>
                </a:lnTo>
                <a:lnTo>
                  <a:pt x="254" y="605"/>
                </a:lnTo>
                <a:lnTo>
                  <a:pt x="265" y="610"/>
                </a:lnTo>
                <a:lnTo>
                  <a:pt x="276" y="618"/>
                </a:lnTo>
                <a:lnTo>
                  <a:pt x="288" y="612"/>
                </a:lnTo>
                <a:lnTo>
                  <a:pt x="283" y="590"/>
                </a:lnTo>
                <a:lnTo>
                  <a:pt x="281" y="577"/>
                </a:lnTo>
                <a:lnTo>
                  <a:pt x="289" y="574"/>
                </a:lnTo>
                <a:lnTo>
                  <a:pt x="317" y="566"/>
                </a:lnTo>
                <a:lnTo>
                  <a:pt x="318" y="563"/>
                </a:lnTo>
                <a:lnTo>
                  <a:pt x="310" y="553"/>
                </a:lnTo>
                <a:lnTo>
                  <a:pt x="309" y="549"/>
                </a:lnTo>
                <a:lnTo>
                  <a:pt x="312" y="546"/>
                </a:lnTo>
                <a:lnTo>
                  <a:pt x="313" y="538"/>
                </a:lnTo>
                <a:lnTo>
                  <a:pt x="318" y="532"/>
                </a:lnTo>
                <a:lnTo>
                  <a:pt x="316" y="530"/>
                </a:lnTo>
                <a:lnTo>
                  <a:pt x="316" y="526"/>
                </a:lnTo>
                <a:lnTo>
                  <a:pt x="316" y="521"/>
                </a:lnTo>
                <a:lnTo>
                  <a:pt x="320" y="501"/>
                </a:lnTo>
                <a:lnTo>
                  <a:pt x="320" y="484"/>
                </a:lnTo>
                <a:lnTo>
                  <a:pt x="333" y="472"/>
                </a:lnTo>
                <a:lnTo>
                  <a:pt x="342" y="453"/>
                </a:lnTo>
                <a:lnTo>
                  <a:pt x="342" y="446"/>
                </a:lnTo>
                <a:lnTo>
                  <a:pt x="354" y="424"/>
                </a:lnTo>
                <a:lnTo>
                  <a:pt x="351" y="400"/>
                </a:lnTo>
                <a:lnTo>
                  <a:pt x="341" y="379"/>
                </a:lnTo>
                <a:lnTo>
                  <a:pt x="343" y="366"/>
                </a:lnTo>
                <a:lnTo>
                  <a:pt x="342" y="356"/>
                </a:lnTo>
                <a:lnTo>
                  <a:pt x="346" y="351"/>
                </a:lnTo>
                <a:lnTo>
                  <a:pt x="323" y="86"/>
                </a:lnTo>
                <a:lnTo>
                  <a:pt x="319" y="82"/>
                </a:lnTo>
                <a:lnTo>
                  <a:pt x="316" y="76"/>
                </a:lnTo>
                <a:lnTo>
                  <a:pt x="311" y="52"/>
                </a:lnTo>
                <a:lnTo>
                  <a:pt x="307" y="44"/>
                </a:lnTo>
                <a:lnTo>
                  <a:pt x="299" y="36"/>
                </a:lnTo>
                <a:lnTo>
                  <a:pt x="291" y="21"/>
                </a:lnTo>
                <a:lnTo>
                  <a:pt x="291" y="0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5380038" y="2371725"/>
            <a:ext cx="750887" cy="406400"/>
          </a:xfrm>
          <a:custGeom>
            <a:avLst/>
            <a:gdLst/>
            <a:ahLst/>
            <a:cxnLst>
              <a:cxn ang="0">
                <a:pos x="24" y="98"/>
              </a:cxn>
              <a:cxn ang="0">
                <a:pos x="51" y="80"/>
              </a:cxn>
              <a:cxn ang="0">
                <a:pos x="125" y="35"/>
              </a:cxn>
              <a:cxn ang="0">
                <a:pos x="166" y="3"/>
              </a:cxn>
              <a:cxn ang="0">
                <a:pos x="196" y="4"/>
              </a:cxn>
              <a:cxn ang="0">
                <a:pos x="174" y="23"/>
              </a:cxn>
              <a:cxn ang="0">
                <a:pos x="146" y="53"/>
              </a:cxn>
              <a:cxn ang="0">
                <a:pos x="149" y="73"/>
              </a:cxn>
              <a:cxn ang="0">
                <a:pos x="179" y="60"/>
              </a:cxn>
              <a:cxn ang="0">
                <a:pos x="251" y="97"/>
              </a:cxn>
              <a:cxn ang="0">
                <a:pos x="274" y="103"/>
              </a:cxn>
              <a:cxn ang="0">
                <a:pos x="283" y="107"/>
              </a:cxn>
              <a:cxn ang="0">
                <a:pos x="312" y="83"/>
              </a:cxn>
              <a:cxn ang="0">
                <a:pos x="408" y="53"/>
              </a:cxn>
              <a:cxn ang="0">
                <a:pos x="406" y="71"/>
              </a:cxn>
              <a:cxn ang="0">
                <a:pos x="423" y="87"/>
              </a:cxn>
              <a:cxn ang="0">
                <a:pos x="462" y="83"/>
              </a:cxn>
              <a:cxn ang="0">
                <a:pos x="487" y="113"/>
              </a:cxn>
              <a:cxn ang="0">
                <a:pos x="527" y="116"/>
              </a:cxn>
              <a:cxn ang="0">
                <a:pos x="523" y="133"/>
              </a:cxn>
              <a:cxn ang="0">
                <a:pos x="505" y="129"/>
              </a:cxn>
              <a:cxn ang="0">
                <a:pos x="483" y="132"/>
              </a:cxn>
              <a:cxn ang="0">
                <a:pos x="446" y="132"/>
              </a:cxn>
              <a:cxn ang="0">
                <a:pos x="442" y="149"/>
              </a:cxn>
              <a:cxn ang="0">
                <a:pos x="396" y="134"/>
              </a:cxn>
              <a:cxn ang="0">
                <a:pos x="364" y="147"/>
              </a:cxn>
              <a:cxn ang="0">
                <a:pos x="349" y="154"/>
              </a:cxn>
              <a:cxn ang="0">
                <a:pos x="322" y="157"/>
              </a:cxn>
              <a:cxn ang="0">
                <a:pos x="294" y="191"/>
              </a:cxn>
              <a:cxn ang="0">
                <a:pos x="298" y="173"/>
              </a:cxn>
              <a:cxn ang="0">
                <a:pos x="280" y="179"/>
              </a:cxn>
              <a:cxn ang="0">
                <a:pos x="266" y="167"/>
              </a:cxn>
              <a:cxn ang="0">
                <a:pos x="253" y="199"/>
              </a:cxn>
              <a:cxn ang="0">
                <a:pos x="232" y="240"/>
              </a:cxn>
              <a:cxn ang="0">
                <a:pos x="219" y="250"/>
              </a:cxn>
              <a:cxn ang="0">
                <a:pos x="221" y="226"/>
              </a:cxn>
              <a:cxn ang="0">
                <a:pos x="202" y="226"/>
              </a:cxn>
              <a:cxn ang="0">
                <a:pos x="191" y="183"/>
              </a:cxn>
              <a:cxn ang="0">
                <a:pos x="182" y="173"/>
              </a:cxn>
              <a:cxn ang="0">
                <a:pos x="149" y="163"/>
              </a:cxn>
              <a:cxn ang="0">
                <a:pos x="137" y="162"/>
              </a:cxn>
              <a:cxn ang="0">
                <a:pos x="101" y="150"/>
              </a:cxn>
              <a:cxn ang="0">
                <a:pos x="20" y="121"/>
              </a:cxn>
              <a:cxn ang="0">
                <a:pos x="0" y="109"/>
              </a:cxn>
            </a:cxnLst>
            <a:rect l="0" t="0" r="r" b="b"/>
            <a:pathLst>
              <a:path w="532" h="257">
                <a:moveTo>
                  <a:pt x="0" y="109"/>
                </a:moveTo>
                <a:lnTo>
                  <a:pt x="16" y="104"/>
                </a:lnTo>
                <a:lnTo>
                  <a:pt x="24" y="98"/>
                </a:lnTo>
                <a:lnTo>
                  <a:pt x="40" y="90"/>
                </a:lnTo>
                <a:lnTo>
                  <a:pt x="43" y="81"/>
                </a:lnTo>
                <a:lnTo>
                  <a:pt x="51" y="80"/>
                </a:lnTo>
                <a:lnTo>
                  <a:pt x="80" y="70"/>
                </a:lnTo>
                <a:lnTo>
                  <a:pt x="100" y="59"/>
                </a:lnTo>
                <a:lnTo>
                  <a:pt x="125" y="35"/>
                </a:lnTo>
                <a:lnTo>
                  <a:pt x="132" y="32"/>
                </a:lnTo>
                <a:lnTo>
                  <a:pt x="153" y="11"/>
                </a:lnTo>
                <a:lnTo>
                  <a:pt x="166" y="3"/>
                </a:lnTo>
                <a:lnTo>
                  <a:pt x="190" y="0"/>
                </a:lnTo>
                <a:lnTo>
                  <a:pt x="195" y="2"/>
                </a:lnTo>
                <a:lnTo>
                  <a:pt x="196" y="4"/>
                </a:lnTo>
                <a:lnTo>
                  <a:pt x="183" y="12"/>
                </a:lnTo>
                <a:lnTo>
                  <a:pt x="180" y="14"/>
                </a:lnTo>
                <a:lnTo>
                  <a:pt x="174" y="23"/>
                </a:lnTo>
                <a:lnTo>
                  <a:pt x="158" y="41"/>
                </a:lnTo>
                <a:lnTo>
                  <a:pt x="151" y="48"/>
                </a:lnTo>
                <a:lnTo>
                  <a:pt x="146" y="53"/>
                </a:lnTo>
                <a:lnTo>
                  <a:pt x="143" y="70"/>
                </a:lnTo>
                <a:lnTo>
                  <a:pt x="146" y="79"/>
                </a:lnTo>
                <a:lnTo>
                  <a:pt x="149" y="73"/>
                </a:lnTo>
                <a:lnTo>
                  <a:pt x="163" y="62"/>
                </a:lnTo>
                <a:lnTo>
                  <a:pt x="172" y="62"/>
                </a:lnTo>
                <a:lnTo>
                  <a:pt x="179" y="60"/>
                </a:lnTo>
                <a:lnTo>
                  <a:pt x="209" y="74"/>
                </a:lnTo>
                <a:lnTo>
                  <a:pt x="233" y="99"/>
                </a:lnTo>
                <a:lnTo>
                  <a:pt x="251" y="97"/>
                </a:lnTo>
                <a:lnTo>
                  <a:pt x="261" y="98"/>
                </a:lnTo>
                <a:lnTo>
                  <a:pt x="268" y="102"/>
                </a:lnTo>
                <a:lnTo>
                  <a:pt x="274" y="103"/>
                </a:lnTo>
                <a:lnTo>
                  <a:pt x="277" y="102"/>
                </a:lnTo>
                <a:lnTo>
                  <a:pt x="282" y="104"/>
                </a:lnTo>
                <a:lnTo>
                  <a:pt x="283" y="107"/>
                </a:lnTo>
                <a:lnTo>
                  <a:pt x="287" y="104"/>
                </a:lnTo>
                <a:lnTo>
                  <a:pt x="292" y="97"/>
                </a:lnTo>
                <a:lnTo>
                  <a:pt x="312" y="83"/>
                </a:lnTo>
                <a:lnTo>
                  <a:pt x="381" y="65"/>
                </a:lnTo>
                <a:lnTo>
                  <a:pt x="400" y="54"/>
                </a:lnTo>
                <a:lnTo>
                  <a:pt x="408" y="53"/>
                </a:lnTo>
                <a:lnTo>
                  <a:pt x="411" y="56"/>
                </a:lnTo>
                <a:lnTo>
                  <a:pt x="406" y="66"/>
                </a:lnTo>
                <a:lnTo>
                  <a:pt x="406" y="71"/>
                </a:lnTo>
                <a:lnTo>
                  <a:pt x="415" y="87"/>
                </a:lnTo>
                <a:lnTo>
                  <a:pt x="420" y="90"/>
                </a:lnTo>
                <a:lnTo>
                  <a:pt x="423" y="87"/>
                </a:lnTo>
                <a:lnTo>
                  <a:pt x="435" y="88"/>
                </a:lnTo>
                <a:lnTo>
                  <a:pt x="441" y="85"/>
                </a:lnTo>
                <a:lnTo>
                  <a:pt x="462" y="83"/>
                </a:lnTo>
                <a:lnTo>
                  <a:pt x="472" y="89"/>
                </a:lnTo>
                <a:lnTo>
                  <a:pt x="480" y="106"/>
                </a:lnTo>
                <a:lnTo>
                  <a:pt x="487" y="113"/>
                </a:lnTo>
                <a:lnTo>
                  <a:pt x="504" y="120"/>
                </a:lnTo>
                <a:lnTo>
                  <a:pt x="521" y="115"/>
                </a:lnTo>
                <a:lnTo>
                  <a:pt x="527" y="116"/>
                </a:lnTo>
                <a:lnTo>
                  <a:pt x="531" y="120"/>
                </a:lnTo>
                <a:lnTo>
                  <a:pt x="531" y="126"/>
                </a:lnTo>
                <a:lnTo>
                  <a:pt x="523" y="133"/>
                </a:lnTo>
                <a:lnTo>
                  <a:pt x="513" y="133"/>
                </a:lnTo>
                <a:lnTo>
                  <a:pt x="506" y="132"/>
                </a:lnTo>
                <a:lnTo>
                  <a:pt x="505" y="129"/>
                </a:lnTo>
                <a:lnTo>
                  <a:pt x="502" y="129"/>
                </a:lnTo>
                <a:lnTo>
                  <a:pt x="491" y="134"/>
                </a:lnTo>
                <a:lnTo>
                  <a:pt x="483" y="132"/>
                </a:lnTo>
                <a:lnTo>
                  <a:pt x="476" y="131"/>
                </a:lnTo>
                <a:lnTo>
                  <a:pt x="457" y="135"/>
                </a:lnTo>
                <a:lnTo>
                  <a:pt x="446" y="132"/>
                </a:lnTo>
                <a:lnTo>
                  <a:pt x="442" y="135"/>
                </a:lnTo>
                <a:lnTo>
                  <a:pt x="445" y="146"/>
                </a:lnTo>
                <a:lnTo>
                  <a:pt x="442" y="149"/>
                </a:lnTo>
                <a:lnTo>
                  <a:pt x="437" y="147"/>
                </a:lnTo>
                <a:lnTo>
                  <a:pt x="424" y="138"/>
                </a:lnTo>
                <a:lnTo>
                  <a:pt x="396" y="134"/>
                </a:lnTo>
                <a:lnTo>
                  <a:pt x="391" y="135"/>
                </a:lnTo>
                <a:lnTo>
                  <a:pt x="383" y="133"/>
                </a:lnTo>
                <a:lnTo>
                  <a:pt x="364" y="147"/>
                </a:lnTo>
                <a:lnTo>
                  <a:pt x="360" y="147"/>
                </a:lnTo>
                <a:lnTo>
                  <a:pt x="352" y="150"/>
                </a:lnTo>
                <a:lnTo>
                  <a:pt x="349" y="154"/>
                </a:lnTo>
                <a:lnTo>
                  <a:pt x="346" y="156"/>
                </a:lnTo>
                <a:lnTo>
                  <a:pt x="334" y="153"/>
                </a:lnTo>
                <a:lnTo>
                  <a:pt x="322" y="157"/>
                </a:lnTo>
                <a:lnTo>
                  <a:pt x="321" y="165"/>
                </a:lnTo>
                <a:lnTo>
                  <a:pt x="319" y="170"/>
                </a:lnTo>
                <a:lnTo>
                  <a:pt x="294" y="191"/>
                </a:lnTo>
                <a:lnTo>
                  <a:pt x="290" y="190"/>
                </a:lnTo>
                <a:lnTo>
                  <a:pt x="289" y="187"/>
                </a:lnTo>
                <a:lnTo>
                  <a:pt x="298" y="173"/>
                </a:lnTo>
                <a:lnTo>
                  <a:pt x="297" y="167"/>
                </a:lnTo>
                <a:lnTo>
                  <a:pt x="284" y="167"/>
                </a:lnTo>
                <a:lnTo>
                  <a:pt x="280" y="179"/>
                </a:lnTo>
                <a:lnTo>
                  <a:pt x="275" y="185"/>
                </a:lnTo>
                <a:lnTo>
                  <a:pt x="269" y="179"/>
                </a:lnTo>
                <a:lnTo>
                  <a:pt x="266" y="167"/>
                </a:lnTo>
                <a:lnTo>
                  <a:pt x="265" y="169"/>
                </a:lnTo>
                <a:lnTo>
                  <a:pt x="262" y="184"/>
                </a:lnTo>
                <a:lnTo>
                  <a:pt x="253" y="199"/>
                </a:lnTo>
                <a:lnTo>
                  <a:pt x="248" y="215"/>
                </a:lnTo>
                <a:lnTo>
                  <a:pt x="243" y="224"/>
                </a:lnTo>
                <a:lnTo>
                  <a:pt x="232" y="240"/>
                </a:lnTo>
                <a:lnTo>
                  <a:pt x="232" y="252"/>
                </a:lnTo>
                <a:lnTo>
                  <a:pt x="230" y="256"/>
                </a:lnTo>
                <a:lnTo>
                  <a:pt x="219" y="250"/>
                </a:lnTo>
                <a:lnTo>
                  <a:pt x="214" y="238"/>
                </a:lnTo>
                <a:lnTo>
                  <a:pt x="220" y="233"/>
                </a:lnTo>
                <a:lnTo>
                  <a:pt x="221" y="226"/>
                </a:lnTo>
                <a:lnTo>
                  <a:pt x="219" y="225"/>
                </a:lnTo>
                <a:lnTo>
                  <a:pt x="206" y="227"/>
                </a:lnTo>
                <a:lnTo>
                  <a:pt x="202" y="226"/>
                </a:lnTo>
                <a:lnTo>
                  <a:pt x="207" y="200"/>
                </a:lnTo>
                <a:lnTo>
                  <a:pt x="205" y="190"/>
                </a:lnTo>
                <a:lnTo>
                  <a:pt x="191" y="183"/>
                </a:lnTo>
                <a:lnTo>
                  <a:pt x="179" y="180"/>
                </a:lnTo>
                <a:lnTo>
                  <a:pt x="180" y="177"/>
                </a:lnTo>
                <a:lnTo>
                  <a:pt x="182" y="173"/>
                </a:lnTo>
                <a:lnTo>
                  <a:pt x="178" y="169"/>
                </a:lnTo>
                <a:lnTo>
                  <a:pt x="166" y="166"/>
                </a:lnTo>
                <a:lnTo>
                  <a:pt x="149" y="163"/>
                </a:lnTo>
                <a:lnTo>
                  <a:pt x="143" y="163"/>
                </a:lnTo>
                <a:lnTo>
                  <a:pt x="139" y="166"/>
                </a:lnTo>
                <a:lnTo>
                  <a:pt x="137" y="162"/>
                </a:lnTo>
                <a:lnTo>
                  <a:pt x="126" y="163"/>
                </a:lnTo>
                <a:lnTo>
                  <a:pt x="110" y="150"/>
                </a:lnTo>
                <a:lnTo>
                  <a:pt x="101" y="150"/>
                </a:lnTo>
                <a:lnTo>
                  <a:pt x="29" y="135"/>
                </a:lnTo>
                <a:lnTo>
                  <a:pt x="24" y="133"/>
                </a:lnTo>
                <a:lnTo>
                  <a:pt x="20" y="121"/>
                </a:lnTo>
                <a:lnTo>
                  <a:pt x="15" y="116"/>
                </a:lnTo>
                <a:lnTo>
                  <a:pt x="4" y="114"/>
                </a:lnTo>
                <a:lnTo>
                  <a:pt x="0" y="109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5380038" y="2365375"/>
            <a:ext cx="766762" cy="425450"/>
          </a:xfrm>
          <a:custGeom>
            <a:avLst/>
            <a:gdLst/>
            <a:ahLst/>
            <a:cxnLst>
              <a:cxn ang="0">
                <a:pos x="24" y="103"/>
              </a:cxn>
              <a:cxn ang="0">
                <a:pos x="52" y="84"/>
              </a:cxn>
              <a:cxn ang="0">
                <a:pos x="128" y="36"/>
              </a:cxn>
              <a:cxn ang="0">
                <a:pos x="169" y="3"/>
              </a:cxn>
              <a:cxn ang="0">
                <a:pos x="200" y="4"/>
              </a:cxn>
              <a:cxn ang="0">
                <a:pos x="178" y="24"/>
              </a:cxn>
              <a:cxn ang="0">
                <a:pos x="150" y="55"/>
              </a:cxn>
              <a:cxn ang="0">
                <a:pos x="152" y="76"/>
              </a:cxn>
              <a:cxn ang="0">
                <a:pos x="182" y="63"/>
              </a:cxn>
              <a:cxn ang="0">
                <a:pos x="256" y="102"/>
              </a:cxn>
              <a:cxn ang="0">
                <a:pos x="279" y="107"/>
              </a:cxn>
              <a:cxn ang="0">
                <a:pos x="289" y="111"/>
              </a:cxn>
              <a:cxn ang="0">
                <a:pos x="319" y="86"/>
              </a:cxn>
              <a:cxn ang="0">
                <a:pos x="417" y="55"/>
              </a:cxn>
              <a:cxn ang="0">
                <a:pos x="414" y="74"/>
              </a:cxn>
              <a:cxn ang="0">
                <a:pos x="432" y="90"/>
              </a:cxn>
              <a:cxn ang="0">
                <a:pos x="472" y="86"/>
              </a:cxn>
              <a:cxn ang="0">
                <a:pos x="497" y="118"/>
              </a:cxn>
              <a:cxn ang="0">
                <a:pos x="538" y="121"/>
              </a:cxn>
              <a:cxn ang="0">
                <a:pos x="534" y="139"/>
              </a:cxn>
              <a:cxn ang="0">
                <a:pos x="516" y="135"/>
              </a:cxn>
              <a:cxn ang="0">
                <a:pos x="493" y="138"/>
              </a:cxn>
              <a:cxn ang="0">
                <a:pos x="455" y="138"/>
              </a:cxn>
              <a:cxn ang="0">
                <a:pos x="451" y="156"/>
              </a:cxn>
              <a:cxn ang="0">
                <a:pos x="405" y="140"/>
              </a:cxn>
              <a:cxn ang="0">
                <a:pos x="372" y="153"/>
              </a:cxn>
              <a:cxn ang="0">
                <a:pos x="356" y="161"/>
              </a:cxn>
              <a:cxn ang="0">
                <a:pos x="329" y="163"/>
              </a:cxn>
              <a:cxn ang="0">
                <a:pos x="300" y="200"/>
              </a:cxn>
              <a:cxn ang="0">
                <a:pos x="305" y="181"/>
              </a:cxn>
              <a:cxn ang="0">
                <a:pos x="286" y="186"/>
              </a:cxn>
              <a:cxn ang="0">
                <a:pos x="272" y="174"/>
              </a:cxn>
              <a:cxn ang="0">
                <a:pos x="258" y="207"/>
              </a:cxn>
              <a:cxn ang="0">
                <a:pos x="236" y="250"/>
              </a:cxn>
              <a:cxn ang="0">
                <a:pos x="223" y="260"/>
              </a:cxn>
              <a:cxn ang="0">
                <a:pos x="225" y="236"/>
              </a:cxn>
              <a:cxn ang="0">
                <a:pos x="207" y="236"/>
              </a:cxn>
              <a:cxn ang="0">
                <a:pos x="195" y="191"/>
              </a:cxn>
              <a:cxn ang="0">
                <a:pos x="186" y="181"/>
              </a:cxn>
              <a:cxn ang="0">
                <a:pos x="152" y="170"/>
              </a:cxn>
              <a:cxn ang="0">
                <a:pos x="140" y="169"/>
              </a:cxn>
              <a:cxn ang="0">
                <a:pos x="103" y="157"/>
              </a:cxn>
              <a:cxn ang="0">
                <a:pos x="21" y="126"/>
              </a:cxn>
              <a:cxn ang="0">
                <a:pos x="0" y="114"/>
              </a:cxn>
            </a:cxnLst>
            <a:rect l="0" t="0" r="r" b="b"/>
            <a:pathLst>
              <a:path w="543" h="268">
                <a:moveTo>
                  <a:pt x="0" y="114"/>
                </a:moveTo>
                <a:lnTo>
                  <a:pt x="16" y="108"/>
                </a:lnTo>
                <a:lnTo>
                  <a:pt x="24" y="103"/>
                </a:lnTo>
                <a:lnTo>
                  <a:pt x="41" y="94"/>
                </a:lnTo>
                <a:lnTo>
                  <a:pt x="44" y="85"/>
                </a:lnTo>
                <a:lnTo>
                  <a:pt x="52" y="84"/>
                </a:lnTo>
                <a:lnTo>
                  <a:pt x="81" y="73"/>
                </a:lnTo>
                <a:lnTo>
                  <a:pt x="102" y="62"/>
                </a:lnTo>
                <a:lnTo>
                  <a:pt x="128" y="36"/>
                </a:lnTo>
                <a:lnTo>
                  <a:pt x="135" y="33"/>
                </a:lnTo>
                <a:lnTo>
                  <a:pt x="156" y="11"/>
                </a:lnTo>
                <a:lnTo>
                  <a:pt x="169" y="3"/>
                </a:lnTo>
                <a:lnTo>
                  <a:pt x="193" y="0"/>
                </a:lnTo>
                <a:lnTo>
                  <a:pt x="199" y="2"/>
                </a:lnTo>
                <a:lnTo>
                  <a:pt x="200" y="4"/>
                </a:lnTo>
                <a:lnTo>
                  <a:pt x="187" y="12"/>
                </a:lnTo>
                <a:lnTo>
                  <a:pt x="184" y="14"/>
                </a:lnTo>
                <a:lnTo>
                  <a:pt x="178" y="24"/>
                </a:lnTo>
                <a:lnTo>
                  <a:pt x="162" y="43"/>
                </a:lnTo>
                <a:lnTo>
                  <a:pt x="154" y="50"/>
                </a:lnTo>
                <a:lnTo>
                  <a:pt x="150" y="55"/>
                </a:lnTo>
                <a:lnTo>
                  <a:pt x="146" y="73"/>
                </a:lnTo>
                <a:lnTo>
                  <a:pt x="150" y="83"/>
                </a:lnTo>
                <a:lnTo>
                  <a:pt x="152" y="76"/>
                </a:lnTo>
                <a:lnTo>
                  <a:pt x="166" y="65"/>
                </a:lnTo>
                <a:lnTo>
                  <a:pt x="176" y="65"/>
                </a:lnTo>
                <a:lnTo>
                  <a:pt x="182" y="63"/>
                </a:lnTo>
                <a:lnTo>
                  <a:pt x="213" y="77"/>
                </a:lnTo>
                <a:lnTo>
                  <a:pt x="237" y="104"/>
                </a:lnTo>
                <a:lnTo>
                  <a:pt x="256" y="102"/>
                </a:lnTo>
                <a:lnTo>
                  <a:pt x="266" y="103"/>
                </a:lnTo>
                <a:lnTo>
                  <a:pt x="274" y="106"/>
                </a:lnTo>
                <a:lnTo>
                  <a:pt x="279" y="107"/>
                </a:lnTo>
                <a:lnTo>
                  <a:pt x="283" y="106"/>
                </a:lnTo>
                <a:lnTo>
                  <a:pt x="288" y="108"/>
                </a:lnTo>
                <a:lnTo>
                  <a:pt x="289" y="111"/>
                </a:lnTo>
                <a:lnTo>
                  <a:pt x="292" y="108"/>
                </a:lnTo>
                <a:lnTo>
                  <a:pt x="298" y="102"/>
                </a:lnTo>
                <a:lnTo>
                  <a:pt x="319" y="86"/>
                </a:lnTo>
                <a:lnTo>
                  <a:pt x="389" y="67"/>
                </a:lnTo>
                <a:lnTo>
                  <a:pt x="408" y="56"/>
                </a:lnTo>
                <a:lnTo>
                  <a:pt x="417" y="55"/>
                </a:lnTo>
                <a:lnTo>
                  <a:pt x="420" y="58"/>
                </a:lnTo>
                <a:lnTo>
                  <a:pt x="414" y="68"/>
                </a:lnTo>
                <a:lnTo>
                  <a:pt x="414" y="74"/>
                </a:lnTo>
                <a:lnTo>
                  <a:pt x="423" y="90"/>
                </a:lnTo>
                <a:lnTo>
                  <a:pt x="429" y="94"/>
                </a:lnTo>
                <a:lnTo>
                  <a:pt x="432" y="90"/>
                </a:lnTo>
                <a:lnTo>
                  <a:pt x="444" y="92"/>
                </a:lnTo>
                <a:lnTo>
                  <a:pt x="450" y="88"/>
                </a:lnTo>
                <a:lnTo>
                  <a:pt x="472" y="86"/>
                </a:lnTo>
                <a:lnTo>
                  <a:pt x="482" y="93"/>
                </a:lnTo>
                <a:lnTo>
                  <a:pt x="490" y="110"/>
                </a:lnTo>
                <a:lnTo>
                  <a:pt x="497" y="118"/>
                </a:lnTo>
                <a:lnTo>
                  <a:pt x="515" y="125"/>
                </a:lnTo>
                <a:lnTo>
                  <a:pt x="532" y="120"/>
                </a:lnTo>
                <a:lnTo>
                  <a:pt x="538" y="121"/>
                </a:lnTo>
                <a:lnTo>
                  <a:pt x="542" y="125"/>
                </a:lnTo>
                <a:lnTo>
                  <a:pt x="542" y="131"/>
                </a:lnTo>
                <a:lnTo>
                  <a:pt x="534" y="139"/>
                </a:lnTo>
                <a:lnTo>
                  <a:pt x="523" y="139"/>
                </a:lnTo>
                <a:lnTo>
                  <a:pt x="517" y="138"/>
                </a:lnTo>
                <a:lnTo>
                  <a:pt x="516" y="135"/>
                </a:lnTo>
                <a:lnTo>
                  <a:pt x="512" y="135"/>
                </a:lnTo>
                <a:lnTo>
                  <a:pt x="501" y="140"/>
                </a:lnTo>
                <a:lnTo>
                  <a:pt x="493" y="138"/>
                </a:lnTo>
                <a:lnTo>
                  <a:pt x="486" y="137"/>
                </a:lnTo>
                <a:lnTo>
                  <a:pt x="466" y="141"/>
                </a:lnTo>
                <a:lnTo>
                  <a:pt x="455" y="138"/>
                </a:lnTo>
                <a:lnTo>
                  <a:pt x="451" y="141"/>
                </a:lnTo>
                <a:lnTo>
                  <a:pt x="454" y="152"/>
                </a:lnTo>
                <a:lnTo>
                  <a:pt x="451" y="156"/>
                </a:lnTo>
                <a:lnTo>
                  <a:pt x="446" y="153"/>
                </a:lnTo>
                <a:lnTo>
                  <a:pt x="433" y="143"/>
                </a:lnTo>
                <a:lnTo>
                  <a:pt x="405" y="140"/>
                </a:lnTo>
                <a:lnTo>
                  <a:pt x="399" y="141"/>
                </a:lnTo>
                <a:lnTo>
                  <a:pt x="391" y="139"/>
                </a:lnTo>
                <a:lnTo>
                  <a:pt x="372" y="153"/>
                </a:lnTo>
                <a:lnTo>
                  <a:pt x="367" y="153"/>
                </a:lnTo>
                <a:lnTo>
                  <a:pt x="360" y="157"/>
                </a:lnTo>
                <a:lnTo>
                  <a:pt x="356" y="161"/>
                </a:lnTo>
                <a:lnTo>
                  <a:pt x="353" y="162"/>
                </a:lnTo>
                <a:lnTo>
                  <a:pt x="341" y="160"/>
                </a:lnTo>
                <a:lnTo>
                  <a:pt x="329" y="163"/>
                </a:lnTo>
                <a:lnTo>
                  <a:pt x="328" y="172"/>
                </a:lnTo>
                <a:lnTo>
                  <a:pt x="325" y="178"/>
                </a:lnTo>
                <a:lnTo>
                  <a:pt x="300" y="200"/>
                </a:lnTo>
                <a:lnTo>
                  <a:pt x="296" y="199"/>
                </a:lnTo>
                <a:lnTo>
                  <a:pt x="295" y="195"/>
                </a:lnTo>
                <a:lnTo>
                  <a:pt x="305" y="181"/>
                </a:lnTo>
                <a:lnTo>
                  <a:pt x="303" y="174"/>
                </a:lnTo>
                <a:lnTo>
                  <a:pt x="290" y="174"/>
                </a:lnTo>
                <a:lnTo>
                  <a:pt x="286" y="186"/>
                </a:lnTo>
                <a:lnTo>
                  <a:pt x="280" y="193"/>
                </a:lnTo>
                <a:lnTo>
                  <a:pt x="275" y="186"/>
                </a:lnTo>
                <a:lnTo>
                  <a:pt x="272" y="174"/>
                </a:lnTo>
                <a:lnTo>
                  <a:pt x="270" y="177"/>
                </a:lnTo>
                <a:lnTo>
                  <a:pt x="267" y="192"/>
                </a:lnTo>
                <a:lnTo>
                  <a:pt x="258" y="207"/>
                </a:lnTo>
                <a:lnTo>
                  <a:pt x="253" y="224"/>
                </a:lnTo>
                <a:lnTo>
                  <a:pt x="248" y="234"/>
                </a:lnTo>
                <a:lnTo>
                  <a:pt x="236" y="250"/>
                </a:lnTo>
                <a:lnTo>
                  <a:pt x="236" y="263"/>
                </a:lnTo>
                <a:lnTo>
                  <a:pt x="235" y="267"/>
                </a:lnTo>
                <a:lnTo>
                  <a:pt x="223" y="260"/>
                </a:lnTo>
                <a:lnTo>
                  <a:pt x="219" y="248"/>
                </a:lnTo>
                <a:lnTo>
                  <a:pt x="224" y="243"/>
                </a:lnTo>
                <a:lnTo>
                  <a:pt x="225" y="236"/>
                </a:lnTo>
                <a:lnTo>
                  <a:pt x="223" y="235"/>
                </a:lnTo>
                <a:lnTo>
                  <a:pt x="210" y="237"/>
                </a:lnTo>
                <a:lnTo>
                  <a:pt x="207" y="236"/>
                </a:lnTo>
                <a:lnTo>
                  <a:pt x="211" y="209"/>
                </a:lnTo>
                <a:lnTo>
                  <a:pt x="209" y="199"/>
                </a:lnTo>
                <a:lnTo>
                  <a:pt x="195" y="191"/>
                </a:lnTo>
                <a:lnTo>
                  <a:pt x="182" y="188"/>
                </a:lnTo>
                <a:lnTo>
                  <a:pt x="184" y="184"/>
                </a:lnTo>
                <a:lnTo>
                  <a:pt x="186" y="181"/>
                </a:lnTo>
                <a:lnTo>
                  <a:pt x="181" y="177"/>
                </a:lnTo>
                <a:lnTo>
                  <a:pt x="169" y="173"/>
                </a:lnTo>
                <a:lnTo>
                  <a:pt x="152" y="170"/>
                </a:lnTo>
                <a:lnTo>
                  <a:pt x="146" y="170"/>
                </a:lnTo>
                <a:lnTo>
                  <a:pt x="142" y="173"/>
                </a:lnTo>
                <a:lnTo>
                  <a:pt x="140" y="169"/>
                </a:lnTo>
                <a:lnTo>
                  <a:pt x="129" y="170"/>
                </a:lnTo>
                <a:lnTo>
                  <a:pt x="112" y="157"/>
                </a:lnTo>
                <a:lnTo>
                  <a:pt x="103" y="157"/>
                </a:lnTo>
                <a:lnTo>
                  <a:pt x="30" y="141"/>
                </a:lnTo>
                <a:lnTo>
                  <a:pt x="24" y="139"/>
                </a:lnTo>
                <a:lnTo>
                  <a:pt x="21" y="126"/>
                </a:lnTo>
                <a:lnTo>
                  <a:pt x="15" y="121"/>
                </a:lnTo>
                <a:lnTo>
                  <a:pt x="4" y="119"/>
                </a:lnTo>
                <a:lnTo>
                  <a:pt x="0" y="114"/>
                </a:lnTo>
              </a:path>
            </a:pathLst>
          </a:custGeom>
          <a:solidFill>
            <a:srgbClr val="E6C1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5753100" y="3346450"/>
            <a:ext cx="366713" cy="739775"/>
          </a:xfrm>
          <a:custGeom>
            <a:avLst/>
            <a:gdLst/>
            <a:ahLst/>
            <a:cxnLst>
              <a:cxn ang="0">
                <a:pos x="7" y="28"/>
              </a:cxn>
              <a:cxn ang="0">
                <a:pos x="29" y="287"/>
              </a:cxn>
              <a:cxn ang="0">
                <a:pos x="25" y="292"/>
              </a:cxn>
              <a:cxn ang="0">
                <a:pos x="26" y="302"/>
              </a:cxn>
              <a:cxn ang="0">
                <a:pos x="24" y="315"/>
              </a:cxn>
              <a:cxn ang="0">
                <a:pos x="34" y="335"/>
              </a:cxn>
              <a:cxn ang="0">
                <a:pos x="37" y="359"/>
              </a:cxn>
              <a:cxn ang="0">
                <a:pos x="25" y="380"/>
              </a:cxn>
              <a:cxn ang="0">
                <a:pos x="25" y="387"/>
              </a:cxn>
              <a:cxn ang="0">
                <a:pos x="17" y="405"/>
              </a:cxn>
              <a:cxn ang="0">
                <a:pos x="4" y="417"/>
              </a:cxn>
              <a:cxn ang="0">
                <a:pos x="4" y="434"/>
              </a:cxn>
              <a:cxn ang="0">
                <a:pos x="0" y="453"/>
              </a:cxn>
              <a:cxn ang="0">
                <a:pos x="0" y="458"/>
              </a:cxn>
              <a:cxn ang="0">
                <a:pos x="0" y="462"/>
              </a:cxn>
              <a:cxn ang="0">
                <a:pos x="1" y="462"/>
              </a:cxn>
              <a:cxn ang="0">
                <a:pos x="7" y="464"/>
              </a:cxn>
              <a:cxn ang="0">
                <a:pos x="14" y="461"/>
              </a:cxn>
              <a:cxn ang="0">
                <a:pos x="13" y="458"/>
              </a:cxn>
              <a:cxn ang="0">
                <a:pos x="16" y="449"/>
              </a:cxn>
              <a:cxn ang="0">
                <a:pos x="32" y="450"/>
              </a:cxn>
              <a:cxn ang="0">
                <a:pos x="52" y="443"/>
              </a:cxn>
              <a:cxn ang="0">
                <a:pos x="77" y="454"/>
              </a:cxn>
              <a:cxn ang="0">
                <a:pos x="80" y="458"/>
              </a:cxn>
              <a:cxn ang="0">
                <a:pos x="84" y="455"/>
              </a:cxn>
              <a:cxn ang="0">
                <a:pos x="90" y="439"/>
              </a:cxn>
              <a:cxn ang="0">
                <a:pos x="104" y="433"/>
              </a:cxn>
              <a:cxn ang="0">
                <a:pos x="110" y="441"/>
              </a:cxn>
              <a:cxn ang="0">
                <a:pos x="118" y="447"/>
              </a:cxn>
              <a:cxn ang="0">
                <a:pos x="125" y="441"/>
              </a:cxn>
              <a:cxn ang="0">
                <a:pos x="132" y="419"/>
              </a:cxn>
              <a:cxn ang="0">
                <a:pos x="137" y="411"/>
              </a:cxn>
              <a:cxn ang="0">
                <a:pos x="142" y="412"/>
              </a:cxn>
              <a:cxn ang="0">
                <a:pos x="153" y="424"/>
              </a:cxn>
              <a:cxn ang="0">
                <a:pos x="174" y="423"/>
              </a:cxn>
              <a:cxn ang="0">
                <a:pos x="178" y="404"/>
              </a:cxn>
              <a:cxn ang="0">
                <a:pos x="213" y="359"/>
              </a:cxn>
              <a:cxn ang="0">
                <a:pos x="213" y="342"/>
              </a:cxn>
              <a:cxn ang="0">
                <a:pos x="220" y="338"/>
              </a:cxn>
              <a:cxn ang="0">
                <a:pos x="234" y="339"/>
              </a:cxn>
              <a:cxn ang="0">
                <a:pos x="244" y="331"/>
              </a:cxn>
              <a:cxn ang="0">
                <a:pos x="254" y="329"/>
              </a:cxn>
              <a:cxn ang="0">
                <a:pos x="258" y="322"/>
              </a:cxn>
              <a:cxn ang="0">
                <a:pos x="253" y="303"/>
              </a:cxn>
              <a:cxn ang="0">
                <a:pos x="253" y="298"/>
              </a:cxn>
              <a:cxn ang="0">
                <a:pos x="256" y="289"/>
              </a:cxn>
              <a:cxn ang="0">
                <a:pos x="224" y="4"/>
              </a:cxn>
              <a:cxn ang="0">
                <a:pos x="224" y="0"/>
              </a:cxn>
              <a:cxn ang="0">
                <a:pos x="58" y="20"/>
              </a:cxn>
              <a:cxn ang="0">
                <a:pos x="54" y="25"/>
              </a:cxn>
              <a:cxn ang="0">
                <a:pos x="41" y="29"/>
              </a:cxn>
              <a:cxn ang="0">
                <a:pos x="34" y="33"/>
              </a:cxn>
              <a:cxn ang="0">
                <a:pos x="19" y="37"/>
              </a:cxn>
              <a:cxn ang="0">
                <a:pos x="7" y="28"/>
              </a:cxn>
            </a:cxnLst>
            <a:rect l="0" t="0" r="r" b="b"/>
            <a:pathLst>
              <a:path w="259" h="465">
                <a:moveTo>
                  <a:pt x="7" y="28"/>
                </a:moveTo>
                <a:lnTo>
                  <a:pt x="29" y="287"/>
                </a:lnTo>
                <a:lnTo>
                  <a:pt x="25" y="292"/>
                </a:lnTo>
                <a:lnTo>
                  <a:pt x="26" y="302"/>
                </a:lnTo>
                <a:lnTo>
                  <a:pt x="24" y="315"/>
                </a:lnTo>
                <a:lnTo>
                  <a:pt x="34" y="335"/>
                </a:lnTo>
                <a:lnTo>
                  <a:pt x="37" y="359"/>
                </a:lnTo>
                <a:lnTo>
                  <a:pt x="25" y="380"/>
                </a:lnTo>
                <a:lnTo>
                  <a:pt x="25" y="387"/>
                </a:lnTo>
                <a:lnTo>
                  <a:pt x="17" y="405"/>
                </a:lnTo>
                <a:lnTo>
                  <a:pt x="4" y="417"/>
                </a:lnTo>
                <a:lnTo>
                  <a:pt x="4" y="434"/>
                </a:lnTo>
                <a:lnTo>
                  <a:pt x="0" y="453"/>
                </a:lnTo>
                <a:lnTo>
                  <a:pt x="0" y="458"/>
                </a:lnTo>
                <a:lnTo>
                  <a:pt x="0" y="462"/>
                </a:lnTo>
                <a:lnTo>
                  <a:pt x="1" y="462"/>
                </a:lnTo>
                <a:lnTo>
                  <a:pt x="7" y="464"/>
                </a:lnTo>
                <a:lnTo>
                  <a:pt x="14" y="461"/>
                </a:lnTo>
                <a:lnTo>
                  <a:pt x="13" y="458"/>
                </a:lnTo>
                <a:lnTo>
                  <a:pt x="16" y="449"/>
                </a:lnTo>
                <a:lnTo>
                  <a:pt x="32" y="450"/>
                </a:lnTo>
                <a:lnTo>
                  <a:pt x="52" y="443"/>
                </a:lnTo>
                <a:lnTo>
                  <a:pt x="77" y="454"/>
                </a:lnTo>
                <a:lnTo>
                  <a:pt x="80" y="458"/>
                </a:lnTo>
                <a:lnTo>
                  <a:pt x="84" y="455"/>
                </a:lnTo>
                <a:lnTo>
                  <a:pt x="90" y="439"/>
                </a:lnTo>
                <a:lnTo>
                  <a:pt x="104" y="433"/>
                </a:lnTo>
                <a:lnTo>
                  <a:pt x="110" y="441"/>
                </a:lnTo>
                <a:lnTo>
                  <a:pt x="118" y="447"/>
                </a:lnTo>
                <a:lnTo>
                  <a:pt x="125" y="441"/>
                </a:lnTo>
                <a:lnTo>
                  <a:pt x="132" y="419"/>
                </a:lnTo>
                <a:lnTo>
                  <a:pt x="137" y="411"/>
                </a:lnTo>
                <a:lnTo>
                  <a:pt x="142" y="412"/>
                </a:lnTo>
                <a:lnTo>
                  <a:pt x="153" y="424"/>
                </a:lnTo>
                <a:lnTo>
                  <a:pt x="174" y="423"/>
                </a:lnTo>
                <a:lnTo>
                  <a:pt x="178" y="404"/>
                </a:lnTo>
                <a:lnTo>
                  <a:pt x="213" y="359"/>
                </a:lnTo>
                <a:lnTo>
                  <a:pt x="213" y="342"/>
                </a:lnTo>
                <a:lnTo>
                  <a:pt x="220" y="338"/>
                </a:lnTo>
                <a:lnTo>
                  <a:pt x="234" y="339"/>
                </a:lnTo>
                <a:lnTo>
                  <a:pt x="244" y="331"/>
                </a:lnTo>
                <a:lnTo>
                  <a:pt x="254" y="329"/>
                </a:lnTo>
                <a:lnTo>
                  <a:pt x="258" y="322"/>
                </a:lnTo>
                <a:lnTo>
                  <a:pt x="253" y="303"/>
                </a:lnTo>
                <a:lnTo>
                  <a:pt x="253" y="298"/>
                </a:lnTo>
                <a:lnTo>
                  <a:pt x="256" y="289"/>
                </a:lnTo>
                <a:lnTo>
                  <a:pt x="224" y="4"/>
                </a:lnTo>
                <a:lnTo>
                  <a:pt x="224" y="0"/>
                </a:lnTo>
                <a:lnTo>
                  <a:pt x="58" y="20"/>
                </a:lnTo>
                <a:lnTo>
                  <a:pt x="54" y="25"/>
                </a:lnTo>
                <a:lnTo>
                  <a:pt x="41" y="29"/>
                </a:lnTo>
                <a:lnTo>
                  <a:pt x="34" y="33"/>
                </a:lnTo>
                <a:lnTo>
                  <a:pt x="19" y="37"/>
                </a:lnTo>
                <a:lnTo>
                  <a:pt x="7" y="28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5753100" y="3346450"/>
            <a:ext cx="381000" cy="755650"/>
          </a:xfrm>
          <a:custGeom>
            <a:avLst/>
            <a:gdLst/>
            <a:ahLst/>
            <a:cxnLst>
              <a:cxn ang="0">
                <a:pos x="8" y="29"/>
              </a:cxn>
              <a:cxn ang="0">
                <a:pos x="31" y="294"/>
              </a:cxn>
              <a:cxn ang="0">
                <a:pos x="26" y="299"/>
              </a:cxn>
              <a:cxn ang="0">
                <a:pos x="27" y="309"/>
              </a:cxn>
              <a:cxn ang="0">
                <a:pos x="25" y="322"/>
              </a:cxn>
              <a:cxn ang="0">
                <a:pos x="35" y="343"/>
              </a:cxn>
              <a:cxn ang="0">
                <a:pos x="38" y="367"/>
              </a:cxn>
              <a:cxn ang="0">
                <a:pos x="26" y="389"/>
              </a:cxn>
              <a:cxn ang="0">
                <a:pos x="26" y="396"/>
              </a:cxn>
              <a:cxn ang="0">
                <a:pos x="18" y="415"/>
              </a:cxn>
              <a:cxn ang="0">
                <a:pos x="4" y="427"/>
              </a:cxn>
              <a:cxn ang="0">
                <a:pos x="4" y="444"/>
              </a:cxn>
              <a:cxn ang="0">
                <a:pos x="0" y="464"/>
              </a:cxn>
              <a:cxn ang="0">
                <a:pos x="0" y="468"/>
              </a:cxn>
              <a:cxn ang="0">
                <a:pos x="0" y="473"/>
              </a:cxn>
              <a:cxn ang="0">
                <a:pos x="1" y="473"/>
              </a:cxn>
              <a:cxn ang="0">
                <a:pos x="8" y="475"/>
              </a:cxn>
              <a:cxn ang="0">
                <a:pos x="14" y="472"/>
              </a:cxn>
              <a:cxn ang="0">
                <a:pos x="13" y="468"/>
              </a:cxn>
              <a:cxn ang="0">
                <a:pos x="16" y="460"/>
              </a:cxn>
              <a:cxn ang="0">
                <a:pos x="33" y="461"/>
              </a:cxn>
              <a:cxn ang="0">
                <a:pos x="54" y="453"/>
              </a:cxn>
              <a:cxn ang="0">
                <a:pos x="80" y="465"/>
              </a:cxn>
              <a:cxn ang="0">
                <a:pos x="83" y="468"/>
              </a:cxn>
              <a:cxn ang="0">
                <a:pos x="88" y="466"/>
              </a:cxn>
              <a:cxn ang="0">
                <a:pos x="93" y="450"/>
              </a:cxn>
              <a:cxn ang="0">
                <a:pos x="109" y="443"/>
              </a:cxn>
              <a:cxn ang="0">
                <a:pos x="114" y="452"/>
              </a:cxn>
              <a:cxn ang="0">
                <a:pos x="123" y="457"/>
              </a:cxn>
              <a:cxn ang="0">
                <a:pos x="131" y="452"/>
              </a:cxn>
              <a:cxn ang="0">
                <a:pos x="137" y="429"/>
              </a:cxn>
              <a:cxn ang="0">
                <a:pos x="143" y="421"/>
              </a:cxn>
              <a:cxn ang="0">
                <a:pos x="148" y="422"/>
              </a:cxn>
              <a:cxn ang="0">
                <a:pos x="159" y="434"/>
              </a:cxn>
              <a:cxn ang="0">
                <a:pos x="181" y="433"/>
              </a:cxn>
              <a:cxn ang="0">
                <a:pos x="186" y="413"/>
              </a:cxn>
              <a:cxn ang="0">
                <a:pos x="222" y="367"/>
              </a:cxn>
              <a:cxn ang="0">
                <a:pos x="222" y="350"/>
              </a:cxn>
              <a:cxn ang="0">
                <a:pos x="229" y="346"/>
              </a:cxn>
              <a:cxn ang="0">
                <a:pos x="244" y="347"/>
              </a:cxn>
              <a:cxn ang="0">
                <a:pos x="255" y="339"/>
              </a:cxn>
              <a:cxn ang="0">
                <a:pos x="265" y="336"/>
              </a:cxn>
              <a:cxn ang="0">
                <a:pos x="269" y="330"/>
              </a:cxn>
              <a:cxn ang="0">
                <a:pos x="264" y="310"/>
              </a:cxn>
              <a:cxn ang="0">
                <a:pos x="264" y="305"/>
              </a:cxn>
              <a:cxn ang="0">
                <a:pos x="267" y="296"/>
              </a:cxn>
              <a:cxn ang="0">
                <a:pos x="234" y="4"/>
              </a:cxn>
              <a:cxn ang="0">
                <a:pos x="234" y="0"/>
              </a:cxn>
              <a:cxn ang="0">
                <a:pos x="60" y="21"/>
              </a:cxn>
              <a:cxn ang="0">
                <a:pos x="56" y="25"/>
              </a:cxn>
              <a:cxn ang="0">
                <a:pos x="43" y="30"/>
              </a:cxn>
              <a:cxn ang="0">
                <a:pos x="35" y="34"/>
              </a:cxn>
              <a:cxn ang="0">
                <a:pos x="20" y="37"/>
              </a:cxn>
              <a:cxn ang="0">
                <a:pos x="8" y="29"/>
              </a:cxn>
            </a:cxnLst>
            <a:rect l="0" t="0" r="r" b="b"/>
            <a:pathLst>
              <a:path w="270" h="476">
                <a:moveTo>
                  <a:pt x="8" y="29"/>
                </a:moveTo>
                <a:lnTo>
                  <a:pt x="31" y="294"/>
                </a:lnTo>
                <a:lnTo>
                  <a:pt x="26" y="299"/>
                </a:lnTo>
                <a:lnTo>
                  <a:pt x="27" y="309"/>
                </a:lnTo>
                <a:lnTo>
                  <a:pt x="25" y="322"/>
                </a:lnTo>
                <a:lnTo>
                  <a:pt x="35" y="343"/>
                </a:lnTo>
                <a:lnTo>
                  <a:pt x="38" y="367"/>
                </a:lnTo>
                <a:lnTo>
                  <a:pt x="26" y="389"/>
                </a:lnTo>
                <a:lnTo>
                  <a:pt x="26" y="396"/>
                </a:lnTo>
                <a:lnTo>
                  <a:pt x="18" y="415"/>
                </a:lnTo>
                <a:lnTo>
                  <a:pt x="4" y="427"/>
                </a:lnTo>
                <a:lnTo>
                  <a:pt x="4" y="444"/>
                </a:lnTo>
                <a:lnTo>
                  <a:pt x="0" y="464"/>
                </a:lnTo>
                <a:lnTo>
                  <a:pt x="0" y="468"/>
                </a:lnTo>
                <a:lnTo>
                  <a:pt x="0" y="473"/>
                </a:lnTo>
                <a:lnTo>
                  <a:pt x="1" y="473"/>
                </a:lnTo>
                <a:lnTo>
                  <a:pt x="8" y="475"/>
                </a:lnTo>
                <a:lnTo>
                  <a:pt x="14" y="472"/>
                </a:lnTo>
                <a:lnTo>
                  <a:pt x="13" y="468"/>
                </a:lnTo>
                <a:lnTo>
                  <a:pt x="16" y="460"/>
                </a:lnTo>
                <a:lnTo>
                  <a:pt x="33" y="461"/>
                </a:lnTo>
                <a:lnTo>
                  <a:pt x="54" y="453"/>
                </a:lnTo>
                <a:lnTo>
                  <a:pt x="80" y="465"/>
                </a:lnTo>
                <a:lnTo>
                  <a:pt x="83" y="468"/>
                </a:lnTo>
                <a:lnTo>
                  <a:pt x="88" y="466"/>
                </a:lnTo>
                <a:lnTo>
                  <a:pt x="93" y="450"/>
                </a:lnTo>
                <a:lnTo>
                  <a:pt x="109" y="443"/>
                </a:lnTo>
                <a:lnTo>
                  <a:pt x="114" y="452"/>
                </a:lnTo>
                <a:lnTo>
                  <a:pt x="123" y="457"/>
                </a:lnTo>
                <a:lnTo>
                  <a:pt x="131" y="452"/>
                </a:lnTo>
                <a:lnTo>
                  <a:pt x="137" y="429"/>
                </a:lnTo>
                <a:lnTo>
                  <a:pt x="143" y="421"/>
                </a:lnTo>
                <a:lnTo>
                  <a:pt x="148" y="422"/>
                </a:lnTo>
                <a:lnTo>
                  <a:pt x="159" y="434"/>
                </a:lnTo>
                <a:lnTo>
                  <a:pt x="181" y="433"/>
                </a:lnTo>
                <a:lnTo>
                  <a:pt x="186" y="413"/>
                </a:lnTo>
                <a:lnTo>
                  <a:pt x="222" y="367"/>
                </a:lnTo>
                <a:lnTo>
                  <a:pt x="222" y="350"/>
                </a:lnTo>
                <a:lnTo>
                  <a:pt x="229" y="346"/>
                </a:lnTo>
                <a:lnTo>
                  <a:pt x="244" y="347"/>
                </a:lnTo>
                <a:lnTo>
                  <a:pt x="255" y="339"/>
                </a:lnTo>
                <a:lnTo>
                  <a:pt x="265" y="336"/>
                </a:lnTo>
                <a:lnTo>
                  <a:pt x="269" y="330"/>
                </a:lnTo>
                <a:lnTo>
                  <a:pt x="264" y="310"/>
                </a:lnTo>
                <a:lnTo>
                  <a:pt x="264" y="305"/>
                </a:lnTo>
                <a:lnTo>
                  <a:pt x="267" y="296"/>
                </a:lnTo>
                <a:lnTo>
                  <a:pt x="234" y="4"/>
                </a:lnTo>
                <a:lnTo>
                  <a:pt x="234" y="0"/>
                </a:lnTo>
                <a:lnTo>
                  <a:pt x="60" y="21"/>
                </a:lnTo>
                <a:lnTo>
                  <a:pt x="56" y="25"/>
                </a:lnTo>
                <a:lnTo>
                  <a:pt x="43" y="30"/>
                </a:lnTo>
                <a:lnTo>
                  <a:pt x="35" y="34"/>
                </a:lnTo>
                <a:lnTo>
                  <a:pt x="20" y="37"/>
                </a:lnTo>
                <a:lnTo>
                  <a:pt x="8" y="29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5589588" y="3814763"/>
            <a:ext cx="911225" cy="519112"/>
          </a:xfrm>
          <a:custGeom>
            <a:avLst/>
            <a:gdLst/>
            <a:ahLst/>
            <a:cxnLst>
              <a:cxn ang="0">
                <a:pos x="129" y="314"/>
              </a:cxn>
              <a:cxn ang="0">
                <a:pos x="126" y="298"/>
              </a:cxn>
              <a:cxn ang="0">
                <a:pos x="145" y="300"/>
              </a:cxn>
              <a:cxn ang="0">
                <a:pos x="516" y="262"/>
              </a:cxn>
              <a:cxn ang="0">
                <a:pos x="553" y="242"/>
              </a:cxn>
              <a:cxn ang="0">
                <a:pos x="575" y="223"/>
              </a:cxn>
              <a:cxn ang="0">
                <a:pos x="577" y="211"/>
              </a:cxn>
              <a:cxn ang="0">
                <a:pos x="587" y="196"/>
              </a:cxn>
              <a:cxn ang="0">
                <a:pos x="641" y="150"/>
              </a:cxn>
              <a:cxn ang="0">
                <a:pos x="638" y="142"/>
              </a:cxn>
              <a:cxn ang="0">
                <a:pos x="629" y="136"/>
              </a:cxn>
              <a:cxn ang="0">
                <a:pos x="617" y="130"/>
              </a:cxn>
              <a:cxn ang="0">
                <a:pos x="610" y="129"/>
              </a:cxn>
              <a:cxn ang="0">
                <a:pos x="581" y="90"/>
              </a:cxn>
              <a:cxn ang="0">
                <a:pos x="580" y="76"/>
              </a:cxn>
              <a:cxn ang="0">
                <a:pos x="578" y="53"/>
              </a:cxn>
              <a:cxn ang="0">
                <a:pos x="565" y="42"/>
              </a:cxn>
              <a:cxn ang="0">
                <a:pos x="547" y="27"/>
              </a:cxn>
              <a:cxn ang="0">
                <a:pos x="531" y="29"/>
              </a:cxn>
              <a:cxn ang="0">
                <a:pos x="523" y="35"/>
              </a:cxn>
              <a:cxn ang="0">
                <a:pos x="509" y="40"/>
              </a:cxn>
              <a:cxn ang="0">
                <a:pos x="487" y="35"/>
              </a:cxn>
              <a:cxn ang="0">
                <a:pos x="462" y="32"/>
              </a:cxn>
              <a:cxn ang="0">
                <a:pos x="431" y="29"/>
              </a:cxn>
              <a:cxn ang="0">
                <a:pos x="407" y="0"/>
              </a:cxn>
              <a:cxn ang="0">
                <a:pos x="393" y="6"/>
              </a:cxn>
              <a:cxn ang="0">
                <a:pos x="377" y="1"/>
              </a:cxn>
              <a:cxn ang="0">
                <a:pos x="373" y="15"/>
              </a:cxn>
              <a:cxn ang="0">
                <a:pos x="374" y="40"/>
              </a:cxn>
              <a:cxn ang="0">
                <a:pos x="354" y="51"/>
              </a:cxn>
              <a:cxn ang="0">
                <a:pos x="332" y="53"/>
              </a:cxn>
              <a:cxn ang="0">
                <a:pos x="297" y="115"/>
              </a:cxn>
              <a:cxn ang="0">
                <a:pos x="271" y="135"/>
              </a:cxn>
              <a:cxn ang="0">
                <a:pos x="254" y="123"/>
              </a:cxn>
              <a:cxn ang="0">
                <a:pos x="242" y="152"/>
              </a:cxn>
              <a:cxn ang="0">
                <a:pos x="226" y="152"/>
              </a:cxn>
              <a:cxn ang="0">
                <a:pos x="206" y="150"/>
              </a:cxn>
              <a:cxn ang="0">
                <a:pos x="196" y="168"/>
              </a:cxn>
              <a:cxn ang="0">
                <a:pos x="167" y="153"/>
              </a:cxn>
              <a:cxn ang="0">
                <a:pos x="130" y="160"/>
              </a:cxn>
              <a:cxn ang="0">
                <a:pos x="128" y="172"/>
              </a:cxn>
              <a:cxn ang="0">
                <a:pos x="115" y="173"/>
              </a:cxn>
              <a:cxn ang="0">
                <a:pos x="116" y="175"/>
              </a:cxn>
              <a:cxn ang="0">
                <a:pos x="110" y="189"/>
              </a:cxn>
              <a:cxn ang="0">
                <a:pos x="108" y="195"/>
              </a:cxn>
              <a:cxn ang="0">
                <a:pos x="115" y="208"/>
              </a:cxn>
              <a:cxn ang="0">
                <a:pos x="80" y="218"/>
              </a:cxn>
              <a:cxn ang="0">
                <a:pos x="87" y="253"/>
              </a:cxn>
              <a:cxn ang="0">
                <a:pos x="64" y="250"/>
              </a:cxn>
              <a:cxn ang="0">
                <a:pos x="39" y="243"/>
              </a:cxn>
              <a:cxn ang="0">
                <a:pos x="23" y="266"/>
              </a:cxn>
              <a:cxn ang="0">
                <a:pos x="27" y="270"/>
              </a:cxn>
              <a:cxn ang="0">
                <a:pos x="35" y="283"/>
              </a:cxn>
              <a:cxn ang="0">
                <a:pos x="21" y="313"/>
              </a:cxn>
              <a:cxn ang="0">
                <a:pos x="4" y="316"/>
              </a:cxn>
            </a:cxnLst>
            <a:rect l="0" t="0" r="r" b="b"/>
            <a:pathLst>
              <a:path w="645" h="326">
                <a:moveTo>
                  <a:pt x="0" y="325"/>
                </a:moveTo>
                <a:lnTo>
                  <a:pt x="129" y="314"/>
                </a:lnTo>
                <a:lnTo>
                  <a:pt x="128" y="305"/>
                </a:lnTo>
                <a:lnTo>
                  <a:pt x="126" y="298"/>
                </a:lnTo>
                <a:lnTo>
                  <a:pt x="140" y="296"/>
                </a:lnTo>
                <a:lnTo>
                  <a:pt x="145" y="300"/>
                </a:lnTo>
                <a:lnTo>
                  <a:pt x="509" y="267"/>
                </a:lnTo>
                <a:lnTo>
                  <a:pt x="516" y="262"/>
                </a:lnTo>
                <a:lnTo>
                  <a:pt x="522" y="257"/>
                </a:lnTo>
                <a:lnTo>
                  <a:pt x="553" y="242"/>
                </a:lnTo>
                <a:lnTo>
                  <a:pt x="557" y="233"/>
                </a:lnTo>
                <a:lnTo>
                  <a:pt x="575" y="223"/>
                </a:lnTo>
                <a:lnTo>
                  <a:pt x="575" y="214"/>
                </a:lnTo>
                <a:lnTo>
                  <a:pt x="577" y="211"/>
                </a:lnTo>
                <a:lnTo>
                  <a:pt x="587" y="207"/>
                </a:lnTo>
                <a:lnTo>
                  <a:pt x="587" y="196"/>
                </a:lnTo>
                <a:lnTo>
                  <a:pt x="595" y="188"/>
                </a:lnTo>
                <a:lnTo>
                  <a:pt x="641" y="150"/>
                </a:lnTo>
                <a:lnTo>
                  <a:pt x="644" y="142"/>
                </a:lnTo>
                <a:lnTo>
                  <a:pt x="638" y="142"/>
                </a:lnTo>
                <a:lnTo>
                  <a:pt x="632" y="139"/>
                </a:lnTo>
                <a:lnTo>
                  <a:pt x="629" y="136"/>
                </a:lnTo>
                <a:lnTo>
                  <a:pt x="627" y="134"/>
                </a:lnTo>
                <a:lnTo>
                  <a:pt x="617" y="130"/>
                </a:lnTo>
                <a:lnTo>
                  <a:pt x="614" y="131"/>
                </a:lnTo>
                <a:lnTo>
                  <a:pt x="610" y="129"/>
                </a:lnTo>
                <a:lnTo>
                  <a:pt x="600" y="112"/>
                </a:lnTo>
                <a:lnTo>
                  <a:pt x="581" y="90"/>
                </a:lnTo>
                <a:lnTo>
                  <a:pt x="579" y="82"/>
                </a:lnTo>
                <a:lnTo>
                  <a:pt x="580" y="76"/>
                </a:lnTo>
                <a:lnTo>
                  <a:pt x="580" y="66"/>
                </a:lnTo>
                <a:lnTo>
                  <a:pt x="578" y="53"/>
                </a:lnTo>
                <a:lnTo>
                  <a:pt x="575" y="49"/>
                </a:lnTo>
                <a:lnTo>
                  <a:pt x="565" y="42"/>
                </a:lnTo>
                <a:lnTo>
                  <a:pt x="555" y="39"/>
                </a:lnTo>
                <a:lnTo>
                  <a:pt x="547" y="27"/>
                </a:lnTo>
                <a:lnTo>
                  <a:pt x="542" y="21"/>
                </a:lnTo>
                <a:lnTo>
                  <a:pt x="531" y="29"/>
                </a:lnTo>
                <a:lnTo>
                  <a:pt x="529" y="33"/>
                </a:lnTo>
                <a:lnTo>
                  <a:pt x="523" y="35"/>
                </a:lnTo>
                <a:lnTo>
                  <a:pt x="521" y="38"/>
                </a:lnTo>
                <a:lnTo>
                  <a:pt x="509" y="40"/>
                </a:lnTo>
                <a:lnTo>
                  <a:pt x="492" y="34"/>
                </a:lnTo>
                <a:lnTo>
                  <a:pt x="487" y="35"/>
                </a:lnTo>
                <a:lnTo>
                  <a:pt x="479" y="45"/>
                </a:lnTo>
                <a:lnTo>
                  <a:pt x="462" y="32"/>
                </a:lnTo>
                <a:lnTo>
                  <a:pt x="444" y="34"/>
                </a:lnTo>
                <a:lnTo>
                  <a:pt x="431" y="29"/>
                </a:lnTo>
                <a:lnTo>
                  <a:pt x="424" y="13"/>
                </a:lnTo>
                <a:lnTo>
                  <a:pt x="407" y="0"/>
                </a:lnTo>
                <a:lnTo>
                  <a:pt x="398" y="6"/>
                </a:lnTo>
                <a:lnTo>
                  <a:pt x="393" y="6"/>
                </a:lnTo>
                <a:lnTo>
                  <a:pt x="384" y="1"/>
                </a:lnTo>
                <a:lnTo>
                  <a:pt x="377" y="1"/>
                </a:lnTo>
                <a:lnTo>
                  <a:pt x="373" y="10"/>
                </a:lnTo>
                <a:lnTo>
                  <a:pt x="373" y="15"/>
                </a:lnTo>
                <a:lnTo>
                  <a:pt x="379" y="34"/>
                </a:lnTo>
                <a:lnTo>
                  <a:pt x="374" y="40"/>
                </a:lnTo>
                <a:lnTo>
                  <a:pt x="365" y="43"/>
                </a:lnTo>
                <a:lnTo>
                  <a:pt x="354" y="51"/>
                </a:lnTo>
                <a:lnTo>
                  <a:pt x="340" y="50"/>
                </a:lnTo>
                <a:lnTo>
                  <a:pt x="332" y="53"/>
                </a:lnTo>
                <a:lnTo>
                  <a:pt x="332" y="70"/>
                </a:lnTo>
                <a:lnTo>
                  <a:pt x="297" y="115"/>
                </a:lnTo>
                <a:lnTo>
                  <a:pt x="292" y="134"/>
                </a:lnTo>
                <a:lnTo>
                  <a:pt x="271" y="135"/>
                </a:lnTo>
                <a:lnTo>
                  <a:pt x="260" y="124"/>
                </a:lnTo>
                <a:lnTo>
                  <a:pt x="254" y="123"/>
                </a:lnTo>
                <a:lnTo>
                  <a:pt x="249" y="130"/>
                </a:lnTo>
                <a:lnTo>
                  <a:pt x="242" y="152"/>
                </a:lnTo>
                <a:lnTo>
                  <a:pt x="235" y="158"/>
                </a:lnTo>
                <a:lnTo>
                  <a:pt x="226" y="152"/>
                </a:lnTo>
                <a:lnTo>
                  <a:pt x="221" y="144"/>
                </a:lnTo>
                <a:lnTo>
                  <a:pt x="206" y="150"/>
                </a:lnTo>
                <a:lnTo>
                  <a:pt x="200" y="166"/>
                </a:lnTo>
                <a:lnTo>
                  <a:pt x="196" y="168"/>
                </a:lnTo>
                <a:lnTo>
                  <a:pt x="193" y="165"/>
                </a:lnTo>
                <a:lnTo>
                  <a:pt x="167" y="153"/>
                </a:lnTo>
                <a:lnTo>
                  <a:pt x="146" y="161"/>
                </a:lnTo>
                <a:lnTo>
                  <a:pt x="130" y="160"/>
                </a:lnTo>
                <a:lnTo>
                  <a:pt x="127" y="168"/>
                </a:lnTo>
                <a:lnTo>
                  <a:pt x="128" y="172"/>
                </a:lnTo>
                <a:lnTo>
                  <a:pt x="121" y="175"/>
                </a:lnTo>
                <a:lnTo>
                  <a:pt x="115" y="173"/>
                </a:lnTo>
                <a:lnTo>
                  <a:pt x="114" y="173"/>
                </a:lnTo>
                <a:lnTo>
                  <a:pt x="116" y="175"/>
                </a:lnTo>
                <a:lnTo>
                  <a:pt x="111" y="180"/>
                </a:lnTo>
                <a:lnTo>
                  <a:pt x="110" y="189"/>
                </a:lnTo>
                <a:lnTo>
                  <a:pt x="107" y="191"/>
                </a:lnTo>
                <a:lnTo>
                  <a:pt x="108" y="195"/>
                </a:lnTo>
                <a:lnTo>
                  <a:pt x="116" y="205"/>
                </a:lnTo>
                <a:lnTo>
                  <a:pt x="115" y="208"/>
                </a:lnTo>
                <a:lnTo>
                  <a:pt x="88" y="215"/>
                </a:lnTo>
                <a:lnTo>
                  <a:pt x="80" y="218"/>
                </a:lnTo>
                <a:lnTo>
                  <a:pt x="81" y="231"/>
                </a:lnTo>
                <a:lnTo>
                  <a:pt x="87" y="253"/>
                </a:lnTo>
                <a:lnTo>
                  <a:pt x="75" y="258"/>
                </a:lnTo>
                <a:lnTo>
                  <a:pt x="64" y="250"/>
                </a:lnTo>
                <a:lnTo>
                  <a:pt x="53" y="245"/>
                </a:lnTo>
                <a:lnTo>
                  <a:pt x="39" y="243"/>
                </a:lnTo>
                <a:lnTo>
                  <a:pt x="28" y="248"/>
                </a:lnTo>
                <a:lnTo>
                  <a:pt x="23" y="266"/>
                </a:lnTo>
                <a:lnTo>
                  <a:pt x="24" y="269"/>
                </a:lnTo>
                <a:lnTo>
                  <a:pt x="27" y="270"/>
                </a:lnTo>
                <a:lnTo>
                  <a:pt x="32" y="273"/>
                </a:lnTo>
                <a:lnTo>
                  <a:pt x="35" y="283"/>
                </a:lnTo>
                <a:lnTo>
                  <a:pt x="26" y="311"/>
                </a:lnTo>
                <a:lnTo>
                  <a:pt x="21" y="313"/>
                </a:lnTo>
                <a:lnTo>
                  <a:pt x="16" y="312"/>
                </a:lnTo>
                <a:lnTo>
                  <a:pt x="4" y="316"/>
                </a:lnTo>
                <a:lnTo>
                  <a:pt x="0" y="325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5589588" y="3814763"/>
            <a:ext cx="925512" cy="534987"/>
          </a:xfrm>
          <a:custGeom>
            <a:avLst/>
            <a:gdLst/>
            <a:ahLst/>
            <a:cxnLst>
              <a:cxn ang="0">
                <a:pos x="131" y="325"/>
              </a:cxn>
              <a:cxn ang="0">
                <a:pos x="128" y="308"/>
              </a:cxn>
              <a:cxn ang="0">
                <a:pos x="148" y="311"/>
              </a:cxn>
              <a:cxn ang="0">
                <a:pos x="525" y="271"/>
              </a:cxn>
              <a:cxn ang="0">
                <a:pos x="563" y="250"/>
              </a:cxn>
              <a:cxn ang="0">
                <a:pos x="585" y="230"/>
              </a:cxn>
              <a:cxn ang="0">
                <a:pos x="587" y="218"/>
              </a:cxn>
              <a:cxn ang="0">
                <a:pos x="597" y="203"/>
              </a:cxn>
              <a:cxn ang="0">
                <a:pos x="652" y="155"/>
              </a:cxn>
              <a:cxn ang="0">
                <a:pos x="648" y="147"/>
              </a:cxn>
              <a:cxn ang="0">
                <a:pos x="640" y="141"/>
              </a:cxn>
              <a:cxn ang="0">
                <a:pos x="627" y="134"/>
              </a:cxn>
              <a:cxn ang="0">
                <a:pos x="621" y="133"/>
              </a:cxn>
              <a:cxn ang="0">
                <a:pos x="591" y="93"/>
              </a:cxn>
              <a:cxn ang="0">
                <a:pos x="590" y="78"/>
              </a:cxn>
              <a:cxn ang="0">
                <a:pos x="588" y="55"/>
              </a:cxn>
              <a:cxn ang="0">
                <a:pos x="575" y="43"/>
              </a:cxn>
              <a:cxn ang="0">
                <a:pos x="556" y="28"/>
              </a:cxn>
              <a:cxn ang="0">
                <a:pos x="541" y="30"/>
              </a:cxn>
              <a:cxn ang="0">
                <a:pos x="532" y="36"/>
              </a:cxn>
              <a:cxn ang="0">
                <a:pos x="517" y="42"/>
              </a:cxn>
              <a:cxn ang="0">
                <a:pos x="495" y="36"/>
              </a:cxn>
              <a:cxn ang="0">
                <a:pos x="470" y="33"/>
              </a:cxn>
              <a:cxn ang="0">
                <a:pos x="438" y="30"/>
              </a:cxn>
              <a:cxn ang="0">
                <a:pos x="414" y="0"/>
              </a:cxn>
              <a:cxn ang="0">
                <a:pos x="400" y="7"/>
              </a:cxn>
              <a:cxn ang="0">
                <a:pos x="383" y="1"/>
              </a:cxn>
              <a:cxn ang="0">
                <a:pos x="380" y="15"/>
              </a:cxn>
              <a:cxn ang="0">
                <a:pos x="381" y="42"/>
              </a:cxn>
              <a:cxn ang="0">
                <a:pos x="360" y="53"/>
              </a:cxn>
              <a:cxn ang="0">
                <a:pos x="338" y="55"/>
              </a:cxn>
              <a:cxn ang="0">
                <a:pos x="302" y="119"/>
              </a:cxn>
              <a:cxn ang="0">
                <a:pos x="275" y="140"/>
              </a:cxn>
              <a:cxn ang="0">
                <a:pos x="259" y="127"/>
              </a:cxn>
              <a:cxn ang="0">
                <a:pos x="247" y="158"/>
              </a:cxn>
              <a:cxn ang="0">
                <a:pos x="230" y="158"/>
              </a:cxn>
              <a:cxn ang="0">
                <a:pos x="209" y="155"/>
              </a:cxn>
              <a:cxn ang="0">
                <a:pos x="199" y="174"/>
              </a:cxn>
              <a:cxn ang="0">
                <a:pos x="170" y="159"/>
              </a:cxn>
              <a:cxn ang="0">
                <a:pos x="132" y="165"/>
              </a:cxn>
              <a:cxn ang="0">
                <a:pos x="130" y="177"/>
              </a:cxn>
              <a:cxn ang="0">
                <a:pos x="117" y="178"/>
              </a:cxn>
              <a:cxn ang="0">
                <a:pos x="118" y="181"/>
              </a:cxn>
              <a:cxn ang="0">
                <a:pos x="112" y="195"/>
              </a:cxn>
              <a:cxn ang="0">
                <a:pos x="110" y="202"/>
              </a:cxn>
              <a:cxn ang="0">
                <a:pos x="117" y="215"/>
              </a:cxn>
              <a:cxn ang="0">
                <a:pos x="81" y="226"/>
              </a:cxn>
              <a:cxn ang="0">
                <a:pos x="88" y="261"/>
              </a:cxn>
              <a:cxn ang="0">
                <a:pos x="65" y="259"/>
              </a:cxn>
              <a:cxn ang="0">
                <a:pos x="40" y="251"/>
              </a:cxn>
              <a:cxn ang="0">
                <a:pos x="23" y="275"/>
              </a:cxn>
              <a:cxn ang="0">
                <a:pos x="28" y="279"/>
              </a:cxn>
              <a:cxn ang="0">
                <a:pos x="35" y="293"/>
              </a:cxn>
              <a:cxn ang="0">
                <a:pos x="21" y="324"/>
              </a:cxn>
              <a:cxn ang="0">
                <a:pos x="4" y="327"/>
              </a:cxn>
            </a:cxnLst>
            <a:rect l="0" t="0" r="r" b="b"/>
            <a:pathLst>
              <a:path w="656" h="337">
                <a:moveTo>
                  <a:pt x="0" y="336"/>
                </a:moveTo>
                <a:lnTo>
                  <a:pt x="131" y="325"/>
                </a:lnTo>
                <a:lnTo>
                  <a:pt x="130" y="315"/>
                </a:lnTo>
                <a:lnTo>
                  <a:pt x="128" y="308"/>
                </a:lnTo>
                <a:lnTo>
                  <a:pt x="142" y="306"/>
                </a:lnTo>
                <a:lnTo>
                  <a:pt x="148" y="311"/>
                </a:lnTo>
                <a:lnTo>
                  <a:pt x="517" y="277"/>
                </a:lnTo>
                <a:lnTo>
                  <a:pt x="525" y="271"/>
                </a:lnTo>
                <a:lnTo>
                  <a:pt x="531" y="265"/>
                </a:lnTo>
                <a:lnTo>
                  <a:pt x="563" y="250"/>
                </a:lnTo>
                <a:lnTo>
                  <a:pt x="567" y="241"/>
                </a:lnTo>
                <a:lnTo>
                  <a:pt x="585" y="230"/>
                </a:lnTo>
                <a:lnTo>
                  <a:pt x="585" y="221"/>
                </a:lnTo>
                <a:lnTo>
                  <a:pt x="587" y="218"/>
                </a:lnTo>
                <a:lnTo>
                  <a:pt x="597" y="214"/>
                </a:lnTo>
                <a:lnTo>
                  <a:pt x="597" y="203"/>
                </a:lnTo>
                <a:lnTo>
                  <a:pt x="605" y="194"/>
                </a:lnTo>
                <a:lnTo>
                  <a:pt x="652" y="155"/>
                </a:lnTo>
                <a:lnTo>
                  <a:pt x="655" y="147"/>
                </a:lnTo>
                <a:lnTo>
                  <a:pt x="648" y="147"/>
                </a:lnTo>
                <a:lnTo>
                  <a:pt x="643" y="143"/>
                </a:lnTo>
                <a:lnTo>
                  <a:pt x="640" y="141"/>
                </a:lnTo>
                <a:lnTo>
                  <a:pt x="637" y="139"/>
                </a:lnTo>
                <a:lnTo>
                  <a:pt x="627" y="134"/>
                </a:lnTo>
                <a:lnTo>
                  <a:pt x="624" y="136"/>
                </a:lnTo>
                <a:lnTo>
                  <a:pt x="621" y="133"/>
                </a:lnTo>
                <a:lnTo>
                  <a:pt x="610" y="116"/>
                </a:lnTo>
                <a:lnTo>
                  <a:pt x="591" y="93"/>
                </a:lnTo>
                <a:lnTo>
                  <a:pt x="589" y="85"/>
                </a:lnTo>
                <a:lnTo>
                  <a:pt x="590" y="78"/>
                </a:lnTo>
                <a:lnTo>
                  <a:pt x="590" y="68"/>
                </a:lnTo>
                <a:lnTo>
                  <a:pt x="588" y="55"/>
                </a:lnTo>
                <a:lnTo>
                  <a:pt x="585" y="51"/>
                </a:lnTo>
                <a:lnTo>
                  <a:pt x="575" y="43"/>
                </a:lnTo>
                <a:lnTo>
                  <a:pt x="565" y="41"/>
                </a:lnTo>
                <a:lnTo>
                  <a:pt x="556" y="28"/>
                </a:lnTo>
                <a:lnTo>
                  <a:pt x="552" y="22"/>
                </a:lnTo>
                <a:lnTo>
                  <a:pt x="541" y="30"/>
                </a:lnTo>
                <a:lnTo>
                  <a:pt x="538" y="34"/>
                </a:lnTo>
                <a:lnTo>
                  <a:pt x="532" y="36"/>
                </a:lnTo>
                <a:lnTo>
                  <a:pt x="530" y="40"/>
                </a:lnTo>
                <a:lnTo>
                  <a:pt x="517" y="42"/>
                </a:lnTo>
                <a:lnTo>
                  <a:pt x="501" y="35"/>
                </a:lnTo>
                <a:lnTo>
                  <a:pt x="495" y="36"/>
                </a:lnTo>
                <a:lnTo>
                  <a:pt x="488" y="46"/>
                </a:lnTo>
                <a:lnTo>
                  <a:pt x="470" y="33"/>
                </a:lnTo>
                <a:lnTo>
                  <a:pt x="451" y="35"/>
                </a:lnTo>
                <a:lnTo>
                  <a:pt x="438" y="30"/>
                </a:lnTo>
                <a:lnTo>
                  <a:pt x="432" y="13"/>
                </a:lnTo>
                <a:lnTo>
                  <a:pt x="414" y="0"/>
                </a:lnTo>
                <a:lnTo>
                  <a:pt x="405" y="7"/>
                </a:lnTo>
                <a:lnTo>
                  <a:pt x="400" y="7"/>
                </a:lnTo>
                <a:lnTo>
                  <a:pt x="391" y="1"/>
                </a:lnTo>
                <a:lnTo>
                  <a:pt x="383" y="1"/>
                </a:lnTo>
                <a:lnTo>
                  <a:pt x="380" y="10"/>
                </a:lnTo>
                <a:lnTo>
                  <a:pt x="380" y="15"/>
                </a:lnTo>
                <a:lnTo>
                  <a:pt x="385" y="35"/>
                </a:lnTo>
                <a:lnTo>
                  <a:pt x="381" y="42"/>
                </a:lnTo>
                <a:lnTo>
                  <a:pt x="371" y="44"/>
                </a:lnTo>
                <a:lnTo>
                  <a:pt x="360" y="53"/>
                </a:lnTo>
                <a:lnTo>
                  <a:pt x="346" y="52"/>
                </a:lnTo>
                <a:lnTo>
                  <a:pt x="338" y="55"/>
                </a:lnTo>
                <a:lnTo>
                  <a:pt x="338" y="73"/>
                </a:lnTo>
                <a:lnTo>
                  <a:pt x="302" y="119"/>
                </a:lnTo>
                <a:lnTo>
                  <a:pt x="297" y="139"/>
                </a:lnTo>
                <a:lnTo>
                  <a:pt x="275" y="140"/>
                </a:lnTo>
                <a:lnTo>
                  <a:pt x="264" y="128"/>
                </a:lnTo>
                <a:lnTo>
                  <a:pt x="259" y="127"/>
                </a:lnTo>
                <a:lnTo>
                  <a:pt x="253" y="134"/>
                </a:lnTo>
                <a:lnTo>
                  <a:pt x="247" y="158"/>
                </a:lnTo>
                <a:lnTo>
                  <a:pt x="239" y="163"/>
                </a:lnTo>
                <a:lnTo>
                  <a:pt x="230" y="158"/>
                </a:lnTo>
                <a:lnTo>
                  <a:pt x="225" y="149"/>
                </a:lnTo>
                <a:lnTo>
                  <a:pt x="209" y="155"/>
                </a:lnTo>
                <a:lnTo>
                  <a:pt x="204" y="172"/>
                </a:lnTo>
                <a:lnTo>
                  <a:pt x="199" y="174"/>
                </a:lnTo>
                <a:lnTo>
                  <a:pt x="196" y="171"/>
                </a:lnTo>
                <a:lnTo>
                  <a:pt x="170" y="159"/>
                </a:lnTo>
                <a:lnTo>
                  <a:pt x="149" y="166"/>
                </a:lnTo>
                <a:lnTo>
                  <a:pt x="132" y="165"/>
                </a:lnTo>
                <a:lnTo>
                  <a:pt x="129" y="174"/>
                </a:lnTo>
                <a:lnTo>
                  <a:pt x="130" y="177"/>
                </a:lnTo>
                <a:lnTo>
                  <a:pt x="123" y="181"/>
                </a:lnTo>
                <a:lnTo>
                  <a:pt x="117" y="178"/>
                </a:lnTo>
                <a:lnTo>
                  <a:pt x="116" y="178"/>
                </a:lnTo>
                <a:lnTo>
                  <a:pt x="118" y="181"/>
                </a:lnTo>
                <a:lnTo>
                  <a:pt x="113" y="186"/>
                </a:lnTo>
                <a:lnTo>
                  <a:pt x="112" y="195"/>
                </a:lnTo>
                <a:lnTo>
                  <a:pt x="109" y="197"/>
                </a:lnTo>
                <a:lnTo>
                  <a:pt x="110" y="202"/>
                </a:lnTo>
                <a:lnTo>
                  <a:pt x="118" y="212"/>
                </a:lnTo>
                <a:lnTo>
                  <a:pt x="117" y="215"/>
                </a:lnTo>
                <a:lnTo>
                  <a:pt x="89" y="223"/>
                </a:lnTo>
                <a:lnTo>
                  <a:pt x="81" y="226"/>
                </a:lnTo>
                <a:lnTo>
                  <a:pt x="83" y="239"/>
                </a:lnTo>
                <a:lnTo>
                  <a:pt x="88" y="261"/>
                </a:lnTo>
                <a:lnTo>
                  <a:pt x="76" y="267"/>
                </a:lnTo>
                <a:lnTo>
                  <a:pt x="65" y="259"/>
                </a:lnTo>
                <a:lnTo>
                  <a:pt x="54" y="253"/>
                </a:lnTo>
                <a:lnTo>
                  <a:pt x="40" y="251"/>
                </a:lnTo>
                <a:lnTo>
                  <a:pt x="29" y="257"/>
                </a:lnTo>
                <a:lnTo>
                  <a:pt x="23" y="275"/>
                </a:lnTo>
                <a:lnTo>
                  <a:pt x="24" y="278"/>
                </a:lnTo>
                <a:lnTo>
                  <a:pt x="28" y="279"/>
                </a:lnTo>
                <a:lnTo>
                  <a:pt x="33" y="282"/>
                </a:lnTo>
                <a:lnTo>
                  <a:pt x="35" y="293"/>
                </a:lnTo>
                <a:lnTo>
                  <a:pt x="26" y="322"/>
                </a:lnTo>
                <a:lnTo>
                  <a:pt x="21" y="324"/>
                </a:lnTo>
                <a:lnTo>
                  <a:pt x="17" y="323"/>
                </a:lnTo>
                <a:lnTo>
                  <a:pt x="4" y="327"/>
                </a:lnTo>
                <a:lnTo>
                  <a:pt x="0" y="336"/>
                </a:lnTo>
              </a:path>
            </a:pathLst>
          </a:custGeom>
          <a:solidFill>
            <a:srgbClr val="E15E0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2" name="Freeform 62"/>
          <p:cNvSpPr>
            <a:spLocks/>
          </p:cNvSpPr>
          <p:nvPr/>
        </p:nvSpPr>
        <p:spPr bwMode="auto">
          <a:xfrm>
            <a:off x="5365750" y="4600575"/>
            <a:ext cx="439738" cy="857250"/>
          </a:xfrm>
          <a:custGeom>
            <a:avLst/>
            <a:gdLst/>
            <a:ahLst/>
            <a:cxnLst>
              <a:cxn ang="0">
                <a:pos x="287" y="0"/>
              </a:cxn>
              <a:cxn ang="0">
                <a:pos x="100" y="14"/>
              </a:cxn>
              <a:cxn ang="0">
                <a:pos x="99" y="20"/>
              </a:cxn>
              <a:cxn ang="0">
                <a:pos x="81" y="36"/>
              </a:cxn>
              <a:cxn ang="0">
                <a:pos x="75" y="52"/>
              </a:cxn>
              <a:cxn ang="0">
                <a:pos x="76" y="69"/>
              </a:cxn>
              <a:cxn ang="0">
                <a:pos x="74" y="80"/>
              </a:cxn>
              <a:cxn ang="0">
                <a:pos x="58" y="89"/>
              </a:cxn>
              <a:cxn ang="0">
                <a:pos x="47" y="106"/>
              </a:cxn>
              <a:cxn ang="0">
                <a:pos x="42" y="111"/>
              </a:cxn>
              <a:cxn ang="0">
                <a:pos x="42" y="125"/>
              </a:cxn>
              <a:cxn ang="0">
                <a:pos x="34" y="135"/>
              </a:cxn>
              <a:cxn ang="0">
                <a:pos x="34" y="146"/>
              </a:cxn>
              <a:cxn ang="0">
                <a:pos x="29" y="160"/>
              </a:cxn>
              <a:cxn ang="0">
                <a:pos x="20" y="176"/>
              </a:cxn>
              <a:cxn ang="0">
                <a:pos x="24" y="192"/>
              </a:cxn>
              <a:cxn ang="0">
                <a:pos x="32" y="201"/>
              </a:cxn>
              <a:cxn ang="0">
                <a:pos x="33" y="211"/>
              </a:cxn>
              <a:cxn ang="0">
                <a:pos x="36" y="215"/>
              </a:cxn>
              <a:cxn ang="0">
                <a:pos x="36" y="220"/>
              </a:cxn>
              <a:cxn ang="0">
                <a:pos x="31" y="223"/>
              </a:cxn>
              <a:cxn ang="0">
                <a:pos x="29" y="233"/>
              </a:cxn>
              <a:cxn ang="0">
                <a:pos x="30" y="239"/>
              </a:cxn>
              <a:cxn ang="0">
                <a:pos x="29" y="249"/>
              </a:cxn>
              <a:cxn ang="0">
                <a:pos x="41" y="270"/>
              </a:cxn>
              <a:cxn ang="0">
                <a:pos x="41" y="291"/>
              </a:cxn>
              <a:cxn ang="0">
                <a:pos x="48" y="303"/>
              </a:cxn>
              <a:cxn ang="0">
                <a:pos x="55" y="308"/>
              </a:cxn>
              <a:cxn ang="0">
                <a:pos x="55" y="318"/>
              </a:cxn>
              <a:cxn ang="0">
                <a:pos x="42" y="326"/>
              </a:cxn>
              <a:cxn ang="0">
                <a:pos x="39" y="330"/>
              </a:cxn>
              <a:cxn ang="0">
                <a:pos x="34" y="353"/>
              </a:cxn>
              <a:cxn ang="0">
                <a:pos x="16" y="380"/>
              </a:cxn>
              <a:cxn ang="0">
                <a:pos x="1" y="426"/>
              </a:cxn>
              <a:cxn ang="0">
                <a:pos x="0" y="459"/>
              </a:cxn>
              <a:cxn ang="0">
                <a:pos x="173" y="452"/>
              </a:cxn>
              <a:cxn ang="0">
                <a:pos x="178" y="457"/>
              </a:cxn>
              <a:cxn ang="0">
                <a:pos x="173" y="474"/>
              </a:cxn>
              <a:cxn ang="0">
                <a:pos x="173" y="499"/>
              </a:cxn>
              <a:cxn ang="0">
                <a:pos x="192" y="516"/>
              </a:cxn>
              <a:cxn ang="0">
                <a:pos x="197" y="538"/>
              </a:cxn>
              <a:cxn ang="0">
                <a:pos x="208" y="538"/>
              </a:cxn>
              <a:cxn ang="0">
                <a:pos x="227" y="523"/>
              </a:cxn>
              <a:cxn ang="0">
                <a:pos x="271" y="510"/>
              </a:cxn>
              <a:cxn ang="0">
                <a:pos x="279" y="513"/>
              </a:cxn>
              <a:cxn ang="0">
                <a:pos x="296" y="509"/>
              </a:cxn>
              <a:cxn ang="0">
                <a:pos x="298" y="513"/>
              </a:cxn>
              <a:cxn ang="0">
                <a:pos x="308" y="515"/>
              </a:cxn>
              <a:cxn ang="0">
                <a:pos x="311" y="513"/>
              </a:cxn>
              <a:cxn ang="0">
                <a:pos x="291" y="349"/>
              </a:cxn>
              <a:cxn ang="0">
                <a:pos x="289" y="334"/>
              </a:cxn>
              <a:cxn ang="0">
                <a:pos x="296" y="11"/>
              </a:cxn>
              <a:cxn ang="0">
                <a:pos x="287" y="0"/>
              </a:cxn>
            </a:cxnLst>
            <a:rect l="0" t="0" r="r" b="b"/>
            <a:pathLst>
              <a:path w="312" h="539">
                <a:moveTo>
                  <a:pt x="287" y="0"/>
                </a:moveTo>
                <a:lnTo>
                  <a:pt x="100" y="14"/>
                </a:lnTo>
                <a:lnTo>
                  <a:pt x="99" y="20"/>
                </a:lnTo>
                <a:lnTo>
                  <a:pt x="81" y="36"/>
                </a:lnTo>
                <a:lnTo>
                  <a:pt x="75" y="52"/>
                </a:lnTo>
                <a:lnTo>
                  <a:pt x="76" y="69"/>
                </a:lnTo>
                <a:lnTo>
                  <a:pt x="74" y="80"/>
                </a:lnTo>
                <a:lnTo>
                  <a:pt x="58" y="89"/>
                </a:lnTo>
                <a:lnTo>
                  <a:pt x="47" y="106"/>
                </a:lnTo>
                <a:lnTo>
                  <a:pt x="42" y="111"/>
                </a:lnTo>
                <a:lnTo>
                  <a:pt x="42" y="125"/>
                </a:lnTo>
                <a:lnTo>
                  <a:pt x="34" y="135"/>
                </a:lnTo>
                <a:lnTo>
                  <a:pt x="34" y="146"/>
                </a:lnTo>
                <a:lnTo>
                  <a:pt x="29" y="160"/>
                </a:lnTo>
                <a:lnTo>
                  <a:pt x="20" y="176"/>
                </a:lnTo>
                <a:lnTo>
                  <a:pt x="24" y="192"/>
                </a:lnTo>
                <a:lnTo>
                  <a:pt x="32" y="201"/>
                </a:lnTo>
                <a:lnTo>
                  <a:pt x="33" y="211"/>
                </a:lnTo>
                <a:lnTo>
                  <a:pt x="36" y="215"/>
                </a:lnTo>
                <a:lnTo>
                  <a:pt x="36" y="220"/>
                </a:lnTo>
                <a:lnTo>
                  <a:pt x="31" y="223"/>
                </a:lnTo>
                <a:lnTo>
                  <a:pt x="29" y="233"/>
                </a:lnTo>
                <a:lnTo>
                  <a:pt x="30" y="239"/>
                </a:lnTo>
                <a:lnTo>
                  <a:pt x="29" y="249"/>
                </a:lnTo>
                <a:lnTo>
                  <a:pt x="41" y="270"/>
                </a:lnTo>
                <a:lnTo>
                  <a:pt x="41" y="291"/>
                </a:lnTo>
                <a:lnTo>
                  <a:pt x="48" y="303"/>
                </a:lnTo>
                <a:lnTo>
                  <a:pt x="55" y="308"/>
                </a:lnTo>
                <a:lnTo>
                  <a:pt x="55" y="318"/>
                </a:lnTo>
                <a:lnTo>
                  <a:pt x="42" y="326"/>
                </a:lnTo>
                <a:lnTo>
                  <a:pt x="39" y="330"/>
                </a:lnTo>
                <a:lnTo>
                  <a:pt x="34" y="353"/>
                </a:lnTo>
                <a:lnTo>
                  <a:pt x="16" y="380"/>
                </a:lnTo>
                <a:lnTo>
                  <a:pt x="1" y="426"/>
                </a:lnTo>
                <a:lnTo>
                  <a:pt x="0" y="459"/>
                </a:lnTo>
                <a:lnTo>
                  <a:pt x="173" y="452"/>
                </a:lnTo>
                <a:lnTo>
                  <a:pt x="178" y="457"/>
                </a:lnTo>
                <a:lnTo>
                  <a:pt x="173" y="474"/>
                </a:lnTo>
                <a:lnTo>
                  <a:pt x="173" y="499"/>
                </a:lnTo>
                <a:lnTo>
                  <a:pt x="192" y="516"/>
                </a:lnTo>
                <a:lnTo>
                  <a:pt x="197" y="538"/>
                </a:lnTo>
                <a:lnTo>
                  <a:pt x="208" y="538"/>
                </a:lnTo>
                <a:lnTo>
                  <a:pt x="227" y="523"/>
                </a:lnTo>
                <a:lnTo>
                  <a:pt x="271" y="510"/>
                </a:lnTo>
                <a:lnTo>
                  <a:pt x="279" y="513"/>
                </a:lnTo>
                <a:lnTo>
                  <a:pt x="296" y="509"/>
                </a:lnTo>
                <a:lnTo>
                  <a:pt x="298" y="513"/>
                </a:lnTo>
                <a:lnTo>
                  <a:pt x="308" y="515"/>
                </a:lnTo>
                <a:lnTo>
                  <a:pt x="311" y="513"/>
                </a:lnTo>
                <a:lnTo>
                  <a:pt x="291" y="349"/>
                </a:lnTo>
                <a:lnTo>
                  <a:pt x="289" y="334"/>
                </a:lnTo>
                <a:lnTo>
                  <a:pt x="296" y="11"/>
                </a:lnTo>
                <a:lnTo>
                  <a:pt x="287" y="0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3" name="Freeform 63"/>
          <p:cNvSpPr>
            <a:spLocks/>
          </p:cNvSpPr>
          <p:nvPr/>
        </p:nvSpPr>
        <p:spPr bwMode="auto">
          <a:xfrm>
            <a:off x="5773738" y="4568825"/>
            <a:ext cx="469900" cy="8509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9" y="30"/>
              </a:cxn>
              <a:cxn ang="0">
                <a:pos x="2" y="354"/>
              </a:cxn>
              <a:cxn ang="0">
                <a:pos x="4" y="369"/>
              </a:cxn>
              <a:cxn ang="0">
                <a:pos x="23" y="533"/>
              </a:cxn>
              <a:cxn ang="0">
                <a:pos x="28" y="530"/>
              </a:cxn>
              <a:cxn ang="0">
                <a:pos x="33" y="526"/>
              </a:cxn>
              <a:cxn ang="0">
                <a:pos x="47" y="531"/>
              </a:cxn>
              <a:cxn ang="0">
                <a:pos x="50" y="525"/>
              </a:cxn>
              <a:cxn ang="0">
                <a:pos x="53" y="500"/>
              </a:cxn>
              <a:cxn ang="0">
                <a:pos x="60" y="484"/>
              </a:cxn>
              <a:cxn ang="0">
                <a:pos x="68" y="500"/>
              </a:cxn>
              <a:cxn ang="0">
                <a:pos x="67" y="507"/>
              </a:cxn>
              <a:cxn ang="0">
                <a:pos x="71" y="520"/>
              </a:cxn>
              <a:cxn ang="0">
                <a:pos x="82" y="535"/>
              </a:cxn>
              <a:cxn ang="0">
                <a:pos x="92" y="535"/>
              </a:cxn>
              <a:cxn ang="0">
                <a:pos x="99" y="535"/>
              </a:cxn>
              <a:cxn ang="0">
                <a:pos x="110" y="523"/>
              </a:cxn>
              <a:cxn ang="0">
                <a:pos x="112" y="522"/>
              </a:cxn>
              <a:cxn ang="0">
                <a:pos x="117" y="518"/>
              </a:cxn>
              <a:cxn ang="0">
                <a:pos x="117" y="516"/>
              </a:cxn>
              <a:cxn ang="0">
                <a:pos x="116" y="512"/>
              </a:cxn>
              <a:cxn ang="0">
                <a:pos x="111" y="510"/>
              </a:cxn>
              <a:cxn ang="0">
                <a:pos x="111" y="507"/>
              </a:cxn>
              <a:cxn ang="0">
                <a:pos x="115" y="497"/>
              </a:cxn>
              <a:cxn ang="0">
                <a:pos x="113" y="493"/>
              </a:cxn>
              <a:cxn ang="0">
                <a:pos x="106" y="489"/>
              </a:cxn>
              <a:cxn ang="0">
                <a:pos x="103" y="488"/>
              </a:cxn>
              <a:cxn ang="0">
                <a:pos x="99" y="483"/>
              </a:cxn>
              <a:cxn ang="0">
                <a:pos x="92" y="472"/>
              </a:cxn>
              <a:cxn ang="0">
                <a:pos x="92" y="465"/>
              </a:cxn>
              <a:cxn ang="0">
                <a:pos x="94" y="462"/>
              </a:cxn>
              <a:cxn ang="0">
                <a:pos x="93" y="459"/>
              </a:cxn>
              <a:cxn ang="0">
                <a:pos x="93" y="455"/>
              </a:cxn>
              <a:cxn ang="0">
                <a:pos x="332" y="431"/>
              </a:cxn>
              <a:cxn ang="0">
                <a:pos x="331" y="424"/>
              </a:cxn>
              <a:cxn ang="0">
                <a:pos x="320" y="407"/>
              </a:cxn>
              <a:cxn ang="0">
                <a:pos x="321" y="379"/>
              </a:cxn>
              <a:cxn ang="0">
                <a:pos x="311" y="355"/>
              </a:cxn>
              <a:cxn ang="0">
                <a:pos x="310" y="335"/>
              </a:cxn>
              <a:cxn ang="0">
                <a:pos x="315" y="321"/>
              </a:cxn>
              <a:cxn ang="0">
                <a:pos x="315" y="307"/>
              </a:cxn>
              <a:cxn ang="0">
                <a:pos x="323" y="296"/>
              </a:cxn>
              <a:cxn ang="0">
                <a:pos x="325" y="292"/>
              </a:cxn>
              <a:cxn ang="0">
                <a:pos x="317" y="283"/>
              </a:cxn>
              <a:cxn ang="0">
                <a:pos x="319" y="273"/>
              </a:cxn>
              <a:cxn ang="0">
                <a:pos x="314" y="266"/>
              </a:cxn>
              <a:cxn ang="0">
                <a:pos x="305" y="261"/>
              </a:cxn>
              <a:cxn ang="0">
                <a:pos x="302" y="255"/>
              </a:cxn>
              <a:cxn ang="0">
                <a:pos x="298" y="237"/>
              </a:cxn>
              <a:cxn ang="0">
                <a:pos x="292" y="232"/>
              </a:cxn>
              <a:cxn ang="0">
                <a:pos x="228" y="0"/>
              </a:cxn>
              <a:cxn ang="0">
                <a:pos x="0" y="19"/>
              </a:cxn>
            </a:cxnLst>
            <a:rect l="0" t="0" r="r" b="b"/>
            <a:pathLst>
              <a:path w="333" h="536">
                <a:moveTo>
                  <a:pt x="0" y="19"/>
                </a:moveTo>
                <a:lnTo>
                  <a:pt x="9" y="30"/>
                </a:lnTo>
                <a:lnTo>
                  <a:pt x="2" y="354"/>
                </a:lnTo>
                <a:lnTo>
                  <a:pt x="4" y="369"/>
                </a:lnTo>
                <a:lnTo>
                  <a:pt x="23" y="533"/>
                </a:lnTo>
                <a:lnTo>
                  <a:pt x="28" y="530"/>
                </a:lnTo>
                <a:lnTo>
                  <a:pt x="33" y="526"/>
                </a:lnTo>
                <a:lnTo>
                  <a:pt x="47" y="531"/>
                </a:lnTo>
                <a:lnTo>
                  <a:pt x="50" y="525"/>
                </a:lnTo>
                <a:lnTo>
                  <a:pt x="53" y="500"/>
                </a:lnTo>
                <a:lnTo>
                  <a:pt x="60" y="484"/>
                </a:lnTo>
                <a:lnTo>
                  <a:pt x="68" y="500"/>
                </a:lnTo>
                <a:lnTo>
                  <a:pt x="67" y="507"/>
                </a:lnTo>
                <a:lnTo>
                  <a:pt x="71" y="520"/>
                </a:lnTo>
                <a:lnTo>
                  <a:pt x="82" y="535"/>
                </a:lnTo>
                <a:lnTo>
                  <a:pt x="92" y="535"/>
                </a:lnTo>
                <a:lnTo>
                  <a:pt x="99" y="535"/>
                </a:lnTo>
                <a:lnTo>
                  <a:pt x="110" y="523"/>
                </a:lnTo>
                <a:lnTo>
                  <a:pt x="112" y="522"/>
                </a:lnTo>
                <a:lnTo>
                  <a:pt x="117" y="518"/>
                </a:lnTo>
                <a:lnTo>
                  <a:pt x="117" y="516"/>
                </a:lnTo>
                <a:lnTo>
                  <a:pt x="116" y="512"/>
                </a:lnTo>
                <a:lnTo>
                  <a:pt x="111" y="510"/>
                </a:lnTo>
                <a:lnTo>
                  <a:pt x="111" y="507"/>
                </a:lnTo>
                <a:lnTo>
                  <a:pt x="115" y="497"/>
                </a:lnTo>
                <a:lnTo>
                  <a:pt x="113" y="493"/>
                </a:lnTo>
                <a:lnTo>
                  <a:pt x="106" y="489"/>
                </a:lnTo>
                <a:lnTo>
                  <a:pt x="103" y="488"/>
                </a:lnTo>
                <a:lnTo>
                  <a:pt x="99" y="483"/>
                </a:lnTo>
                <a:lnTo>
                  <a:pt x="92" y="472"/>
                </a:lnTo>
                <a:lnTo>
                  <a:pt x="92" y="465"/>
                </a:lnTo>
                <a:lnTo>
                  <a:pt x="94" y="462"/>
                </a:lnTo>
                <a:lnTo>
                  <a:pt x="93" y="459"/>
                </a:lnTo>
                <a:lnTo>
                  <a:pt x="93" y="455"/>
                </a:lnTo>
                <a:lnTo>
                  <a:pt x="332" y="431"/>
                </a:lnTo>
                <a:lnTo>
                  <a:pt x="331" y="424"/>
                </a:lnTo>
                <a:lnTo>
                  <a:pt x="320" y="407"/>
                </a:lnTo>
                <a:lnTo>
                  <a:pt x="321" y="379"/>
                </a:lnTo>
                <a:lnTo>
                  <a:pt x="311" y="355"/>
                </a:lnTo>
                <a:lnTo>
                  <a:pt x="310" y="335"/>
                </a:lnTo>
                <a:lnTo>
                  <a:pt x="315" y="321"/>
                </a:lnTo>
                <a:lnTo>
                  <a:pt x="315" y="307"/>
                </a:lnTo>
                <a:lnTo>
                  <a:pt x="323" y="296"/>
                </a:lnTo>
                <a:lnTo>
                  <a:pt x="325" y="292"/>
                </a:lnTo>
                <a:lnTo>
                  <a:pt x="317" y="283"/>
                </a:lnTo>
                <a:lnTo>
                  <a:pt x="319" y="273"/>
                </a:lnTo>
                <a:lnTo>
                  <a:pt x="314" y="266"/>
                </a:lnTo>
                <a:lnTo>
                  <a:pt x="305" y="261"/>
                </a:lnTo>
                <a:lnTo>
                  <a:pt x="302" y="255"/>
                </a:lnTo>
                <a:lnTo>
                  <a:pt x="298" y="237"/>
                </a:lnTo>
                <a:lnTo>
                  <a:pt x="292" y="232"/>
                </a:lnTo>
                <a:lnTo>
                  <a:pt x="228" y="0"/>
                </a:lnTo>
                <a:lnTo>
                  <a:pt x="0" y="19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4" name="Freeform 64"/>
          <p:cNvSpPr>
            <a:spLocks/>
          </p:cNvSpPr>
          <p:nvPr/>
        </p:nvSpPr>
        <p:spPr bwMode="auto">
          <a:xfrm>
            <a:off x="6083300" y="3235325"/>
            <a:ext cx="512763" cy="650875"/>
          </a:xfrm>
          <a:custGeom>
            <a:avLst/>
            <a:gdLst/>
            <a:ahLst/>
            <a:cxnLst>
              <a:cxn ang="0">
                <a:pos x="32" y="357"/>
              </a:cxn>
              <a:cxn ang="0">
                <a:pos x="48" y="362"/>
              </a:cxn>
              <a:cxn ang="0">
                <a:pos x="62" y="355"/>
              </a:cxn>
              <a:cxn ang="0">
                <a:pos x="85" y="384"/>
              </a:cxn>
              <a:cxn ang="0">
                <a:pos x="116" y="388"/>
              </a:cxn>
              <a:cxn ang="0">
                <a:pos x="141" y="391"/>
              </a:cxn>
              <a:cxn ang="0">
                <a:pos x="162" y="396"/>
              </a:cxn>
              <a:cxn ang="0">
                <a:pos x="176" y="391"/>
              </a:cxn>
              <a:cxn ang="0">
                <a:pos x="185" y="384"/>
              </a:cxn>
              <a:cxn ang="0">
                <a:pos x="200" y="382"/>
              </a:cxn>
              <a:cxn ang="0">
                <a:pos x="218" y="397"/>
              </a:cxn>
              <a:cxn ang="0">
                <a:pos x="231" y="409"/>
              </a:cxn>
              <a:cxn ang="0">
                <a:pos x="250" y="393"/>
              </a:cxn>
              <a:cxn ang="0">
                <a:pos x="256" y="377"/>
              </a:cxn>
              <a:cxn ang="0">
                <a:pos x="264" y="337"/>
              </a:cxn>
              <a:cxn ang="0">
                <a:pos x="279" y="350"/>
              </a:cxn>
              <a:cxn ang="0">
                <a:pos x="285" y="327"/>
              </a:cxn>
              <a:cxn ang="0">
                <a:pos x="301" y="301"/>
              </a:cxn>
              <a:cxn ang="0">
                <a:pos x="309" y="288"/>
              </a:cxn>
              <a:cxn ang="0">
                <a:pos x="325" y="287"/>
              </a:cxn>
              <a:cxn ang="0">
                <a:pos x="342" y="264"/>
              </a:cxn>
              <a:cxn ang="0">
                <a:pos x="356" y="255"/>
              </a:cxn>
              <a:cxn ang="0">
                <a:pos x="352" y="236"/>
              </a:cxn>
              <a:cxn ang="0">
                <a:pos x="357" y="217"/>
              </a:cxn>
              <a:cxn ang="0">
                <a:pos x="346" y="170"/>
              </a:cxn>
              <a:cxn ang="0">
                <a:pos x="355" y="149"/>
              </a:cxn>
              <a:cxn ang="0">
                <a:pos x="362" y="146"/>
              </a:cxn>
              <a:cxn ang="0">
                <a:pos x="296" y="21"/>
              </a:cxn>
              <a:cxn ang="0">
                <a:pos x="271" y="39"/>
              </a:cxn>
              <a:cxn ang="0">
                <a:pos x="239" y="69"/>
              </a:cxn>
              <a:cxn ang="0">
                <a:pos x="220" y="67"/>
              </a:cxn>
              <a:cxn ang="0">
                <a:pos x="192" y="86"/>
              </a:cxn>
              <a:cxn ang="0">
                <a:pos x="170" y="80"/>
              </a:cxn>
              <a:cxn ang="0">
                <a:pos x="159" y="80"/>
              </a:cxn>
              <a:cxn ang="0">
                <a:pos x="160" y="73"/>
              </a:cxn>
              <a:cxn ang="0">
                <a:pos x="123" y="62"/>
              </a:cxn>
              <a:cxn ang="0">
                <a:pos x="106" y="64"/>
              </a:cxn>
              <a:cxn ang="0">
                <a:pos x="0" y="73"/>
              </a:cxn>
            </a:cxnLst>
            <a:rect l="0" t="0" r="r" b="b"/>
            <a:pathLst>
              <a:path w="363" h="410">
                <a:moveTo>
                  <a:pt x="0" y="73"/>
                </a:moveTo>
                <a:lnTo>
                  <a:pt x="32" y="357"/>
                </a:lnTo>
                <a:lnTo>
                  <a:pt x="40" y="357"/>
                </a:lnTo>
                <a:lnTo>
                  <a:pt x="48" y="362"/>
                </a:lnTo>
                <a:lnTo>
                  <a:pt x="53" y="362"/>
                </a:lnTo>
                <a:lnTo>
                  <a:pt x="62" y="355"/>
                </a:lnTo>
                <a:lnTo>
                  <a:pt x="79" y="368"/>
                </a:lnTo>
                <a:lnTo>
                  <a:pt x="85" y="384"/>
                </a:lnTo>
                <a:lnTo>
                  <a:pt x="98" y="390"/>
                </a:lnTo>
                <a:lnTo>
                  <a:pt x="116" y="388"/>
                </a:lnTo>
                <a:lnTo>
                  <a:pt x="133" y="400"/>
                </a:lnTo>
                <a:lnTo>
                  <a:pt x="141" y="391"/>
                </a:lnTo>
                <a:lnTo>
                  <a:pt x="146" y="390"/>
                </a:lnTo>
                <a:lnTo>
                  <a:pt x="162" y="396"/>
                </a:lnTo>
                <a:lnTo>
                  <a:pt x="174" y="394"/>
                </a:lnTo>
                <a:lnTo>
                  <a:pt x="176" y="391"/>
                </a:lnTo>
                <a:lnTo>
                  <a:pt x="183" y="389"/>
                </a:lnTo>
                <a:lnTo>
                  <a:pt x="185" y="384"/>
                </a:lnTo>
                <a:lnTo>
                  <a:pt x="195" y="377"/>
                </a:lnTo>
                <a:lnTo>
                  <a:pt x="200" y="382"/>
                </a:lnTo>
                <a:lnTo>
                  <a:pt x="208" y="395"/>
                </a:lnTo>
                <a:lnTo>
                  <a:pt x="218" y="397"/>
                </a:lnTo>
                <a:lnTo>
                  <a:pt x="227" y="405"/>
                </a:lnTo>
                <a:lnTo>
                  <a:pt x="231" y="409"/>
                </a:lnTo>
                <a:lnTo>
                  <a:pt x="242" y="407"/>
                </a:lnTo>
                <a:lnTo>
                  <a:pt x="250" y="393"/>
                </a:lnTo>
                <a:lnTo>
                  <a:pt x="256" y="389"/>
                </a:lnTo>
                <a:lnTo>
                  <a:pt x="256" y="377"/>
                </a:lnTo>
                <a:lnTo>
                  <a:pt x="256" y="364"/>
                </a:lnTo>
                <a:lnTo>
                  <a:pt x="264" y="337"/>
                </a:lnTo>
                <a:lnTo>
                  <a:pt x="271" y="337"/>
                </a:lnTo>
                <a:lnTo>
                  <a:pt x="279" y="350"/>
                </a:lnTo>
                <a:lnTo>
                  <a:pt x="288" y="338"/>
                </a:lnTo>
                <a:lnTo>
                  <a:pt x="285" y="327"/>
                </a:lnTo>
                <a:lnTo>
                  <a:pt x="294" y="307"/>
                </a:lnTo>
                <a:lnTo>
                  <a:pt x="301" y="301"/>
                </a:lnTo>
                <a:lnTo>
                  <a:pt x="301" y="296"/>
                </a:lnTo>
                <a:lnTo>
                  <a:pt x="309" y="288"/>
                </a:lnTo>
                <a:lnTo>
                  <a:pt x="315" y="290"/>
                </a:lnTo>
                <a:lnTo>
                  <a:pt x="325" y="287"/>
                </a:lnTo>
                <a:lnTo>
                  <a:pt x="326" y="284"/>
                </a:lnTo>
                <a:lnTo>
                  <a:pt x="342" y="264"/>
                </a:lnTo>
                <a:lnTo>
                  <a:pt x="346" y="263"/>
                </a:lnTo>
                <a:lnTo>
                  <a:pt x="356" y="255"/>
                </a:lnTo>
                <a:lnTo>
                  <a:pt x="355" y="241"/>
                </a:lnTo>
                <a:lnTo>
                  <a:pt x="352" y="236"/>
                </a:lnTo>
                <a:lnTo>
                  <a:pt x="352" y="227"/>
                </a:lnTo>
                <a:lnTo>
                  <a:pt x="357" y="217"/>
                </a:lnTo>
                <a:lnTo>
                  <a:pt x="362" y="178"/>
                </a:lnTo>
                <a:lnTo>
                  <a:pt x="346" y="170"/>
                </a:lnTo>
                <a:lnTo>
                  <a:pt x="358" y="160"/>
                </a:lnTo>
                <a:lnTo>
                  <a:pt x="355" y="149"/>
                </a:lnTo>
                <a:lnTo>
                  <a:pt x="360" y="143"/>
                </a:lnTo>
                <a:lnTo>
                  <a:pt x="362" y="146"/>
                </a:lnTo>
                <a:lnTo>
                  <a:pt x="337" y="0"/>
                </a:lnTo>
                <a:lnTo>
                  <a:pt x="296" y="21"/>
                </a:lnTo>
                <a:lnTo>
                  <a:pt x="279" y="33"/>
                </a:lnTo>
                <a:lnTo>
                  <a:pt x="271" y="39"/>
                </a:lnTo>
                <a:lnTo>
                  <a:pt x="247" y="64"/>
                </a:lnTo>
                <a:lnTo>
                  <a:pt x="239" y="69"/>
                </a:lnTo>
                <a:lnTo>
                  <a:pt x="234" y="67"/>
                </a:lnTo>
                <a:lnTo>
                  <a:pt x="220" y="67"/>
                </a:lnTo>
                <a:lnTo>
                  <a:pt x="213" y="70"/>
                </a:lnTo>
                <a:lnTo>
                  <a:pt x="192" y="86"/>
                </a:lnTo>
                <a:lnTo>
                  <a:pt x="186" y="85"/>
                </a:lnTo>
                <a:lnTo>
                  <a:pt x="170" y="80"/>
                </a:lnTo>
                <a:lnTo>
                  <a:pt x="164" y="82"/>
                </a:lnTo>
                <a:lnTo>
                  <a:pt x="159" y="80"/>
                </a:lnTo>
                <a:lnTo>
                  <a:pt x="163" y="74"/>
                </a:lnTo>
                <a:lnTo>
                  <a:pt x="160" y="73"/>
                </a:lnTo>
                <a:lnTo>
                  <a:pt x="148" y="71"/>
                </a:lnTo>
                <a:lnTo>
                  <a:pt x="123" y="62"/>
                </a:lnTo>
                <a:lnTo>
                  <a:pt x="117" y="61"/>
                </a:lnTo>
                <a:lnTo>
                  <a:pt x="106" y="64"/>
                </a:lnTo>
                <a:lnTo>
                  <a:pt x="106" y="58"/>
                </a:lnTo>
                <a:lnTo>
                  <a:pt x="0" y="73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5" name="Freeform 65"/>
          <p:cNvSpPr>
            <a:spLocks/>
          </p:cNvSpPr>
          <p:nvPr/>
        </p:nvSpPr>
        <p:spPr bwMode="auto">
          <a:xfrm>
            <a:off x="6083300" y="3230563"/>
            <a:ext cx="528638" cy="668337"/>
          </a:xfrm>
          <a:custGeom>
            <a:avLst/>
            <a:gdLst/>
            <a:ahLst/>
            <a:cxnLst>
              <a:cxn ang="0">
                <a:pos x="33" y="366"/>
              </a:cxn>
              <a:cxn ang="0">
                <a:pos x="50" y="372"/>
              </a:cxn>
              <a:cxn ang="0">
                <a:pos x="64" y="365"/>
              </a:cxn>
              <a:cxn ang="0">
                <a:pos x="88" y="395"/>
              </a:cxn>
              <a:cxn ang="0">
                <a:pos x="120" y="398"/>
              </a:cxn>
              <a:cxn ang="0">
                <a:pos x="145" y="401"/>
              </a:cxn>
              <a:cxn ang="0">
                <a:pos x="167" y="407"/>
              </a:cxn>
              <a:cxn ang="0">
                <a:pos x="182" y="401"/>
              </a:cxn>
              <a:cxn ang="0">
                <a:pos x="190" y="395"/>
              </a:cxn>
              <a:cxn ang="0">
                <a:pos x="206" y="393"/>
              </a:cxn>
              <a:cxn ang="0">
                <a:pos x="224" y="408"/>
              </a:cxn>
              <a:cxn ang="0">
                <a:pos x="238" y="420"/>
              </a:cxn>
              <a:cxn ang="0">
                <a:pos x="257" y="404"/>
              </a:cxn>
              <a:cxn ang="0">
                <a:pos x="264" y="387"/>
              </a:cxn>
              <a:cxn ang="0">
                <a:pos x="272" y="346"/>
              </a:cxn>
              <a:cxn ang="0">
                <a:pos x="287" y="360"/>
              </a:cxn>
              <a:cxn ang="0">
                <a:pos x="294" y="335"/>
              </a:cxn>
              <a:cxn ang="0">
                <a:pos x="310" y="309"/>
              </a:cxn>
              <a:cxn ang="0">
                <a:pos x="318" y="296"/>
              </a:cxn>
              <a:cxn ang="0">
                <a:pos x="334" y="295"/>
              </a:cxn>
              <a:cxn ang="0">
                <a:pos x="352" y="272"/>
              </a:cxn>
              <a:cxn ang="0">
                <a:pos x="366" y="262"/>
              </a:cxn>
              <a:cxn ang="0">
                <a:pos x="363" y="242"/>
              </a:cxn>
              <a:cxn ang="0">
                <a:pos x="367" y="223"/>
              </a:cxn>
              <a:cxn ang="0">
                <a:pos x="356" y="175"/>
              </a:cxn>
              <a:cxn ang="0">
                <a:pos x="365" y="153"/>
              </a:cxn>
              <a:cxn ang="0">
                <a:pos x="373" y="150"/>
              </a:cxn>
              <a:cxn ang="0">
                <a:pos x="305" y="22"/>
              </a:cxn>
              <a:cxn ang="0">
                <a:pos x="279" y="40"/>
              </a:cxn>
              <a:cxn ang="0">
                <a:pos x="246" y="70"/>
              </a:cxn>
              <a:cxn ang="0">
                <a:pos x="227" y="69"/>
              </a:cxn>
              <a:cxn ang="0">
                <a:pos x="198" y="88"/>
              </a:cxn>
              <a:cxn ang="0">
                <a:pos x="175" y="82"/>
              </a:cxn>
              <a:cxn ang="0">
                <a:pos x="164" y="82"/>
              </a:cxn>
              <a:cxn ang="0">
                <a:pos x="165" y="75"/>
              </a:cxn>
              <a:cxn ang="0">
                <a:pos x="127" y="64"/>
              </a:cxn>
              <a:cxn ang="0">
                <a:pos x="109" y="66"/>
              </a:cxn>
              <a:cxn ang="0">
                <a:pos x="0" y="75"/>
              </a:cxn>
            </a:cxnLst>
            <a:rect l="0" t="0" r="r" b="b"/>
            <a:pathLst>
              <a:path w="374" h="421">
                <a:moveTo>
                  <a:pt x="0" y="75"/>
                </a:moveTo>
                <a:lnTo>
                  <a:pt x="33" y="366"/>
                </a:lnTo>
                <a:lnTo>
                  <a:pt x="41" y="366"/>
                </a:lnTo>
                <a:lnTo>
                  <a:pt x="50" y="372"/>
                </a:lnTo>
                <a:lnTo>
                  <a:pt x="55" y="372"/>
                </a:lnTo>
                <a:lnTo>
                  <a:pt x="64" y="365"/>
                </a:lnTo>
                <a:lnTo>
                  <a:pt x="81" y="378"/>
                </a:lnTo>
                <a:lnTo>
                  <a:pt x="88" y="395"/>
                </a:lnTo>
                <a:lnTo>
                  <a:pt x="101" y="400"/>
                </a:lnTo>
                <a:lnTo>
                  <a:pt x="120" y="398"/>
                </a:lnTo>
                <a:lnTo>
                  <a:pt x="138" y="411"/>
                </a:lnTo>
                <a:lnTo>
                  <a:pt x="145" y="401"/>
                </a:lnTo>
                <a:lnTo>
                  <a:pt x="151" y="400"/>
                </a:lnTo>
                <a:lnTo>
                  <a:pt x="167" y="407"/>
                </a:lnTo>
                <a:lnTo>
                  <a:pt x="179" y="405"/>
                </a:lnTo>
                <a:lnTo>
                  <a:pt x="182" y="401"/>
                </a:lnTo>
                <a:lnTo>
                  <a:pt x="188" y="399"/>
                </a:lnTo>
                <a:lnTo>
                  <a:pt x="190" y="395"/>
                </a:lnTo>
                <a:lnTo>
                  <a:pt x="201" y="387"/>
                </a:lnTo>
                <a:lnTo>
                  <a:pt x="206" y="393"/>
                </a:lnTo>
                <a:lnTo>
                  <a:pt x="215" y="406"/>
                </a:lnTo>
                <a:lnTo>
                  <a:pt x="224" y="408"/>
                </a:lnTo>
                <a:lnTo>
                  <a:pt x="234" y="416"/>
                </a:lnTo>
                <a:lnTo>
                  <a:pt x="238" y="420"/>
                </a:lnTo>
                <a:lnTo>
                  <a:pt x="250" y="418"/>
                </a:lnTo>
                <a:lnTo>
                  <a:pt x="257" y="404"/>
                </a:lnTo>
                <a:lnTo>
                  <a:pt x="264" y="399"/>
                </a:lnTo>
                <a:lnTo>
                  <a:pt x="264" y="387"/>
                </a:lnTo>
                <a:lnTo>
                  <a:pt x="264" y="374"/>
                </a:lnTo>
                <a:lnTo>
                  <a:pt x="272" y="346"/>
                </a:lnTo>
                <a:lnTo>
                  <a:pt x="279" y="346"/>
                </a:lnTo>
                <a:lnTo>
                  <a:pt x="287" y="360"/>
                </a:lnTo>
                <a:lnTo>
                  <a:pt x="297" y="347"/>
                </a:lnTo>
                <a:lnTo>
                  <a:pt x="294" y="335"/>
                </a:lnTo>
                <a:lnTo>
                  <a:pt x="303" y="316"/>
                </a:lnTo>
                <a:lnTo>
                  <a:pt x="310" y="309"/>
                </a:lnTo>
                <a:lnTo>
                  <a:pt x="310" y="303"/>
                </a:lnTo>
                <a:lnTo>
                  <a:pt x="318" y="296"/>
                </a:lnTo>
                <a:lnTo>
                  <a:pt x="325" y="298"/>
                </a:lnTo>
                <a:lnTo>
                  <a:pt x="334" y="295"/>
                </a:lnTo>
                <a:lnTo>
                  <a:pt x="336" y="291"/>
                </a:lnTo>
                <a:lnTo>
                  <a:pt x="352" y="272"/>
                </a:lnTo>
                <a:lnTo>
                  <a:pt x="356" y="270"/>
                </a:lnTo>
                <a:lnTo>
                  <a:pt x="366" y="262"/>
                </a:lnTo>
                <a:lnTo>
                  <a:pt x="365" y="247"/>
                </a:lnTo>
                <a:lnTo>
                  <a:pt x="363" y="242"/>
                </a:lnTo>
                <a:lnTo>
                  <a:pt x="363" y="233"/>
                </a:lnTo>
                <a:lnTo>
                  <a:pt x="367" y="223"/>
                </a:lnTo>
                <a:lnTo>
                  <a:pt x="373" y="183"/>
                </a:lnTo>
                <a:lnTo>
                  <a:pt x="356" y="175"/>
                </a:lnTo>
                <a:lnTo>
                  <a:pt x="369" y="164"/>
                </a:lnTo>
                <a:lnTo>
                  <a:pt x="365" y="153"/>
                </a:lnTo>
                <a:lnTo>
                  <a:pt x="371" y="147"/>
                </a:lnTo>
                <a:lnTo>
                  <a:pt x="373" y="150"/>
                </a:lnTo>
                <a:lnTo>
                  <a:pt x="348" y="0"/>
                </a:lnTo>
                <a:lnTo>
                  <a:pt x="305" y="22"/>
                </a:lnTo>
                <a:lnTo>
                  <a:pt x="287" y="34"/>
                </a:lnTo>
                <a:lnTo>
                  <a:pt x="279" y="40"/>
                </a:lnTo>
                <a:lnTo>
                  <a:pt x="254" y="66"/>
                </a:lnTo>
                <a:lnTo>
                  <a:pt x="246" y="70"/>
                </a:lnTo>
                <a:lnTo>
                  <a:pt x="241" y="69"/>
                </a:lnTo>
                <a:lnTo>
                  <a:pt x="227" y="69"/>
                </a:lnTo>
                <a:lnTo>
                  <a:pt x="219" y="71"/>
                </a:lnTo>
                <a:lnTo>
                  <a:pt x="198" y="88"/>
                </a:lnTo>
                <a:lnTo>
                  <a:pt x="191" y="87"/>
                </a:lnTo>
                <a:lnTo>
                  <a:pt x="175" y="82"/>
                </a:lnTo>
                <a:lnTo>
                  <a:pt x="169" y="85"/>
                </a:lnTo>
                <a:lnTo>
                  <a:pt x="164" y="82"/>
                </a:lnTo>
                <a:lnTo>
                  <a:pt x="168" y="76"/>
                </a:lnTo>
                <a:lnTo>
                  <a:pt x="165" y="75"/>
                </a:lnTo>
                <a:lnTo>
                  <a:pt x="153" y="73"/>
                </a:lnTo>
                <a:lnTo>
                  <a:pt x="127" y="64"/>
                </a:lnTo>
                <a:lnTo>
                  <a:pt x="121" y="63"/>
                </a:lnTo>
                <a:lnTo>
                  <a:pt x="109" y="66"/>
                </a:lnTo>
                <a:lnTo>
                  <a:pt x="109" y="59"/>
                </a:lnTo>
                <a:lnTo>
                  <a:pt x="0" y="75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6" name="Freeform 66"/>
          <p:cNvSpPr>
            <a:spLocks/>
          </p:cNvSpPr>
          <p:nvPr/>
        </p:nvSpPr>
        <p:spPr bwMode="auto">
          <a:xfrm>
            <a:off x="6654800" y="2520950"/>
            <a:ext cx="933450" cy="803275"/>
          </a:xfrm>
          <a:custGeom>
            <a:avLst/>
            <a:gdLst/>
            <a:ahLst/>
            <a:cxnLst>
              <a:cxn ang="0">
                <a:pos x="505" y="452"/>
              </a:cxn>
              <a:cxn ang="0">
                <a:pos x="494" y="469"/>
              </a:cxn>
              <a:cxn ang="0">
                <a:pos x="487" y="485"/>
              </a:cxn>
              <a:cxn ang="0">
                <a:pos x="482" y="505"/>
              </a:cxn>
              <a:cxn ang="0">
                <a:pos x="499" y="488"/>
              </a:cxn>
              <a:cxn ang="0">
                <a:pos x="527" y="485"/>
              </a:cxn>
              <a:cxn ang="0">
                <a:pos x="563" y="472"/>
              </a:cxn>
              <a:cxn ang="0">
                <a:pos x="622" y="429"/>
              </a:cxn>
              <a:cxn ang="0">
                <a:pos x="643" y="413"/>
              </a:cxn>
              <a:cxn ang="0">
                <a:pos x="660" y="395"/>
              </a:cxn>
              <a:cxn ang="0">
                <a:pos x="650" y="398"/>
              </a:cxn>
              <a:cxn ang="0">
                <a:pos x="625" y="411"/>
              </a:cxn>
              <a:cxn ang="0">
                <a:pos x="610" y="419"/>
              </a:cxn>
              <a:cxn ang="0">
                <a:pos x="629" y="391"/>
              </a:cxn>
              <a:cxn ang="0">
                <a:pos x="616" y="403"/>
              </a:cxn>
              <a:cxn ang="0">
                <a:pos x="558" y="435"/>
              </a:cxn>
              <a:cxn ang="0">
                <a:pos x="517" y="464"/>
              </a:cxn>
              <a:cxn ang="0">
                <a:pos x="514" y="440"/>
              </a:cxn>
              <a:cxn ang="0">
                <a:pos x="526" y="412"/>
              </a:cxn>
              <a:cxn ang="0">
                <a:pos x="511" y="320"/>
              </a:cxn>
              <a:cxn ang="0">
                <a:pos x="499" y="223"/>
              </a:cxn>
              <a:cxn ang="0">
                <a:pos x="488" y="162"/>
              </a:cxn>
              <a:cxn ang="0">
                <a:pos x="476" y="152"/>
              </a:cxn>
              <a:cxn ang="0">
                <a:pos x="473" y="134"/>
              </a:cxn>
              <a:cxn ang="0">
                <a:pos x="463" y="80"/>
              </a:cxn>
              <a:cxn ang="0">
                <a:pos x="446" y="20"/>
              </a:cxn>
              <a:cxn ang="0">
                <a:pos x="438" y="0"/>
              </a:cxn>
              <a:cxn ang="0">
                <a:pos x="329" y="24"/>
              </a:cxn>
              <a:cxn ang="0">
                <a:pos x="269" y="89"/>
              </a:cxn>
              <a:cxn ang="0">
                <a:pos x="264" y="113"/>
              </a:cxn>
              <a:cxn ang="0">
                <a:pos x="230" y="150"/>
              </a:cxn>
              <a:cxn ang="0">
                <a:pos x="242" y="162"/>
              </a:cxn>
              <a:cxn ang="0">
                <a:pos x="244" y="176"/>
              </a:cxn>
              <a:cxn ang="0">
                <a:pos x="252" y="210"/>
              </a:cxn>
              <a:cxn ang="0">
                <a:pos x="191" y="249"/>
              </a:cxn>
              <a:cxn ang="0">
                <a:pos x="124" y="253"/>
              </a:cxn>
              <a:cxn ang="0">
                <a:pos x="55" y="269"/>
              </a:cxn>
              <a:cxn ang="0">
                <a:pos x="40" y="299"/>
              </a:cxn>
              <a:cxn ang="0">
                <a:pos x="58" y="335"/>
              </a:cxn>
              <a:cxn ang="0">
                <a:pos x="12" y="389"/>
              </a:cxn>
              <a:cxn ang="0">
                <a:pos x="360" y="356"/>
              </a:cxn>
              <a:cxn ang="0">
                <a:pos x="371" y="370"/>
              </a:cxn>
              <a:cxn ang="0">
                <a:pos x="383" y="374"/>
              </a:cxn>
              <a:cxn ang="0">
                <a:pos x="399" y="406"/>
              </a:cxn>
              <a:cxn ang="0">
                <a:pos x="428" y="416"/>
              </a:cxn>
            </a:cxnLst>
            <a:rect l="0" t="0" r="r" b="b"/>
            <a:pathLst>
              <a:path w="662" h="506">
                <a:moveTo>
                  <a:pt x="428" y="416"/>
                </a:moveTo>
                <a:lnTo>
                  <a:pt x="501" y="440"/>
                </a:lnTo>
                <a:lnTo>
                  <a:pt x="505" y="452"/>
                </a:lnTo>
                <a:lnTo>
                  <a:pt x="500" y="458"/>
                </a:lnTo>
                <a:lnTo>
                  <a:pt x="497" y="463"/>
                </a:lnTo>
                <a:lnTo>
                  <a:pt x="494" y="469"/>
                </a:lnTo>
                <a:lnTo>
                  <a:pt x="494" y="481"/>
                </a:lnTo>
                <a:lnTo>
                  <a:pt x="491" y="482"/>
                </a:lnTo>
                <a:lnTo>
                  <a:pt x="487" y="485"/>
                </a:lnTo>
                <a:lnTo>
                  <a:pt x="481" y="500"/>
                </a:lnTo>
                <a:lnTo>
                  <a:pt x="481" y="504"/>
                </a:lnTo>
                <a:lnTo>
                  <a:pt x="482" y="505"/>
                </a:lnTo>
                <a:lnTo>
                  <a:pt x="487" y="502"/>
                </a:lnTo>
                <a:lnTo>
                  <a:pt x="488" y="500"/>
                </a:lnTo>
                <a:lnTo>
                  <a:pt x="499" y="488"/>
                </a:lnTo>
                <a:lnTo>
                  <a:pt x="506" y="490"/>
                </a:lnTo>
                <a:lnTo>
                  <a:pt x="521" y="489"/>
                </a:lnTo>
                <a:lnTo>
                  <a:pt x="527" y="485"/>
                </a:lnTo>
                <a:lnTo>
                  <a:pt x="542" y="481"/>
                </a:lnTo>
                <a:lnTo>
                  <a:pt x="554" y="476"/>
                </a:lnTo>
                <a:lnTo>
                  <a:pt x="563" y="472"/>
                </a:lnTo>
                <a:lnTo>
                  <a:pt x="571" y="463"/>
                </a:lnTo>
                <a:lnTo>
                  <a:pt x="611" y="435"/>
                </a:lnTo>
                <a:lnTo>
                  <a:pt x="622" y="429"/>
                </a:lnTo>
                <a:lnTo>
                  <a:pt x="631" y="421"/>
                </a:lnTo>
                <a:lnTo>
                  <a:pt x="637" y="419"/>
                </a:lnTo>
                <a:lnTo>
                  <a:pt x="643" y="413"/>
                </a:lnTo>
                <a:lnTo>
                  <a:pt x="650" y="408"/>
                </a:lnTo>
                <a:lnTo>
                  <a:pt x="656" y="405"/>
                </a:lnTo>
                <a:lnTo>
                  <a:pt x="660" y="395"/>
                </a:lnTo>
                <a:lnTo>
                  <a:pt x="661" y="392"/>
                </a:lnTo>
                <a:lnTo>
                  <a:pt x="660" y="391"/>
                </a:lnTo>
                <a:lnTo>
                  <a:pt x="650" y="398"/>
                </a:lnTo>
                <a:lnTo>
                  <a:pt x="642" y="402"/>
                </a:lnTo>
                <a:lnTo>
                  <a:pt x="631" y="406"/>
                </a:lnTo>
                <a:lnTo>
                  <a:pt x="625" y="411"/>
                </a:lnTo>
                <a:lnTo>
                  <a:pt x="622" y="418"/>
                </a:lnTo>
                <a:lnTo>
                  <a:pt x="612" y="423"/>
                </a:lnTo>
                <a:lnTo>
                  <a:pt x="610" y="419"/>
                </a:lnTo>
                <a:lnTo>
                  <a:pt x="613" y="412"/>
                </a:lnTo>
                <a:lnTo>
                  <a:pt x="621" y="405"/>
                </a:lnTo>
                <a:lnTo>
                  <a:pt x="629" y="391"/>
                </a:lnTo>
                <a:lnTo>
                  <a:pt x="625" y="390"/>
                </a:lnTo>
                <a:lnTo>
                  <a:pt x="619" y="396"/>
                </a:lnTo>
                <a:lnTo>
                  <a:pt x="616" y="403"/>
                </a:lnTo>
                <a:lnTo>
                  <a:pt x="609" y="409"/>
                </a:lnTo>
                <a:lnTo>
                  <a:pt x="586" y="422"/>
                </a:lnTo>
                <a:lnTo>
                  <a:pt x="558" y="435"/>
                </a:lnTo>
                <a:lnTo>
                  <a:pt x="534" y="447"/>
                </a:lnTo>
                <a:lnTo>
                  <a:pt x="526" y="452"/>
                </a:lnTo>
                <a:lnTo>
                  <a:pt x="517" y="464"/>
                </a:lnTo>
                <a:lnTo>
                  <a:pt x="512" y="460"/>
                </a:lnTo>
                <a:lnTo>
                  <a:pt x="511" y="451"/>
                </a:lnTo>
                <a:lnTo>
                  <a:pt x="514" y="440"/>
                </a:lnTo>
                <a:lnTo>
                  <a:pt x="521" y="435"/>
                </a:lnTo>
                <a:lnTo>
                  <a:pt x="513" y="426"/>
                </a:lnTo>
                <a:lnTo>
                  <a:pt x="526" y="412"/>
                </a:lnTo>
                <a:lnTo>
                  <a:pt x="527" y="407"/>
                </a:lnTo>
                <a:lnTo>
                  <a:pt x="521" y="401"/>
                </a:lnTo>
                <a:lnTo>
                  <a:pt x="511" y="320"/>
                </a:lnTo>
                <a:lnTo>
                  <a:pt x="507" y="315"/>
                </a:lnTo>
                <a:lnTo>
                  <a:pt x="507" y="240"/>
                </a:lnTo>
                <a:lnTo>
                  <a:pt x="499" y="223"/>
                </a:lnTo>
                <a:lnTo>
                  <a:pt x="493" y="205"/>
                </a:lnTo>
                <a:lnTo>
                  <a:pt x="493" y="190"/>
                </a:lnTo>
                <a:lnTo>
                  <a:pt x="488" y="162"/>
                </a:lnTo>
                <a:lnTo>
                  <a:pt x="480" y="149"/>
                </a:lnTo>
                <a:lnTo>
                  <a:pt x="475" y="150"/>
                </a:lnTo>
                <a:lnTo>
                  <a:pt x="476" y="152"/>
                </a:lnTo>
                <a:lnTo>
                  <a:pt x="474" y="153"/>
                </a:lnTo>
                <a:lnTo>
                  <a:pt x="471" y="149"/>
                </a:lnTo>
                <a:lnTo>
                  <a:pt x="473" y="134"/>
                </a:lnTo>
                <a:lnTo>
                  <a:pt x="459" y="103"/>
                </a:lnTo>
                <a:lnTo>
                  <a:pt x="458" y="92"/>
                </a:lnTo>
                <a:lnTo>
                  <a:pt x="463" y="80"/>
                </a:lnTo>
                <a:lnTo>
                  <a:pt x="459" y="57"/>
                </a:lnTo>
                <a:lnTo>
                  <a:pt x="446" y="25"/>
                </a:lnTo>
                <a:lnTo>
                  <a:pt x="446" y="20"/>
                </a:lnTo>
                <a:lnTo>
                  <a:pt x="441" y="16"/>
                </a:lnTo>
                <a:lnTo>
                  <a:pt x="444" y="12"/>
                </a:lnTo>
                <a:lnTo>
                  <a:pt x="438" y="0"/>
                </a:lnTo>
                <a:lnTo>
                  <a:pt x="333" y="27"/>
                </a:lnTo>
                <a:lnTo>
                  <a:pt x="332" y="24"/>
                </a:lnTo>
                <a:lnTo>
                  <a:pt x="329" y="24"/>
                </a:lnTo>
                <a:lnTo>
                  <a:pt x="320" y="29"/>
                </a:lnTo>
                <a:lnTo>
                  <a:pt x="294" y="55"/>
                </a:lnTo>
                <a:lnTo>
                  <a:pt x="269" y="89"/>
                </a:lnTo>
                <a:lnTo>
                  <a:pt x="266" y="96"/>
                </a:lnTo>
                <a:lnTo>
                  <a:pt x="268" y="101"/>
                </a:lnTo>
                <a:lnTo>
                  <a:pt x="264" y="113"/>
                </a:lnTo>
                <a:lnTo>
                  <a:pt x="259" y="120"/>
                </a:lnTo>
                <a:lnTo>
                  <a:pt x="233" y="145"/>
                </a:lnTo>
                <a:lnTo>
                  <a:pt x="230" y="150"/>
                </a:lnTo>
                <a:lnTo>
                  <a:pt x="235" y="160"/>
                </a:lnTo>
                <a:lnTo>
                  <a:pt x="236" y="163"/>
                </a:lnTo>
                <a:lnTo>
                  <a:pt x="242" y="162"/>
                </a:lnTo>
                <a:lnTo>
                  <a:pt x="249" y="165"/>
                </a:lnTo>
                <a:lnTo>
                  <a:pt x="249" y="170"/>
                </a:lnTo>
                <a:lnTo>
                  <a:pt x="244" y="176"/>
                </a:lnTo>
                <a:lnTo>
                  <a:pt x="247" y="184"/>
                </a:lnTo>
                <a:lnTo>
                  <a:pt x="253" y="195"/>
                </a:lnTo>
                <a:lnTo>
                  <a:pt x="252" y="210"/>
                </a:lnTo>
                <a:lnTo>
                  <a:pt x="235" y="216"/>
                </a:lnTo>
                <a:lnTo>
                  <a:pt x="211" y="243"/>
                </a:lnTo>
                <a:lnTo>
                  <a:pt x="191" y="249"/>
                </a:lnTo>
                <a:lnTo>
                  <a:pt x="150" y="261"/>
                </a:lnTo>
                <a:lnTo>
                  <a:pt x="136" y="255"/>
                </a:lnTo>
                <a:lnTo>
                  <a:pt x="124" y="253"/>
                </a:lnTo>
                <a:lnTo>
                  <a:pt x="103" y="255"/>
                </a:lnTo>
                <a:lnTo>
                  <a:pt x="80" y="259"/>
                </a:lnTo>
                <a:lnTo>
                  <a:pt x="55" y="269"/>
                </a:lnTo>
                <a:lnTo>
                  <a:pt x="44" y="277"/>
                </a:lnTo>
                <a:lnTo>
                  <a:pt x="40" y="290"/>
                </a:lnTo>
                <a:lnTo>
                  <a:pt x="40" y="299"/>
                </a:lnTo>
                <a:lnTo>
                  <a:pt x="60" y="320"/>
                </a:lnTo>
                <a:lnTo>
                  <a:pt x="62" y="328"/>
                </a:lnTo>
                <a:lnTo>
                  <a:pt x="58" y="335"/>
                </a:lnTo>
                <a:lnTo>
                  <a:pt x="52" y="339"/>
                </a:lnTo>
                <a:lnTo>
                  <a:pt x="47" y="355"/>
                </a:lnTo>
                <a:lnTo>
                  <a:pt x="12" y="389"/>
                </a:lnTo>
                <a:lnTo>
                  <a:pt x="0" y="398"/>
                </a:lnTo>
                <a:lnTo>
                  <a:pt x="5" y="427"/>
                </a:lnTo>
                <a:lnTo>
                  <a:pt x="360" y="356"/>
                </a:lnTo>
                <a:lnTo>
                  <a:pt x="366" y="361"/>
                </a:lnTo>
                <a:lnTo>
                  <a:pt x="368" y="367"/>
                </a:lnTo>
                <a:lnTo>
                  <a:pt x="371" y="370"/>
                </a:lnTo>
                <a:lnTo>
                  <a:pt x="374" y="369"/>
                </a:lnTo>
                <a:lnTo>
                  <a:pt x="378" y="373"/>
                </a:lnTo>
                <a:lnTo>
                  <a:pt x="383" y="374"/>
                </a:lnTo>
                <a:lnTo>
                  <a:pt x="394" y="394"/>
                </a:lnTo>
                <a:lnTo>
                  <a:pt x="395" y="403"/>
                </a:lnTo>
                <a:lnTo>
                  <a:pt x="399" y="406"/>
                </a:lnTo>
                <a:lnTo>
                  <a:pt x="400" y="408"/>
                </a:lnTo>
                <a:lnTo>
                  <a:pt x="421" y="410"/>
                </a:lnTo>
                <a:lnTo>
                  <a:pt x="428" y="416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7" name="Freeform 67"/>
          <p:cNvSpPr>
            <a:spLocks/>
          </p:cNvSpPr>
          <p:nvPr/>
        </p:nvSpPr>
        <p:spPr bwMode="auto">
          <a:xfrm>
            <a:off x="6575425" y="3095625"/>
            <a:ext cx="720725" cy="515938"/>
          </a:xfrm>
          <a:custGeom>
            <a:avLst/>
            <a:gdLst/>
            <a:ahLst/>
            <a:cxnLst>
              <a:cxn ang="0">
                <a:pos x="127" y="309"/>
              </a:cxn>
              <a:cxn ang="0">
                <a:pos x="357" y="264"/>
              </a:cxn>
              <a:cxn ang="0">
                <a:pos x="430" y="252"/>
              </a:cxn>
              <a:cxn ang="0">
                <a:pos x="431" y="251"/>
              </a:cxn>
              <a:cxn ang="0">
                <a:pos x="434" y="250"/>
              </a:cxn>
              <a:cxn ang="0">
                <a:pos x="435" y="243"/>
              </a:cxn>
              <a:cxn ang="0">
                <a:pos x="443" y="236"/>
              </a:cxn>
              <a:cxn ang="0">
                <a:pos x="452" y="235"/>
              </a:cxn>
              <a:cxn ang="0">
                <a:pos x="458" y="236"/>
              </a:cxn>
              <a:cxn ang="0">
                <a:pos x="480" y="222"/>
              </a:cxn>
              <a:cxn ang="0">
                <a:pos x="482" y="210"/>
              </a:cxn>
              <a:cxn ang="0">
                <a:pos x="496" y="198"/>
              </a:cxn>
              <a:cxn ang="0">
                <a:pos x="509" y="189"/>
              </a:cxn>
              <a:cxn ang="0">
                <a:pos x="510" y="186"/>
              </a:cxn>
              <a:cxn ang="0">
                <a:pos x="498" y="177"/>
              </a:cxn>
              <a:cxn ang="0">
                <a:pos x="493" y="172"/>
              </a:cxn>
              <a:cxn ang="0">
                <a:pos x="487" y="170"/>
              </a:cxn>
              <a:cxn ang="0">
                <a:pos x="484" y="167"/>
              </a:cxn>
              <a:cxn ang="0">
                <a:pos x="476" y="164"/>
              </a:cxn>
              <a:cxn ang="0">
                <a:pos x="471" y="151"/>
              </a:cxn>
              <a:cxn ang="0">
                <a:pos x="461" y="150"/>
              </a:cxn>
              <a:cxn ang="0">
                <a:pos x="459" y="148"/>
              </a:cxn>
              <a:cxn ang="0">
                <a:pos x="457" y="129"/>
              </a:cxn>
              <a:cxn ang="0">
                <a:pos x="464" y="125"/>
              </a:cxn>
              <a:cxn ang="0">
                <a:pos x="462" y="114"/>
              </a:cxn>
              <a:cxn ang="0">
                <a:pos x="455" y="107"/>
              </a:cxn>
              <a:cxn ang="0">
                <a:pos x="455" y="104"/>
              </a:cxn>
              <a:cxn ang="0">
                <a:pos x="457" y="101"/>
              </a:cxn>
              <a:cxn ang="0">
                <a:pos x="468" y="91"/>
              </a:cxn>
              <a:cxn ang="0">
                <a:pos x="471" y="75"/>
              </a:cxn>
              <a:cxn ang="0">
                <a:pos x="471" y="70"/>
              </a:cxn>
              <a:cxn ang="0">
                <a:pos x="477" y="62"/>
              </a:cxn>
              <a:cxn ang="0">
                <a:pos x="481" y="58"/>
              </a:cxn>
              <a:cxn ang="0">
                <a:pos x="473" y="53"/>
              </a:cxn>
              <a:cxn ang="0">
                <a:pos x="453" y="51"/>
              </a:cxn>
              <a:cxn ang="0">
                <a:pos x="452" y="49"/>
              </a:cxn>
              <a:cxn ang="0">
                <a:pos x="448" y="46"/>
              </a:cxn>
              <a:cxn ang="0">
                <a:pos x="447" y="37"/>
              </a:cxn>
              <a:cxn ang="0">
                <a:pos x="436" y="17"/>
              </a:cxn>
              <a:cxn ang="0">
                <a:pos x="430" y="16"/>
              </a:cxn>
              <a:cxn ang="0">
                <a:pos x="427" y="13"/>
              </a:cxn>
              <a:cxn ang="0">
                <a:pos x="424" y="14"/>
              </a:cxn>
              <a:cxn ang="0">
                <a:pos x="421" y="11"/>
              </a:cxn>
              <a:cxn ang="0">
                <a:pos x="419" y="4"/>
              </a:cxn>
              <a:cxn ang="0">
                <a:pos x="413" y="0"/>
              </a:cxn>
              <a:cxn ang="0">
                <a:pos x="60" y="70"/>
              </a:cxn>
              <a:cxn ang="0">
                <a:pos x="55" y="41"/>
              </a:cxn>
              <a:cxn ang="0">
                <a:pos x="36" y="61"/>
              </a:cxn>
              <a:cxn ang="0">
                <a:pos x="32" y="62"/>
              </a:cxn>
              <a:cxn ang="0">
                <a:pos x="29" y="58"/>
              </a:cxn>
              <a:cxn ang="0">
                <a:pos x="27" y="58"/>
              </a:cxn>
              <a:cxn ang="0">
                <a:pos x="23" y="69"/>
              </a:cxn>
              <a:cxn ang="0">
                <a:pos x="6" y="83"/>
              </a:cxn>
              <a:cxn ang="0">
                <a:pos x="0" y="86"/>
              </a:cxn>
              <a:cxn ang="0">
                <a:pos x="25" y="230"/>
              </a:cxn>
              <a:cxn ang="0">
                <a:pos x="42" y="325"/>
              </a:cxn>
              <a:cxn ang="0">
                <a:pos x="127" y="309"/>
              </a:cxn>
            </a:cxnLst>
            <a:rect l="0" t="0" r="r" b="b"/>
            <a:pathLst>
              <a:path w="511" h="326">
                <a:moveTo>
                  <a:pt x="127" y="309"/>
                </a:moveTo>
                <a:lnTo>
                  <a:pt x="357" y="264"/>
                </a:lnTo>
                <a:lnTo>
                  <a:pt x="430" y="252"/>
                </a:lnTo>
                <a:lnTo>
                  <a:pt x="431" y="251"/>
                </a:lnTo>
                <a:lnTo>
                  <a:pt x="434" y="250"/>
                </a:lnTo>
                <a:lnTo>
                  <a:pt x="435" y="243"/>
                </a:lnTo>
                <a:lnTo>
                  <a:pt x="443" y="236"/>
                </a:lnTo>
                <a:lnTo>
                  <a:pt x="452" y="235"/>
                </a:lnTo>
                <a:lnTo>
                  <a:pt x="458" y="236"/>
                </a:lnTo>
                <a:lnTo>
                  <a:pt x="480" y="222"/>
                </a:lnTo>
                <a:lnTo>
                  <a:pt x="482" y="210"/>
                </a:lnTo>
                <a:lnTo>
                  <a:pt x="496" y="198"/>
                </a:lnTo>
                <a:lnTo>
                  <a:pt x="509" y="189"/>
                </a:lnTo>
                <a:lnTo>
                  <a:pt x="510" y="186"/>
                </a:lnTo>
                <a:lnTo>
                  <a:pt x="498" y="177"/>
                </a:lnTo>
                <a:lnTo>
                  <a:pt x="493" y="172"/>
                </a:lnTo>
                <a:lnTo>
                  <a:pt x="487" y="170"/>
                </a:lnTo>
                <a:lnTo>
                  <a:pt x="484" y="167"/>
                </a:lnTo>
                <a:lnTo>
                  <a:pt x="476" y="164"/>
                </a:lnTo>
                <a:lnTo>
                  <a:pt x="471" y="151"/>
                </a:lnTo>
                <a:lnTo>
                  <a:pt x="461" y="150"/>
                </a:lnTo>
                <a:lnTo>
                  <a:pt x="459" y="148"/>
                </a:lnTo>
                <a:lnTo>
                  <a:pt x="457" y="129"/>
                </a:lnTo>
                <a:lnTo>
                  <a:pt x="464" y="125"/>
                </a:lnTo>
                <a:lnTo>
                  <a:pt x="462" y="114"/>
                </a:lnTo>
                <a:lnTo>
                  <a:pt x="455" y="107"/>
                </a:lnTo>
                <a:lnTo>
                  <a:pt x="455" y="104"/>
                </a:lnTo>
                <a:lnTo>
                  <a:pt x="457" y="101"/>
                </a:lnTo>
                <a:lnTo>
                  <a:pt x="468" y="91"/>
                </a:lnTo>
                <a:lnTo>
                  <a:pt x="471" y="75"/>
                </a:lnTo>
                <a:lnTo>
                  <a:pt x="471" y="70"/>
                </a:lnTo>
                <a:lnTo>
                  <a:pt x="477" y="62"/>
                </a:lnTo>
                <a:lnTo>
                  <a:pt x="481" y="58"/>
                </a:lnTo>
                <a:lnTo>
                  <a:pt x="473" y="53"/>
                </a:lnTo>
                <a:lnTo>
                  <a:pt x="453" y="51"/>
                </a:lnTo>
                <a:lnTo>
                  <a:pt x="452" y="49"/>
                </a:lnTo>
                <a:lnTo>
                  <a:pt x="448" y="46"/>
                </a:lnTo>
                <a:lnTo>
                  <a:pt x="447" y="37"/>
                </a:lnTo>
                <a:lnTo>
                  <a:pt x="436" y="17"/>
                </a:lnTo>
                <a:lnTo>
                  <a:pt x="430" y="16"/>
                </a:lnTo>
                <a:lnTo>
                  <a:pt x="427" y="13"/>
                </a:lnTo>
                <a:lnTo>
                  <a:pt x="424" y="14"/>
                </a:lnTo>
                <a:lnTo>
                  <a:pt x="421" y="11"/>
                </a:lnTo>
                <a:lnTo>
                  <a:pt x="419" y="4"/>
                </a:lnTo>
                <a:lnTo>
                  <a:pt x="413" y="0"/>
                </a:lnTo>
                <a:lnTo>
                  <a:pt x="60" y="70"/>
                </a:lnTo>
                <a:lnTo>
                  <a:pt x="55" y="41"/>
                </a:lnTo>
                <a:lnTo>
                  <a:pt x="36" y="61"/>
                </a:lnTo>
                <a:lnTo>
                  <a:pt x="32" y="62"/>
                </a:lnTo>
                <a:lnTo>
                  <a:pt x="29" y="58"/>
                </a:lnTo>
                <a:lnTo>
                  <a:pt x="27" y="58"/>
                </a:lnTo>
                <a:lnTo>
                  <a:pt x="23" y="69"/>
                </a:lnTo>
                <a:lnTo>
                  <a:pt x="6" y="83"/>
                </a:lnTo>
                <a:lnTo>
                  <a:pt x="0" y="86"/>
                </a:lnTo>
                <a:lnTo>
                  <a:pt x="25" y="230"/>
                </a:lnTo>
                <a:lnTo>
                  <a:pt x="42" y="325"/>
                </a:lnTo>
                <a:lnTo>
                  <a:pt x="127" y="309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8" name="Freeform 68"/>
          <p:cNvSpPr>
            <a:spLocks/>
          </p:cNvSpPr>
          <p:nvPr/>
        </p:nvSpPr>
        <p:spPr bwMode="auto">
          <a:xfrm>
            <a:off x="6575425" y="3095625"/>
            <a:ext cx="736600" cy="533400"/>
          </a:xfrm>
          <a:custGeom>
            <a:avLst/>
            <a:gdLst/>
            <a:ahLst/>
            <a:cxnLst>
              <a:cxn ang="0">
                <a:pos x="130" y="320"/>
              </a:cxn>
              <a:cxn ang="0">
                <a:pos x="365" y="273"/>
              </a:cxn>
              <a:cxn ang="0">
                <a:pos x="440" y="260"/>
              </a:cxn>
              <a:cxn ang="0">
                <a:pos x="441" y="259"/>
              </a:cxn>
              <a:cxn ang="0">
                <a:pos x="443" y="258"/>
              </a:cxn>
              <a:cxn ang="0">
                <a:pos x="444" y="251"/>
              </a:cxn>
              <a:cxn ang="0">
                <a:pos x="453" y="244"/>
              </a:cxn>
              <a:cxn ang="0">
                <a:pos x="462" y="243"/>
              </a:cxn>
              <a:cxn ang="0">
                <a:pos x="468" y="244"/>
              </a:cxn>
              <a:cxn ang="0">
                <a:pos x="490" y="229"/>
              </a:cxn>
              <a:cxn ang="0">
                <a:pos x="492" y="217"/>
              </a:cxn>
              <a:cxn ang="0">
                <a:pos x="507" y="204"/>
              </a:cxn>
              <a:cxn ang="0">
                <a:pos x="520" y="195"/>
              </a:cxn>
              <a:cxn ang="0">
                <a:pos x="521" y="192"/>
              </a:cxn>
              <a:cxn ang="0">
                <a:pos x="509" y="183"/>
              </a:cxn>
              <a:cxn ang="0">
                <a:pos x="503" y="178"/>
              </a:cxn>
              <a:cxn ang="0">
                <a:pos x="498" y="176"/>
              </a:cxn>
              <a:cxn ang="0">
                <a:pos x="495" y="172"/>
              </a:cxn>
              <a:cxn ang="0">
                <a:pos x="486" y="169"/>
              </a:cxn>
              <a:cxn ang="0">
                <a:pos x="481" y="156"/>
              </a:cxn>
              <a:cxn ang="0">
                <a:pos x="470" y="155"/>
              </a:cxn>
              <a:cxn ang="0">
                <a:pos x="469" y="153"/>
              </a:cxn>
              <a:cxn ang="0">
                <a:pos x="467" y="133"/>
              </a:cxn>
              <a:cxn ang="0">
                <a:pos x="474" y="130"/>
              </a:cxn>
              <a:cxn ang="0">
                <a:pos x="472" y="117"/>
              </a:cxn>
              <a:cxn ang="0">
                <a:pos x="465" y="111"/>
              </a:cxn>
              <a:cxn ang="0">
                <a:pos x="465" y="108"/>
              </a:cxn>
              <a:cxn ang="0">
                <a:pos x="467" y="104"/>
              </a:cxn>
              <a:cxn ang="0">
                <a:pos x="478" y="94"/>
              </a:cxn>
              <a:cxn ang="0">
                <a:pos x="481" y="78"/>
              </a:cxn>
              <a:cxn ang="0">
                <a:pos x="481" y="72"/>
              </a:cxn>
              <a:cxn ang="0">
                <a:pos x="487" y="64"/>
              </a:cxn>
              <a:cxn ang="0">
                <a:pos x="491" y="60"/>
              </a:cxn>
              <a:cxn ang="0">
                <a:pos x="484" y="55"/>
              </a:cxn>
              <a:cxn ang="0">
                <a:pos x="463" y="53"/>
              </a:cxn>
              <a:cxn ang="0">
                <a:pos x="462" y="51"/>
              </a:cxn>
              <a:cxn ang="0">
                <a:pos x="457" y="47"/>
              </a:cxn>
              <a:cxn ang="0">
                <a:pos x="456" y="38"/>
              </a:cxn>
              <a:cxn ang="0">
                <a:pos x="445" y="18"/>
              </a:cxn>
              <a:cxn ang="0">
                <a:pos x="440" y="16"/>
              </a:cxn>
              <a:cxn ang="0">
                <a:pos x="436" y="13"/>
              </a:cxn>
              <a:cxn ang="0">
                <a:pos x="433" y="14"/>
              </a:cxn>
              <a:cxn ang="0">
                <a:pos x="430" y="11"/>
              </a:cxn>
              <a:cxn ang="0">
                <a:pos x="428" y="4"/>
              </a:cxn>
              <a:cxn ang="0">
                <a:pos x="422" y="0"/>
              </a:cxn>
              <a:cxn ang="0">
                <a:pos x="62" y="72"/>
              </a:cxn>
              <a:cxn ang="0">
                <a:pos x="56" y="43"/>
              </a:cxn>
              <a:cxn ang="0">
                <a:pos x="36" y="63"/>
              </a:cxn>
              <a:cxn ang="0">
                <a:pos x="33" y="64"/>
              </a:cxn>
              <a:cxn ang="0">
                <a:pos x="30" y="60"/>
              </a:cxn>
              <a:cxn ang="0">
                <a:pos x="27" y="60"/>
              </a:cxn>
              <a:cxn ang="0">
                <a:pos x="23" y="71"/>
              </a:cxn>
              <a:cxn ang="0">
                <a:pos x="7" y="86"/>
              </a:cxn>
              <a:cxn ang="0">
                <a:pos x="0" y="89"/>
              </a:cxn>
              <a:cxn ang="0">
                <a:pos x="25" y="238"/>
              </a:cxn>
              <a:cxn ang="0">
                <a:pos x="43" y="336"/>
              </a:cxn>
              <a:cxn ang="0">
                <a:pos x="130" y="320"/>
              </a:cxn>
            </a:cxnLst>
            <a:rect l="0" t="0" r="r" b="b"/>
            <a:pathLst>
              <a:path w="522" h="337">
                <a:moveTo>
                  <a:pt x="130" y="320"/>
                </a:moveTo>
                <a:lnTo>
                  <a:pt x="365" y="273"/>
                </a:lnTo>
                <a:lnTo>
                  <a:pt x="440" y="260"/>
                </a:lnTo>
                <a:lnTo>
                  <a:pt x="441" y="259"/>
                </a:lnTo>
                <a:lnTo>
                  <a:pt x="443" y="258"/>
                </a:lnTo>
                <a:lnTo>
                  <a:pt x="444" y="251"/>
                </a:lnTo>
                <a:lnTo>
                  <a:pt x="453" y="244"/>
                </a:lnTo>
                <a:lnTo>
                  <a:pt x="462" y="243"/>
                </a:lnTo>
                <a:lnTo>
                  <a:pt x="468" y="244"/>
                </a:lnTo>
                <a:lnTo>
                  <a:pt x="490" y="229"/>
                </a:lnTo>
                <a:lnTo>
                  <a:pt x="492" y="217"/>
                </a:lnTo>
                <a:lnTo>
                  <a:pt x="507" y="204"/>
                </a:lnTo>
                <a:lnTo>
                  <a:pt x="520" y="195"/>
                </a:lnTo>
                <a:lnTo>
                  <a:pt x="521" y="192"/>
                </a:lnTo>
                <a:lnTo>
                  <a:pt x="509" y="183"/>
                </a:lnTo>
                <a:lnTo>
                  <a:pt x="503" y="178"/>
                </a:lnTo>
                <a:lnTo>
                  <a:pt x="498" y="176"/>
                </a:lnTo>
                <a:lnTo>
                  <a:pt x="495" y="172"/>
                </a:lnTo>
                <a:lnTo>
                  <a:pt x="486" y="169"/>
                </a:lnTo>
                <a:lnTo>
                  <a:pt x="481" y="156"/>
                </a:lnTo>
                <a:lnTo>
                  <a:pt x="470" y="155"/>
                </a:lnTo>
                <a:lnTo>
                  <a:pt x="469" y="153"/>
                </a:lnTo>
                <a:lnTo>
                  <a:pt x="467" y="133"/>
                </a:lnTo>
                <a:lnTo>
                  <a:pt x="474" y="130"/>
                </a:lnTo>
                <a:lnTo>
                  <a:pt x="472" y="117"/>
                </a:lnTo>
                <a:lnTo>
                  <a:pt x="465" y="111"/>
                </a:lnTo>
                <a:lnTo>
                  <a:pt x="465" y="108"/>
                </a:lnTo>
                <a:lnTo>
                  <a:pt x="467" y="104"/>
                </a:lnTo>
                <a:lnTo>
                  <a:pt x="478" y="94"/>
                </a:lnTo>
                <a:lnTo>
                  <a:pt x="481" y="78"/>
                </a:lnTo>
                <a:lnTo>
                  <a:pt x="481" y="72"/>
                </a:lnTo>
                <a:lnTo>
                  <a:pt x="487" y="64"/>
                </a:lnTo>
                <a:lnTo>
                  <a:pt x="491" y="60"/>
                </a:lnTo>
                <a:lnTo>
                  <a:pt x="484" y="55"/>
                </a:lnTo>
                <a:lnTo>
                  <a:pt x="463" y="53"/>
                </a:lnTo>
                <a:lnTo>
                  <a:pt x="462" y="51"/>
                </a:lnTo>
                <a:lnTo>
                  <a:pt x="457" y="47"/>
                </a:lnTo>
                <a:lnTo>
                  <a:pt x="456" y="38"/>
                </a:lnTo>
                <a:lnTo>
                  <a:pt x="445" y="18"/>
                </a:lnTo>
                <a:lnTo>
                  <a:pt x="440" y="16"/>
                </a:lnTo>
                <a:lnTo>
                  <a:pt x="436" y="13"/>
                </a:lnTo>
                <a:lnTo>
                  <a:pt x="433" y="14"/>
                </a:lnTo>
                <a:lnTo>
                  <a:pt x="430" y="11"/>
                </a:lnTo>
                <a:lnTo>
                  <a:pt x="428" y="4"/>
                </a:lnTo>
                <a:lnTo>
                  <a:pt x="422" y="0"/>
                </a:lnTo>
                <a:lnTo>
                  <a:pt x="62" y="72"/>
                </a:lnTo>
                <a:lnTo>
                  <a:pt x="56" y="43"/>
                </a:lnTo>
                <a:lnTo>
                  <a:pt x="36" y="63"/>
                </a:lnTo>
                <a:lnTo>
                  <a:pt x="33" y="64"/>
                </a:lnTo>
                <a:lnTo>
                  <a:pt x="30" y="60"/>
                </a:lnTo>
                <a:lnTo>
                  <a:pt x="27" y="60"/>
                </a:lnTo>
                <a:lnTo>
                  <a:pt x="23" y="71"/>
                </a:lnTo>
                <a:lnTo>
                  <a:pt x="7" y="86"/>
                </a:lnTo>
                <a:lnTo>
                  <a:pt x="0" y="89"/>
                </a:lnTo>
                <a:lnTo>
                  <a:pt x="25" y="238"/>
                </a:lnTo>
                <a:lnTo>
                  <a:pt x="43" y="336"/>
                </a:lnTo>
                <a:lnTo>
                  <a:pt x="130" y="320"/>
                </a:lnTo>
              </a:path>
            </a:pathLst>
          </a:custGeom>
          <a:solidFill>
            <a:srgbClr val="E4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9" name="Freeform 69"/>
          <p:cNvSpPr>
            <a:spLocks/>
          </p:cNvSpPr>
          <p:nvPr/>
        </p:nvSpPr>
        <p:spPr bwMode="auto">
          <a:xfrm>
            <a:off x="6330950" y="3625850"/>
            <a:ext cx="942975" cy="603250"/>
          </a:xfrm>
          <a:custGeom>
            <a:avLst/>
            <a:gdLst/>
            <a:ahLst/>
            <a:cxnLst>
              <a:cxn ang="0">
                <a:pos x="439" y="318"/>
              </a:cxn>
              <a:cxn ang="0">
                <a:pos x="202" y="354"/>
              </a:cxn>
              <a:cxn ang="0">
                <a:pos x="169" y="359"/>
              </a:cxn>
              <a:cxn ang="0">
                <a:pos x="146" y="359"/>
              </a:cxn>
              <a:cxn ang="0">
                <a:pos x="0" y="379"/>
              </a:cxn>
              <a:cxn ang="0">
                <a:pos x="37" y="359"/>
              </a:cxn>
              <a:cxn ang="0">
                <a:pos x="58" y="339"/>
              </a:cxn>
              <a:cxn ang="0">
                <a:pos x="61" y="328"/>
              </a:cxn>
              <a:cxn ang="0">
                <a:pos x="70" y="313"/>
              </a:cxn>
              <a:cxn ang="0">
                <a:pos x="125" y="267"/>
              </a:cxn>
              <a:cxn ang="0">
                <a:pos x="131" y="260"/>
              </a:cxn>
              <a:cxn ang="0">
                <a:pos x="140" y="282"/>
              </a:cxn>
              <a:cxn ang="0">
                <a:pos x="169" y="289"/>
              </a:cxn>
              <a:cxn ang="0">
                <a:pos x="180" y="276"/>
              </a:cxn>
              <a:cxn ang="0">
                <a:pos x="194" y="277"/>
              </a:cxn>
              <a:cxn ang="0">
                <a:pos x="205" y="278"/>
              </a:cxn>
              <a:cxn ang="0">
                <a:pos x="230" y="256"/>
              </a:cxn>
              <a:cxn ang="0">
                <a:pos x="237" y="261"/>
              </a:cxn>
              <a:cxn ang="0">
                <a:pos x="261" y="248"/>
              </a:cxn>
              <a:cxn ang="0">
                <a:pos x="272" y="223"/>
              </a:cxn>
              <a:cxn ang="0">
                <a:pos x="288" y="182"/>
              </a:cxn>
              <a:cxn ang="0">
                <a:pos x="311" y="110"/>
              </a:cxn>
              <a:cxn ang="0">
                <a:pos x="322" y="122"/>
              </a:cxn>
              <a:cxn ang="0">
                <a:pos x="339" y="124"/>
              </a:cxn>
              <a:cxn ang="0">
                <a:pos x="354" y="85"/>
              </a:cxn>
              <a:cxn ang="0">
                <a:pos x="370" y="79"/>
              </a:cxn>
              <a:cxn ang="0">
                <a:pos x="383" y="61"/>
              </a:cxn>
              <a:cxn ang="0">
                <a:pos x="395" y="37"/>
              </a:cxn>
              <a:cxn ang="0">
                <a:pos x="401" y="31"/>
              </a:cxn>
              <a:cxn ang="0">
                <a:pos x="398" y="6"/>
              </a:cxn>
              <a:cxn ang="0">
                <a:pos x="404" y="0"/>
              </a:cxn>
              <a:cxn ang="0">
                <a:pos x="449" y="27"/>
              </a:cxn>
              <a:cxn ang="0">
                <a:pos x="456" y="4"/>
              </a:cxn>
              <a:cxn ang="0">
                <a:pos x="470" y="6"/>
              </a:cxn>
              <a:cxn ang="0">
                <a:pos x="473" y="18"/>
              </a:cxn>
              <a:cxn ang="0">
                <a:pos x="499" y="28"/>
              </a:cxn>
              <a:cxn ang="0">
                <a:pos x="518" y="40"/>
              </a:cxn>
              <a:cxn ang="0">
                <a:pos x="523" y="54"/>
              </a:cxn>
              <a:cxn ang="0">
                <a:pos x="506" y="90"/>
              </a:cxn>
              <a:cxn ang="0">
                <a:pos x="520" y="103"/>
              </a:cxn>
              <a:cxn ang="0">
                <a:pos x="540" y="106"/>
              </a:cxn>
              <a:cxn ang="0">
                <a:pos x="550" y="110"/>
              </a:cxn>
              <a:cxn ang="0">
                <a:pos x="561" y="117"/>
              </a:cxn>
              <a:cxn ang="0">
                <a:pos x="570" y="115"/>
              </a:cxn>
              <a:cxn ang="0">
                <a:pos x="604" y="128"/>
              </a:cxn>
              <a:cxn ang="0">
                <a:pos x="610" y="141"/>
              </a:cxn>
              <a:cxn ang="0">
                <a:pos x="607" y="160"/>
              </a:cxn>
              <a:cxn ang="0">
                <a:pos x="601" y="166"/>
              </a:cxn>
              <a:cxn ang="0">
                <a:pos x="620" y="184"/>
              </a:cxn>
              <a:cxn ang="0">
                <a:pos x="618" y="192"/>
              </a:cxn>
              <a:cxn ang="0">
                <a:pos x="604" y="195"/>
              </a:cxn>
              <a:cxn ang="0">
                <a:pos x="612" y="199"/>
              </a:cxn>
              <a:cxn ang="0">
                <a:pos x="604" y="206"/>
              </a:cxn>
              <a:cxn ang="0">
                <a:pos x="600" y="208"/>
              </a:cxn>
              <a:cxn ang="0">
                <a:pos x="614" y="213"/>
              </a:cxn>
              <a:cxn ang="0">
                <a:pos x="627" y="222"/>
              </a:cxn>
              <a:cxn ang="0">
                <a:pos x="612" y="232"/>
              </a:cxn>
              <a:cxn ang="0">
                <a:pos x="599" y="232"/>
              </a:cxn>
              <a:cxn ang="0">
                <a:pos x="616" y="243"/>
              </a:cxn>
              <a:cxn ang="0">
                <a:pos x="633" y="232"/>
              </a:cxn>
              <a:cxn ang="0">
                <a:pos x="655" y="232"/>
              </a:cxn>
              <a:cxn ang="0">
                <a:pos x="667" y="264"/>
              </a:cxn>
              <a:cxn ang="0">
                <a:pos x="658" y="272"/>
              </a:cxn>
            </a:cxnLst>
            <a:rect l="0" t="0" r="r" b="b"/>
            <a:pathLst>
              <a:path w="668" h="380">
                <a:moveTo>
                  <a:pt x="658" y="276"/>
                </a:moveTo>
                <a:lnTo>
                  <a:pt x="439" y="318"/>
                </a:lnTo>
                <a:lnTo>
                  <a:pt x="207" y="355"/>
                </a:lnTo>
                <a:lnTo>
                  <a:pt x="202" y="354"/>
                </a:lnTo>
                <a:lnTo>
                  <a:pt x="193" y="357"/>
                </a:lnTo>
                <a:lnTo>
                  <a:pt x="169" y="359"/>
                </a:lnTo>
                <a:lnTo>
                  <a:pt x="170" y="354"/>
                </a:lnTo>
                <a:lnTo>
                  <a:pt x="146" y="359"/>
                </a:lnTo>
                <a:lnTo>
                  <a:pt x="145" y="362"/>
                </a:lnTo>
                <a:lnTo>
                  <a:pt x="0" y="379"/>
                </a:lnTo>
                <a:lnTo>
                  <a:pt x="5" y="374"/>
                </a:lnTo>
                <a:lnTo>
                  <a:pt x="37" y="359"/>
                </a:lnTo>
                <a:lnTo>
                  <a:pt x="41" y="350"/>
                </a:lnTo>
                <a:lnTo>
                  <a:pt x="58" y="339"/>
                </a:lnTo>
                <a:lnTo>
                  <a:pt x="58" y="331"/>
                </a:lnTo>
                <a:lnTo>
                  <a:pt x="61" y="328"/>
                </a:lnTo>
                <a:lnTo>
                  <a:pt x="70" y="323"/>
                </a:lnTo>
                <a:lnTo>
                  <a:pt x="70" y="313"/>
                </a:lnTo>
                <a:lnTo>
                  <a:pt x="79" y="304"/>
                </a:lnTo>
                <a:lnTo>
                  <a:pt x="125" y="267"/>
                </a:lnTo>
                <a:lnTo>
                  <a:pt x="128" y="258"/>
                </a:lnTo>
                <a:lnTo>
                  <a:pt x="131" y="260"/>
                </a:lnTo>
                <a:lnTo>
                  <a:pt x="128" y="269"/>
                </a:lnTo>
                <a:lnTo>
                  <a:pt x="140" y="282"/>
                </a:lnTo>
                <a:lnTo>
                  <a:pt x="160" y="289"/>
                </a:lnTo>
                <a:lnTo>
                  <a:pt x="169" y="289"/>
                </a:lnTo>
                <a:lnTo>
                  <a:pt x="179" y="282"/>
                </a:lnTo>
                <a:lnTo>
                  <a:pt x="180" y="276"/>
                </a:lnTo>
                <a:lnTo>
                  <a:pt x="187" y="272"/>
                </a:lnTo>
                <a:lnTo>
                  <a:pt x="194" y="277"/>
                </a:lnTo>
                <a:lnTo>
                  <a:pt x="198" y="279"/>
                </a:lnTo>
                <a:lnTo>
                  <a:pt x="205" y="278"/>
                </a:lnTo>
                <a:lnTo>
                  <a:pt x="226" y="270"/>
                </a:lnTo>
                <a:lnTo>
                  <a:pt x="230" y="256"/>
                </a:lnTo>
                <a:lnTo>
                  <a:pt x="232" y="256"/>
                </a:lnTo>
                <a:lnTo>
                  <a:pt x="237" y="261"/>
                </a:lnTo>
                <a:lnTo>
                  <a:pt x="254" y="245"/>
                </a:lnTo>
                <a:lnTo>
                  <a:pt x="261" y="248"/>
                </a:lnTo>
                <a:lnTo>
                  <a:pt x="276" y="229"/>
                </a:lnTo>
                <a:lnTo>
                  <a:pt x="272" y="223"/>
                </a:lnTo>
                <a:lnTo>
                  <a:pt x="274" y="210"/>
                </a:lnTo>
                <a:lnTo>
                  <a:pt x="288" y="182"/>
                </a:lnTo>
                <a:lnTo>
                  <a:pt x="308" y="110"/>
                </a:lnTo>
                <a:lnTo>
                  <a:pt x="311" y="110"/>
                </a:lnTo>
                <a:lnTo>
                  <a:pt x="322" y="117"/>
                </a:lnTo>
                <a:lnTo>
                  <a:pt x="322" y="122"/>
                </a:lnTo>
                <a:lnTo>
                  <a:pt x="328" y="126"/>
                </a:lnTo>
                <a:lnTo>
                  <a:pt x="339" y="124"/>
                </a:lnTo>
                <a:lnTo>
                  <a:pt x="346" y="112"/>
                </a:lnTo>
                <a:lnTo>
                  <a:pt x="354" y="85"/>
                </a:lnTo>
                <a:lnTo>
                  <a:pt x="359" y="75"/>
                </a:lnTo>
                <a:lnTo>
                  <a:pt x="370" y="79"/>
                </a:lnTo>
                <a:lnTo>
                  <a:pt x="378" y="63"/>
                </a:lnTo>
                <a:lnTo>
                  <a:pt x="383" y="61"/>
                </a:lnTo>
                <a:lnTo>
                  <a:pt x="390" y="52"/>
                </a:lnTo>
                <a:lnTo>
                  <a:pt x="395" y="37"/>
                </a:lnTo>
                <a:lnTo>
                  <a:pt x="400" y="35"/>
                </a:lnTo>
                <a:lnTo>
                  <a:pt x="401" y="31"/>
                </a:lnTo>
                <a:lnTo>
                  <a:pt x="396" y="28"/>
                </a:lnTo>
                <a:lnTo>
                  <a:pt x="398" y="6"/>
                </a:lnTo>
                <a:lnTo>
                  <a:pt x="401" y="2"/>
                </a:lnTo>
                <a:lnTo>
                  <a:pt x="404" y="0"/>
                </a:lnTo>
                <a:lnTo>
                  <a:pt x="444" y="25"/>
                </a:lnTo>
                <a:lnTo>
                  <a:pt x="449" y="27"/>
                </a:lnTo>
                <a:lnTo>
                  <a:pt x="452" y="26"/>
                </a:lnTo>
                <a:lnTo>
                  <a:pt x="456" y="4"/>
                </a:lnTo>
                <a:lnTo>
                  <a:pt x="462" y="3"/>
                </a:lnTo>
                <a:lnTo>
                  <a:pt x="470" y="6"/>
                </a:lnTo>
                <a:lnTo>
                  <a:pt x="479" y="10"/>
                </a:lnTo>
                <a:lnTo>
                  <a:pt x="473" y="18"/>
                </a:lnTo>
                <a:lnTo>
                  <a:pt x="482" y="28"/>
                </a:lnTo>
                <a:lnTo>
                  <a:pt x="499" y="28"/>
                </a:lnTo>
                <a:lnTo>
                  <a:pt x="507" y="36"/>
                </a:lnTo>
                <a:lnTo>
                  <a:pt x="518" y="40"/>
                </a:lnTo>
                <a:lnTo>
                  <a:pt x="525" y="49"/>
                </a:lnTo>
                <a:lnTo>
                  <a:pt x="523" y="54"/>
                </a:lnTo>
                <a:lnTo>
                  <a:pt x="512" y="74"/>
                </a:lnTo>
                <a:lnTo>
                  <a:pt x="506" y="90"/>
                </a:lnTo>
                <a:lnTo>
                  <a:pt x="508" y="102"/>
                </a:lnTo>
                <a:lnTo>
                  <a:pt x="520" y="103"/>
                </a:lnTo>
                <a:lnTo>
                  <a:pt x="532" y="96"/>
                </a:lnTo>
                <a:lnTo>
                  <a:pt x="540" y="106"/>
                </a:lnTo>
                <a:lnTo>
                  <a:pt x="547" y="109"/>
                </a:lnTo>
                <a:lnTo>
                  <a:pt x="550" y="110"/>
                </a:lnTo>
                <a:lnTo>
                  <a:pt x="557" y="116"/>
                </a:lnTo>
                <a:lnTo>
                  <a:pt x="561" y="117"/>
                </a:lnTo>
                <a:lnTo>
                  <a:pt x="566" y="113"/>
                </a:lnTo>
                <a:lnTo>
                  <a:pt x="570" y="115"/>
                </a:lnTo>
                <a:lnTo>
                  <a:pt x="589" y="125"/>
                </a:lnTo>
                <a:lnTo>
                  <a:pt x="604" y="128"/>
                </a:lnTo>
                <a:lnTo>
                  <a:pt x="612" y="138"/>
                </a:lnTo>
                <a:lnTo>
                  <a:pt x="610" y="141"/>
                </a:lnTo>
                <a:lnTo>
                  <a:pt x="605" y="146"/>
                </a:lnTo>
                <a:lnTo>
                  <a:pt x="607" y="160"/>
                </a:lnTo>
                <a:lnTo>
                  <a:pt x="605" y="163"/>
                </a:lnTo>
                <a:lnTo>
                  <a:pt x="601" y="166"/>
                </a:lnTo>
                <a:lnTo>
                  <a:pt x="616" y="173"/>
                </a:lnTo>
                <a:lnTo>
                  <a:pt x="620" y="184"/>
                </a:lnTo>
                <a:lnTo>
                  <a:pt x="620" y="188"/>
                </a:lnTo>
                <a:lnTo>
                  <a:pt x="618" y="192"/>
                </a:lnTo>
                <a:lnTo>
                  <a:pt x="606" y="190"/>
                </a:lnTo>
                <a:lnTo>
                  <a:pt x="604" y="195"/>
                </a:lnTo>
                <a:lnTo>
                  <a:pt x="609" y="199"/>
                </a:lnTo>
                <a:lnTo>
                  <a:pt x="612" y="199"/>
                </a:lnTo>
                <a:lnTo>
                  <a:pt x="612" y="203"/>
                </a:lnTo>
                <a:lnTo>
                  <a:pt x="604" y="206"/>
                </a:lnTo>
                <a:lnTo>
                  <a:pt x="601" y="206"/>
                </a:lnTo>
                <a:lnTo>
                  <a:pt x="600" y="208"/>
                </a:lnTo>
                <a:lnTo>
                  <a:pt x="604" y="211"/>
                </a:lnTo>
                <a:lnTo>
                  <a:pt x="614" y="213"/>
                </a:lnTo>
                <a:lnTo>
                  <a:pt x="624" y="216"/>
                </a:lnTo>
                <a:lnTo>
                  <a:pt x="627" y="222"/>
                </a:lnTo>
                <a:lnTo>
                  <a:pt x="616" y="232"/>
                </a:lnTo>
                <a:lnTo>
                  <a:pt x="612" y="232"/>
                </a:lnTo>
                <a:lnTo>
                  <a:pt x="599" y="227"/>
                </a:lnTo>
                <a:lnTo>
                  <a:pt x="599" y="232"/>
                </a:lnTo>
                <a:lnTo>
                  <a:pt x="606" y="237"/>
                </a:lnTo>
                <a:lnTo>
                  <a:pt x="616" y="243"/>
                </a:lnTo>
                <a:lnTo>
                  <a:pt x="625" y="240"/>
                </a:lnTo>
                <a:lnTo>
                  <a:pt x="633" y="232"/>
                </a:lnTo>
                <a:lnTo>
                  <a:pt x="643" y="233"/>
                </a:lnTo>
                <a:lnTo>
                  <a:pt x="655" y="232"/>
                </a:lnTo>
                <a:lnTo>
                  <a:pt x="657" y="234"/>
                </a:lnTo>
                <a:lnTo>
                  <a:pt x="667" y="264"/>
                </a:lnTo>
                <a:lnTo>
                  <a:pt x="661" y="272"/>
                </a:lnTo>
                <a:lnTo>
                  <a:pt x="658" y="272"/>
                </a:lnTo>
                <a:lnTo>
                  <a:pt x="658" y="276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0" name="Freeform 70"/>
          <p:cNvSpPr>
            <a:spLocks/>
          </p:cNvSpPr>
          <p:nvPr/>
        </p:nvSpPr>
        <p:spPr bwMode="auto">
          <a:xfrm>
            <a:off x="6330950" y="3625850"/>
            <a:ext cx="958850" cy="620713"/>
          </a:xfrm>
          <a:custGeom>
            <a:avLst/>
            <a:gdLst/>
            <a:ahLst/>
            <a:cxnLst>
              <a:cxn ang="0">
                <a:pos x="446" y="327"/>
              </a:cxn>
              <a:cxn ang="0">
                <a:pos x="206" y="365"/>
              </a:cxn>
              <a:cxn ang="0">
                <a:pos x="172" y="369"/>
              </a:cxn>
              <a:cxn ang="0">
                <a:pos x="149" y="369"/>
              </a:cxn>
              <a:cxn ang="0">
                <a:pos x="0" y="390"/>
              </a:cxn>
              <a:cxn ang="0">
                <a:pos x="37" y="369"/>
              </a:cxn>
              <a:cxn ang="0">
                <a:pos x="59" y="349"/>
              </a:cxn>
              <a:cxn ang="0">
                <a:pos x="62" y="337"/>
              </a:cxn>
              <a:cxn ang="0">
                <a:pos x="72" y="322"/>
              </a:cxn>
              <a:cxn ang="0">
                <a:pos x="127" y="274"/>
              </a:cxn>
              <a:cxn ang="0">
                <a:pos x="133" y="268"/>
              </a:cxn>
              <a:cxn ang="0">
                <a:pos x="142" y="290"/>
              </a:cxn>
              <a:cxn ang="0">
                <a:pos x="172" y="297"/>
              </a:cxn>
              <a:cxn ang="0">
                <a:pos x="183" y="284"/>
              </a:cxn>
              <a:cxn ang="0">
                <a:pos x="197" y="285"/>
              </a:cxn>
              <a:cxn ang="0">
                <a:pos x="208" y="286"/>
              </a:cxn>
              <a:cxn ang="0">
                <a:pos x="233" y="263"/>
              </a:cxn>
              <a:cxn ang="0">
                <a:pos x="241" y="269"/>
              </a:cxn>
              <a:cxn ang="0">
                <a:pos x="265" y="256"/>
              </a:cxn>
              <a:cxn ang="0">
                <a:pos x="276" y="229"/>
              </a:cxn>
              <a:cxn ang="0">
                <a:pos x="293" y="187"/>
              </a:cxn>
              <a:cxn ang="0">
                <a:pos x="316" y="113"/>
              </a:cxn>
              <a:cxn ang="0">
                <a:pos x="327" y="126"/>
              </a:cxn>
              <a:cxn ang="0">
                <a:pos x="345" y="128"/>
              </a:cxn>
              <a:cxn ang="0">
                <a:pos x="360" y="87"/>
              </a:cxn>
              <a:cxn ang="0">
                <a:pos x="376" y="82"/>
              </a:cxn>
              <a:cxn ang="0">
                <a:pos x="390" y="63"/>
              </a:cxn>
              <a:cxn ang="0">
                <a:pos x="402" y="39"/>
              </a:cxn>
              <a:cxn ang="0">
                <a:pos x="407" y="32"/>
              </a:cxn>
              <a:cxn ang="0">
                <a:pos x="405" y="7"/>
              </a:cxn>
              <a:cxn ang="0">
                <a:pos x="411" y="0"/>
              </a:cxn>
              <a:cxn ang="0">
                <a:pos x="457" y="28"/>
              </a:cxn>
              <a:cxn ang="0">
                <a:pos x="463" y="4"/>
              </a:cxn>
              <a:cxn ang="0">
                <a:pos x="478" y="7"/>
              </a:cxn>
              <a:cxn ang="0">
                <a:pos x="481" y="19"/>
              </a:cxn>
              <a:cxn ang="0">
                <a:pos x="507" y="29"/>
              </a:cxn>
              <a:cxn ang="0">
                <a:pos x="526" y="41"/>
              </a:cxn>
              <a:cxn ang="0">
                <a:pos x="532" y="55"/>
              </a:cxn>
              <a:cxn ang="0">
                <a:pos x="514" y="93"/>
              </a:cxn>
              <a:cxn ang="0">
                <a:pos x="528" y="106"/>
              </a:cxn>
              <a:cxn ang="0">
                <a:pos x="549" y="109"/>
              </a:cxn>
              <a:cxn ang="0">
                <a:pos x="559" y="113"/>
              </a:cxn>
              <a:cxn ang="0">
                <a:pos x="570" y="120"/>
              </a:cxn>
              <a:cxn ang="0">
                <a:pos x="579" y="118"/>
              </a:cxn>
              <a:cxn ang="0">
                <a:pos x="614" y="132"/>
              </a:cxn>
              <a:cxn ang="0">
                <a:pos x="620" y="145"/>
              </a:cxn>
              <a:cxn ang="0">
                <a:pos x="617" y="164"/>
              </a:cxn>
              <a:cxn ang="0">
                <a:pos x="611" y="171"/>
              </a:cxn>
              <a:cxn ang="0">
                <a:pos x="631" y="189"/>
              </a:cxn>
              <a:cxn ang="0">
                <a:pos x="628" y="197"/>
              </a:cxn>
              <a:cxn ang="0">
                <a:pos x="614" y="201"/>
              </a:cxn>
              <a:cxn ang="0">
                <a:pos x="622" y="205"/>
              </a:cxn>
              <a:cxn ang="0">
                <a:pos x="614" y="212"/>
              </a:cxn>
              <a:cxn ang="0">
                <a:pos x="610" y="214"/>
              </a:cxn>
              <a:cxn ang="0">
                <a:pos x="624" y="219"/>
              </a:cxn>
              <a:cxn ang="0">
                <a:pos x="637" y="228"/>
              </a:cxn>
              <a:cxn ang="0">
                <a:pos x="622" y="239"/>
              </a:cxn>
              <a:cxn ang="0">
                <a:pos x="609" y="239"/>
              </a:cxn>
              <a:cxn ang="0">
                <a:pos x="626" y="250"/>
              </a:cxn>
              <a:cxn ang="0">
                <a:pos x="644" y="239"/>
              </a:cxn>
              <a:cxn ang="0">
                <a:pos x="666" y="239"/>
              </a:cxn>
              <a:cxn ang="0">
                <a:pos x="678" y="272"/>
              </a:cxn>
              <a:cxn ang="0">
                <a:pos x="669" y="280"/>
              </a:cxn>
            </a:cxnLst>
            <a:rect l="0" t="0" r="r" b="b"/>
            <a:pathLst>
              <a:path w="679" h="391">
                <a:moveTo>
                  <a:pt x="669" y="284"/>
                </a:moveTo>
                <a:lnTo>
                  <a:pt x="446" y="327"/>
                </a:lnTo>
                <a:lnTo>
                  <a:pt x="210" y="366"/>
                </a:lnTo>
                <a:lnTo>
                  <a:pt x="206" y="365"/>
                </a:lnTo>
                <a:lnTo>
                  <a:pt x="196" y="367"/>
                </a:lnTo>
                <a:lnTo>
                  <a:pt x="172" y="369"/>
                </a:lnTo>
                <a:lnTo>
                  <a:pt x="173" y="365"/>
                </a:lnTo>
                <a:lnTo>
                  <a:pt x="149" y="369"/>
                </a:lnTo>
                <a:lnTo>
                  <a:pt x="147" y="372"/>
                </a:lnTo>
                <a:lnTo>
                  <a:pt x="0" y="390"/>
                </a:lnTo>
                <a:lnTo>
                  <a:pt x="6" y="384"/>
                </a:lnTo>
                <a:lnTo>
                  <a:pt x="37" y="369"/>
                </a:lnTo>
                <a:lnTo>
                  <a:pt x="42" y="360"/>
                </a:lnTo>
                <a:lnTo>
                  <a:pt x="59" y="349"/>
                </a:lnTo>
                <a:lnTo>
                  <a:pt x="59" y="340"/>
                </a:lnTo>
                <a:lnTo>
                  <a:pt x="62" y="337"/>
                </a:lnTo>
                <a:lnTo>
                  <a:pt x="72" y="333"/>
                </a:lnTo>
                <a:lnTo>
                  <a:pt x="72" y="322"/>
                </a:lnTo>
                <a:lnTo>
                  <a:pt x="80" y="313"/>
                </a:lnTo>
                <a:lnTo>
                  <a:pt x="127" y="274"/>
                </a:lnTo>
                <a:lnTo>
                  <a:pt x="130" y="266"/>
                </a:lnTo>
                <a:lnTo>
                  <a:pt x="133" y="268"/>
                </a:lnTo>
                <a:lnTo>
                  <a:pt x="130" y="277"/>
                </a:lnTo>
                <a:lnTo>
                  <a:pt x="142" y="290"/>
                </a:lnTo>
                <a:lnTo>
                  <a:pt x="163" y="297"/>
                </a:lnTo>
                <a:lnTo>
                  <a:pt x="172" y="297"/>
                </a:lnTo>
                <a:lnTo>
                  <a:pt x="182" y="290"/>
                </a:lnTo>
                <a:lnTo>
                  <a:pt x="183" y="284"/>
                </a:lnTo>
                <a:lnTo>
                  <a:pt x="190" y="280"/>
                </a:lnTo>
                <a:lnTo>
                  <a:pt x="197" y="285"/>
                </a:lnTo>
                <a:lnTo>
                  <a:pt x="201" y="288"/>
                </a:lnTo>
                <a:lnTo>
                  <a:pt x="208" y="286"/>
                </a:lnTo>
                <a:lnTo>
                  <a:pt x="230" y="278"/>
                </a:lnTo>
                <a:lnTo>
                  <a:pt x="233" y="263"/>
                </a:lnTo>
                <a:lnTo>
                  <a:pt x="236" y="263"/>
                </a:lnTo>
                <a:lnTo>
                  <a:pt x="241" y="269"/>
                </a:lnTo>
                <a:lnTo>
                  <a:pt x="259" y="252"/>
                </a:lnTo>
                <a:lnTo>
                  <a:pt x="265" y="256"/>
                </a:lnTo>
                <a:lnTo>
                  <a:pt x="281" y="236"/>
                </a:lnTo>
                <a:lnTo>
                  <a:pt x="276" y="229"/>
                </a:lnTo>
                <a:lnTo>
                  <a:pt x="278" y="216"/>
                </a:lnTo>
                <a:lnTo>
                  <a:pt x="293" y="187"/>
                </a:lnTo>
                <a:lnTo>
                  <a:pt x="313" y="113"/>
                </a:lnTo>
                <a:lnTo>
                  <a:pt x="316" y="113"/>
                </a:lnTo>
                <a:lnTo>
                  <a:pt x="327" y="120"/>
                </a:lnTo>
                <a:lnTo>
                  <a:pt x="327" y="126"/>
                </a:lnTo>
                <a:lnTo>
                  <a:pt x="333" y="130"/>
                </a:lnTo>
                <a:lnTo>
                  <a:pt x="345" y="128"/>
                </a:lnTo>
                <a:lnTo>
                  <a:pt x="352" y="116"/>
                </a:lnTo>
                <a:lnTo>
                  <a:pt x="360" y="87"/>
                </a:lnTo>
                <a:lnTo>
                  <a:pt x="365" y="77"/>
                </a:lnTo>
                <a:lnTo>
                  <a:pt x="376" y="82"/>
                </a:lnTo>
                <a:lnTo>
                  <a:pt x="384" y="65"/>
                </a:lnTo>
                <a:lnTo>
                  <a:pt x="390" y="63"/>
                </a:lnTo>
                <a:lnTo>
                  <a:pt x="396" y="54"/>
                </a:lnTo>
                <a:lnTo>
                  <a:pt x="402" y="39"/>
                </a:lnTo>
                <a:lnTo>
                  <a:pt x="406" y="36"/>
                </a:lnTo>
                <a:lnTo>
                  <a:pt x="407" y="32"/>
                </a:lnTo>
                <a:lnTo>
                  <a:pt x="403" y="29"/>
                </a:lnTo>
                <a:lnTo>
                  <a:pt x="405" y="7"/>
                </a:lnTo>
                <a:lnTo>
                  <a:pt x="407" y="2"/>
                </a:lnTo>
                <a:lnTo>
                  <a:pt x="411" y="0"/>
                </a:lnTo>
                <a:lnTo>
                  <a:pt x="451" y="25"/>
                </a:lnTo>
                <a:lnTo>
                  <a:pt x="457" y="28"/>
                </a:lnTo>
                <a:lnTo>
                  <a:pt x="459" y="26"/>
                </a:lnTo>
                <a:lnTo>
                  <a:pt x="463" y="4"/>
                </a:lnTo>
                <a:lnTo>
                  <a:pt x="470" y="3"/>
                </a:lnTo>
                <a:lnTo>
                  <a:pt x="478" y="7"/>
                </a:lnTo>
                <a:lnTo>
                  <a:pt x="486" y="10"/>
                </a:lnTo>
                <a:lnTo>
                  <a:pt x="481" y="19"/>
                </a:lnTo>
                <a:lnTo>
                  <a:pt x="490" y="29"/>
                </a:lnTo>
                <a:lnTo>
                  <a:pt x="507" y="29"/>
                </a:lnTo>
                <a:lnTo>
                  <a:pt x="515" y="37"/>
                </a:lnTo>
                <a:lnTo>
                  <a:pt x="526" y="41"/>
                </a:lnTo>
                <a:lnTo>
                  <a:pt x="534" y="51"/>
                </a:lnTo>
                <a:lnTo>
                  <a:pt x="532" y="55"/>
                </a:lnTo>
                <a:lnTo>
                  <a:pt x="521" y="76"/>
                </a:lnTo>
                <a:lnTo>
                  <a:pt x="514" y="93"/>
                </a:lnTo>
                <a:lnTo>
                  <a:pt x="516" y="105"/>
                </a:lnTo>
                <a:lnTo>
                  <a:pt x="528" y="106"/>
                </a:lnTo>
                <a:lnTo>
                  <a:pt x="540" y="99"/>
                </a:lnTo>
                <a:lnTo>
                  <a:pt x="549" y="109"/>
                </a:lnTo>
                <a:lnTo>
                  <a:pt x="556" y="112"/>
                </a:lnTo>
                <a:lnTo>
                  <a:pt x="559" y="113"/>
                </a:lnTo>
                <a:lnTo>
                  <a:pt x="566" y="119"/>
                </a:lnTo>
                <a:lnTo>
                  <a:pt x="570" y="120"/>
                </a:lnTo>
                <a:lnTo>
                  <a:pt x="576" y="117"/>
                </a:lnTo>
                <a:lnTo>
                  <a:pt x="579" y="118"/>
                </a:lnTo>
                <a:lnTo>
                  <a:pt x="599" y="129"/>
                </a:lnTo>
                <a:lnTo>
                  <a:pt x="614" y="132"/>
                </a:lnTo>
                <a:lnTo>
                  <a:pt x="622" y="142"/>
                </a:lnTo>
                <a:lnTo>
                  <a:pt x="620" y="145"/>
                </a:lnTo>
                <a:lnTo>
                  <a:pt x="615" y="150"/>
                </a:lnTo>
                <a:lnTo>
                  <a:pt x="617" y="164"/>
                </a:lnTo>
                <a:lnTo>
                  <a:pt x="615" y="167"/>
                </a:lnTo>
                <a:lnTo>
                  <a:pt x="611" y="171"/>
                </a:lnTo>
                <a:lnTo>
                  <a:pt x="626" y="178"/>
                </a:lnTo>
                <a:lnTo>
                  <a:pt x="631" y="189"/>
                </a:lnTo>
                <a:lnTo>
                  <a:pt x="631" y="194"/>
                </a:lnTo>
                <a:lnTo>
                  <a:pt x="628" y="197"/>
                </a:lnTo>
                <a:lnTo>
                  <a:pt x="616" y="195"/>
                </a:lnTo>
                <a:lnTo>
                  <a:pt x="614" y="201"/>
                </a:lnTo>
                <a:lnTo>
                  <a:pt x="619" y="205"/>
                </a:lnTo>
                <a:lnTo>
                  <a:pt x="622" y="205"/>
                </a:lnTo>
                <a:lnTo>
                  <a:pt x="622" y="209"/>
                </a:lnTo>
                <a:lnTo>
                  <a:pt x="614" y="212"/>
                </a:lnTo>
                <a:lnTo>
                  <a:pt x="611" y="212"/>
                </a:lnTo>
                <a:lnTo>
                  <a:pt x="610" y="214"/>
                </a:lnTo>
                <a:lnTo>
                  <a:pt x="614" y="217"/>
                </a:lnTo>
                <a:lnTo>
                  <a:pt x="624" y="219"/>
                </a:lnTo>
                <a:lnTo>
                  <a:pt x="634" y="223"/>
                </a:lnTo>
                <a:lnTo>
                  <a:pt x="637" y="228"/>
                </a:lnTo>
                <a:lnTo>
                  <a:pt x="626" y="239"/>
                </a:lnTo>
                <a:lnTo>
                  <a:pt x="622" y="239"/>
                </a:lnTo>
                <a:lnTo>
                  <a:pt x="609" y="234"/>
                </a:lnTo>
                <a:lnTo>
                  <a:pt x="609" y="239"/>
                </a:lnTo>
                <a:lnTo>
                  <a:pt x="616" y="243"/>
                </a:lnTo>
                <a:lnTo>
                  <a:pt x="626" y="250"/>
                </a:lnTo>
                <a:lnTo>
                  <a:pt x="635" y="247"/>
                </a:lnTo>
                <a:lnTo>
                  <a:pt x="644" y="239"/>
                </a:lnTo>
                <a:lnTo>
                  <a:pt x="654" y="240"/>
                </a:lnTo>
                <a:lnTo>
                  <a:pt x="666" y="239"/>
                </a:lnTo>
                <a:lnTo>
                  <a:pt x="668" y="241"/>
                </a:lnTo>
                <a:lnTo>
                  <a:pt x="678" y="272"/>
                </a:lnTo>
                <a:lnTo>
                  <a:pt x="671" y="280"/>
                </a:lnTo>
                <a:lnTo>
                  <a:pt x="669" y="280"/>
                </a:lnTo>
                <a:lnTo>
                  <a:pt x="669" y="284"/>
                </a:lnTo>
              </a:path>
            </a:pathLst>
          </a:custGeom>
          <a:solidFill>
            <a:srgbClr val="E15E0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1" name="Freeform 71"/>
          <p:cNvSpPr>
            <a:spLocks/>
          </p:cNvSpPr>
          <p:nvPr/>
        </p:nvSpPr>
        <p:spPr bwMode="auto">
          <a:xfrm>
            <a:off x="6400800" y="4448175"/>
            <a:ext cx="628650" cy="533400"/>
          </a:xfrm>
          <a:custGeom>
            <a:avLst/>
            <a:gdLst/>
            <a:ahLst/>
            <a:cxnLst>
              <a:cxn ang="0">
                <a:pos x="262" y="334"/>
              </a:cxn>
              <a:cxn ang="0">
                <a:pos x="246" y="330"/>
              </a:cxn>
              <a:cxn ang="0">
                <a:pos x="238" y="303"/>
              </a:cxn>
              <a:cxn ang="0">
                <a:pos x="213" y="282"/>
              </a:cxn>
              <a:cxn ang="0">
                <a:pos x="197" y="250"/>
              </a:cxn>
              <a:cxn ang="0">
                <a:pos x="185" y="234"/>
              </a:cxn>
              <a:cxn ang="0">
                <a:pos x="160" y="214"/>
              </a:cxn>
              <a:cxn ang="0">
                <a:pos x="149" y="203"/>
              </a:cxn>
              <a:cxn ang="0">
                <a:pos x="140" y="188"/>
              </a:cxn>
              <a:cxn ang="0">
                <a:pos x="98" y="157"/>
              </a:cxn>
              <a:cxn ang="0">
                <a:pos x="82" y="144"/>
              </a:cxn>
              <a:cxn ang="0">
                <a:pos x="61" y="116"/>
              </a:cxn>
              <a:cxn ang="0">
                <a:pos x="49" y="101"/>
              </a:cxn>
              <a:cxn ang="0">
                <a:pos x="6" y="86"/>
              </a:cxn>
              <a:cxn ang="0">
                <a:pos x="8" y="61"/>
              </a:cxn>
              <a:cxn ang="0">
                <a:pos x="18" y="50"/>
              </a:cxn>
              <a:cxn ang="0">
                <a:pos x="17" y="45"/>
              </a:cxn>
              <a:cxn ang="0">
                <a:pos x="52" y="32"/>
              </a:cxn>
              <a:cxn ang="0">
                <a:pos x="75" y="16"/>
              </a:cxn>
              <a:cxn ang="0">
                <a:pos x="82" y="13"/>
              </a:cxn>
              <a:cxn ang="0">
                <a:pos x="198" y="2"/>
              </a:cxn>
              <a:cxn ang="0">
                <a:pos x="200" y="11"/>
              </a:cxn>
              <a:cxn ang="0">
                <a:pos x="226" y="19"/>
              </a:cxn>
              <a:cxn ang="0">
                <a:pos x="328" y="20"/>
              </a:cxn>
              <a:cxn ang="0">
                <a:pos x="441" y="105"/>
              </a:cxn>
              <a:cxn ang="0">
                <a:pos x="422" y="121"/>
              </a:cxn>
              <a:cxn ang="0">
                <a:pos x="405" y="152"/>
              </a:cxn>
              <a:cxn ang="0">
                <a:pos x="401" y="176"/>
              </a:cxn>
              <a:cxn ang="0">
                <a:pos x="398" y="189"/>
              </a:cxn>
              <a:cxn ang="0">
                <a:pos x="388" y="195"/>
              </a:cxn>
              <a:cxn ang="0">
                <a:pos x="377" y="206"/>
              </a:cxn>
              <a:cxn ang="0">
                <a:pos x="367" y="225"/>
              </a:cxn>
              <a:cxn ang="0">
                <a:pos x="344" y="246"/>
              </a:cxn>
              <a:cxn ang="0">
                <a:pos x="325" y="261"/>
              </a:cxn>
              <a:cxn ang="0">
                <a:pos x="314" y="273"/>
              </a:cxn>
              <a:cxn ang="0">
                <a:pos x="299" y="279"/>
              </a:cxn>
              <a:cxn ang="0">
                <a:pos x="298" y="286"/>
              </a:cxn>
              <a:cxn ang="0">
                <a:pos x="292" y="296"/>
              </a:cxn>
              <a:cxn ang="0">
                <a:pos x="278" y="303"/>
              </a:cxn>
              <a:cxn ang="0">
                <a:pos x="275" y="306"/>
              </a:cxn>
              <a:cxn ang="0">
                <a:pos x="279" y="311"/>
              </a:cxn>
              <a:cxn ang="0">
                <a:pos x="282" y="315"/>
              </a:cxn>
              <a:cxn ang="0">
                <a:pos x="270" y="325"/>
              </a:cxn>
              <a:cxn ang="0">
                <a:pos x="267" y="334"/>
              </a:cxn>
            </a:cxnLst>
            <a:rect l="0" t="0" r="r" b="b"/>
            <a:pathLst>
              <a:path w="446" h="335">
                <a:moveTo>
                  <a:pt x="267" y="334"/>
                </a:moveTo>
                <a:lnTo>
                  <a:pt x="262" y="334"/>
                </a:lnTo>
                <a:lnTo>
                  <a:pt x="250" y="332"/>
                </a:lnTo>
                <a:lnTo>
                  <a:pt x="246" y="330"/>
                </a:lnTo>
                <a:lnTo>
                  <a:pt x="243" y="325"/>
                </a:lnTo>
                <a:lnTo>
                  <a:pt x="238" y="303"/>
                </a:lnTo>
                <a:lnTo>
                  <a:pt x="226" y="287"/>
                </a:lnTo>
                <a:lnTo>
                  <a:pt x="213" y="282"/>
                </a:lnTo>
                <a:lnTo>
                  <a:pt x="206" y="259"/>
                </a:lnTo>
                <a:lnTo>
                  <a:pt x="197" y="250"/>
                </a:lnTo>
                <a:lnTo>
                  <a:pt x="193" y="237"/>
                </a:lnTo>
                <a:lnTo>
                  <a:pt x="185" y="234"/>
                </a:lnTo>
                <a:lnTo>
                  <a:pt x="170" y="228"/>
                </a:lnTo>
                <a:lnTo>
                  <a:pt x="160" y="214"/>
                </a:lnTo>
                <a:lnTo>
                  <a:pt x="149" y="208"/>
                </a:lnTo>
                <a:lnTo>
                  <a:pt x="149" y="203"/>
                </a:lnTo>
                <a:lnTo>
                  <a:pt x="144" y="192"/>
                </a:lnTo>
                <a:lnTo>
                  <a:pt x="140" y="188"/>
                </a:lnTo>
                <a:lnTo>
                  <a:pt x="125" y="184"/>
                </a:lnTo>
                <a:lnTo>
                  <a:pt x="98" y="157"/>
                </a:lnTo>
                <a:lnTo>
                  <a:pt x="84" y="153"/>
                </a:lnTo>
                <a:lnTo>
                  <a:pt x="82" y="144"/>
                </a:lnTo>
                <a:lnTo>
                  <a:pt x="69" y="134"/>
                </a:lnTo>
                <a:lnTo>
                  <a:pt x="61" y="116"/>
                </a:lnTo>
                <a:lnTo>
                  <a:pt x="52" y="108"/>
                </a:lnTo>
                <a:lnTo>
                  <a:pt x="49" y="101"/>
                </a:lnTo>
                <a:lnTo>
                  <a:pt x="30" y="99"/>
                </a:lnTo>
                <a:lnTo>
                  <a:pt x="6" y="86"/>
                </a:lnTo>
                <a:lnTo>
                  <a:pt x="0" y="79"/>
                </a:lnTo>
                <a:lnTo>
                  <a:pt x="8" y="61"/>
                </a:lnTo>
                <a:lnTo>
                  <a:pt x="14" y="57"/>
                </a:lnTo>
                <a:lnTo>
                  <a:pt x="18" y="50"/>
                </a:lnTo>
                <a:lnTo>
                  <a:pt x="18" y="46"/>
                </a:lnTo>
                <a:lnTo>
                  <a:pt x="17" y="45"/>
                </a:lnTo>
                <a:lnTo>
                  <a:pt x="43" y="32"/>
                </a:lnTo>
                <a:lnTo>
                  <a:pt x="52" y="32"/>
                </a:lnTo>
                <a:lnTo>
                  <a:pt x="52" y="27"/>
                </a:lnTo>
                <a:lnTo>
                  <a:pt x="75" y="16"/>
                </a:lnTo>
                <a:lnTo>
                  <a:pt x="77" y="12"/>
                </a:lnTo>
                <a:lnTo>
                  <a:pt x="82" y="13"/>
                </a:lnTo>
                <a:lnTo>
                  <a:pt x="197" y="0"/>
                </a:lnTo>
                <a:lnTo>
                  <a:pt x="198" y="2"/>
                </a:lnTo>
                <a:lnTo>
                  <a:pt x="197" y="6"/>
                </a:lnTo>
                <a:lnTo>
                  <a:pt x="200" y="11"/>
                </a:lnTo>
                <a:lnTo>
                  <a:pt x="209" y="5"/>
                </a:lnTo>
                <a:lnTo>
                  <a:pt x="226" y="19"/>
                </a:lnTo>
                <a:lnTo>
                  <a:pt x="229" y="33"/>
                </a:lnTo>
                <a:lnTo>
                  <a:pt x="328" y="20"/>
                </a:lnTo>
                <a:lnTo>
                  <a:pt x="445" y="100"/>
                </a:lnTo>
                <a:lnTo>
                  <a:pt x="441" y="105"/>
                </a:lnTo>
                <a:lnTo>
                  <a:pt x="431" y="110"/>
                </a:lnTo>
                <a:lnTo>
                  <a:pt x="422" y="121"/>
                </a:lnTo>
                <a:lnTo>
                  <a:pt x="408" y="143"/>
                </a:lnTo>
                <a:lnTo>
                  <a:pt x="405" y="152"/>
                </a:lnTo>
                <a:lnTo>
                  <a:pt x="400" y="164"/>
                </a:lnTo>
                <a:lnTo>
                  <a:pt x="401" y="176"/>
                </a:lnTo>
                <a:lnTo>
                  <a:pt x="401" y="186"/>
                </a:lnTo>
                <a:lnTo>
                  <a:pt x="398" y="189"/>
                </a:lnTo>
                <a:lnTo>
                  <a:pt x="394" y="194"/>
                </a:lnTo>
                <a:lnTo>
                  <a:pt x="388" y="195"/>
                </a:lnTo>
                <a:lnTo>
                  <a:pt x="383" y="201"/>
                </a:lnTo>
                <a:lnTo>
                  <a:pt x="377" y="206"/>
                </a:lnTo>
                <a:lnTo>
                  <a:pt x="371" y="217"/>
                </a:lnTo>
                <a:lnTo>
                  <a:pt x="367" y="225"/>
                </a:lnTo>
                <a:lnTo>
                  <a:pt x="351" y="235"/>
                </a:lnTo>
                <a:lnTo>
                  <a:pt x="344" y="246"/>
                </a:lnTo>
                <a:lnTo>
                  <a:pt x="335" y="254"/>
                </a:lnTo>
                <a:lnTo>
                  <a:pt x="325" y="261"/>
                </a:lnTo>
                <a:lnTo>
                  <a:pt x="319" y="268"/>
                </a:lnTo>
                <a:lnTo>
                  <a:pt x="314" y="273"/>
                </a:lnTo>
                <a:lnTo>
                  <a:pt x="304" y="277"/>
                </a:lnTo>
                <a:lnTo>
                  <a:pt x="299" y="279"/>
                </a:lnTo>
                <a:lnTo>
                  <a:pt x="297" y="283"/>
                </a:lnTo>
                <a:lnTo>
                  <a:pt x="298" y="286"/>
                </a:lnTo>
                <a:lnTo>
                  <a:pt x="296" y="287"/>
                </a:lnTo>
                <a:lnTo>
                  <a:pt x="292" y="296"/>
                </a:lnTo>
                <a:lnTo>
                  <a:pt x="285" y="302"/>
                </a:lnTo>
                <a:lnTo>
                  <a:pt x="278" y="303"/>
                </a:lnTo>
                <a:lnTo>
                  <a:pt x="276" y="305"/>
                </a:lnTo>
                <a:lnTo>
                  <a:pt x="275" y="306"/>
                </a:lnTo>
                <a:lnTo>
                  <a:pt x="277" y="308"/>
                </a:lnTo>
                <a:lnTo>
                  <a:pt x="279" y="311"/>
                </a:lnTo>
                <a:lnTo>
                  <a:pt x="283" y="311"/>
                </a:lnTo>
                <a:lnTo>
                  <a:pt x="282" y="315"/>
                </a:lnTo>
                <a:lnTo>
                  <a:pt x="277" y="318"/>
                </a:lnTo>
                <a:lnTo>
                  <a:pt x="270" y="325"/>
                </a:lnTo>
                <a:lnTo>
                  <a:pt x="267" y="332"/>
                </a:lnTo>
                <a:lnTo>
                  <a:pt x="267" y="334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2" name="Freeform 72"/>
          <p:cNvSpPr>
            <a:spLocks/>
          </p:cNvSpPr>
          <p:nvPr/>
        </p:nvSpPr>
        <p:spPr bwMode="auto">
          <a:xfrm>
            <a:off x="6756400" y="3508375"/>
            <a:ext cx="565150" cy="293688"/>
          </a:xfrm>
          <a:custGeom>
            <a:avLst/>
            <a:gdLst/>
            <a:ahLst/>
            <a:cxnLst>
              <a:cxn ang="0">
                <a:pos x="230" y="12"/>
              </a:cxn>
              <a:cxn ang="0">
                <a:pos x="13" y="110"/>
              </a:cxn>
              <a:cxn ang="0">
                <a:pos x="21" y="101"/>
              </a:cxn>
              <a:cxn ang="0">
                <a:pos x="47" y="80"/>
              </a:cxn>
              <a:cxn ang="0">
                <a:pos x="59" y="68"/>
              </a:cxn>
              <a:cxn ang="0">
                <a:pos x="69" y="62"/>
              </a:cxn>
              <a:cxn ang="0">
                <a:pos x="89" y="61"/>
              </a:cxn>
              <a:cxn ang="0">
                <a:pos x="120" y="45"/>
              </a:cxn>
              <a:cxn ang="0">
                <a:pos x="132" y="49"/>
              </a:cxn>
              <a:cxn ang="0">
                <a:pos x="144" y="54"/>
              </a:cxn>
              <a:cxn ang="0">
                <a:pos x="157" y="75"/>
              </a:cxn>
              <a:cxn ang="0">
                <a:pos x="171" y="77"/>
              </a:cxn>
              <a:cxn ang="0">
                <a:pos x="174" y="88"/>
              </a:cxn>
              <a:cxn ang="0">
                <a:pos x="200" y="98"/>
              </a:cxn>
              <a:cxn ang="0">
                <a:pos x="218" y="109"/>
              </a:cxn>
              <a:cxn ang="0">
                <a:pos x="223" y="123"/>
              </a:cxn>
              <a:cxn ang="0">
                <a:pos x="206" y="158"/>
              </a:cxn>
              <a:cxn ang="0">
                <a:pos x="220" y="170"/>
              </a:cxn>
              <a:cxn ang="0">
                <a:pos x="240" y="174"/>
              </a:cxn>
              <a:cxn ang="0">
                <a:pos x="246" y="174"/>
              </a:cxn>
              <a:cxn ang="0">
                <a:pos x="270" y="173"/>
              </a:cxn>
              <a:cxn ang="0">
                <a:pos x="296" y="182"/>
              </a:cxn>
              <a:cxn ang="0">
                <a:pos x="300" y="178"/>
              </a:cxn>
              <a:cxn ang="0">
                <a:pos x="289" y="161"/>
              </a:cxn>
              <a:cxn ang="0">
                <a:pos x="279" y="157"/>
              </a:cxn>
              <a:cxn ang="0">
                <a:pos x="284" y="154"/>
              </a:cxn>
              <a:cxn ang="0">
                <a:pos x="278" y="147"/>
              </a:cxn>
              <a:cxn ang="0">
                <a:pos x="264" y="117"/>
              </a:cxn>
              <a:cxn ang="0">
                <a:pos x="262" y="100"/>
              </a:cxn>
              <a:cxn ang="0">
                <a:pos x="264" y="76"/>
              </a:cxn>
              <a:cxn ang="0">
                <a:pos x="260" y="67"/>
              </a:cxn>
              <a:cxn ang="0">
                <a:pos x="264" y="58"/>
              </a:cxn>
              <a:cxn ang="0">
                <a:pos x="281" y="42"/>
              </a:cxn>
              <a:cxn ang="0">
                <a:pos x="289" y="24"/>
              </a:cxn>
              <a:cxn ang="0">
                <a:pos x="300" y="30"/>
              </a:cxn>
              <a:cxn ang="0">
                <a:pos x="289" y="50"/>
              </a:cxn>
              <a:cxn ang="0">
                <a:pos x="279" y="65"/>
              </a:cxn>
              <a:cxn ang="0">
                <a:pos x="291" y="77"/>
              </a:cxn>
              <a:cxn ang="0">
                <a:pos x="294" y="100"/>
              </a:cxn>
              <a:cxn ang="0">
                <a:pos x="284" y="111"/>
              </a:cxn>
              <a:cxn ang="0">
                <a:pos x="296" y="118"/>
              </a:cxn>
              <a:cxn ang="0">
                <a:pos x="296" y="132"/>
              </a:cxn>
              <a:cxn ang="0">
                <a:pos x="300" y="150"/>
              </a:cxn>
              <a:cxn ang="0">
                <a:pos x="319" y="158"/>
              </a:cxn>
              <a:cxn ang="0">
                <a:pos x="329" y="154"/>
              </a:cxn>
              <a:cxn ang="0">
                <a:pos x="331" y="162"/>
              </a:cxn>
              <a:cxn ang="0">
                <a:pos x="338" y="178"/>
              </a:cxn>
              <a:cxn ang="0">
                <a:pos x="353" y="185"/>
              </a:cxn>
              <a:cxn ang="0">
                <a:pos x="360" y="178"/>
              </a:cxn>
              <a:cxn ang="0">
                <a:pos x="389" y="164"/>
              </a:cxn>
              <a:cxn ang="0">
                <a:pos x="399" y="123"/>
              </a:cxn>
              <a:cxn ang="0">
                <a:pos x="342" y="130"/>
              </a:cxn>
            </a:cxnLst>
            <a:rect l="0" t="0" r="r" b="b"/>
            <a:pathLst>
              <a:path w="400" h="186">
                <a:moveTo>
                  <a:pt x="302" y="0"/>
                </a:moveTo>
                <a:lnTo>
                  <a:pt x="230" y="12"/>
                </a:lnTo>
                <a:lnTo>
                  <a:pt x="0" y="56"/>
                </a:lnTo>
                <a:lnTo>
                  <a:pt x="13" y="110"/>
                </a:lnTo>
                <a:lnTo>
                  <a:pt x="16" y="103"/>
                </a:lnTo>
                <a:lnTo>
                  <a:pt x="21" y="101"/>
                </a:lnTo>
                <a:lnTo>
                  <a:pt x="39" y="82"/>
                </a:lnTo>
                <a:lnTo>
                  <a:pt x="47" y="80"/>
                </a:lnTo>
                <a:lnTo>
                  <a:pt x="53" y="71"/>
                </a:lnTo>
                <a:lnTo>
                  <a:pt x="59" y="68"/>
                </a:lnTo>
                <a:lnTo>
                  <a:pt x="63" y="57"/>
                </a:lnTo>
                <a:lnTo>
                  <a:pt x="69" y="62"/>
                </a:lnTo>
                <a:lnTo>
                  <a:pt x="79" y="64"/>
                </a:lnTo>
                <a:lnTo>
                  <a:pt x="89" y="61"/>
                </a:lnTo>
                <a:lnTo>
                  <a:pt x="92" y="54"/>
                </a:lnTo>
                <a:lnTo>
                  <a:pt x="120" y="45"/>
                </a:lnTo>
                <a:lnTo>
                  <a:pt x="125" y="48"/>
                </a:lnTo>
                <a:lnTo>
                  <a:pt x="132" y="49"/>
                </a:lnTo>
                <a:lnTo>
                  <a:pt x="141" y="46"/>
                </a:lnTo>
                <a:lnTo>
                  <a:pt x="144" y="54"/>
                </a:lnTo>
                <a:lnTo>
                  <a:pt x="147" y="56"/>
                </a:lnTo>
                <a:lnTo>
                  <a:pt x="157" y="75"/>
                </a:lnTo>
                <a:lnTo>
                  <a:pt x="163" y="74"/>
                </a:lnTo>
                <a:lnTo>
                  <a:pt x="171" y="77"/>
                </a:lnTo>
                <a:lnTo>
                  <a:pt x="179" y="80"/>
                </a:lnTo>
                <a:lnTo>
                  <a:pt x="174" y="88"/>
                </a:lnTo>
                <a:lnTo>
                  <a:pt x="182" y="98"/>
                </a:lnTo>
                <a:lnTo>
                  <a:pt x="200" y="98"/>
                </a:lnTo>
                <a:lnTo>
                  <a:pt x="207" y="106"/>
                </a:lnTo>
                <a:lnTo>
                  <a:pt x="218" y="109"/>
                </a:lnTo>
                <a:lnTo>
                  <a:pt x="225" y="118"/>
                </a:lnTo>
                <a:lnTo>
                  <a:pt x="223" y="123"/>
                </a:lnTo>
                <a:lnTo>
                  <a:pt x="212" y="142"/>
                </a:lnTo>
                <a:lnTo>
                  <a:pt x="206" y="158"/>
                </a:lnTo>
                <a:lnTo>
                  <a:pt x="208" y="169"/>
                </a:lnTo>
                <a:lnTo>
                  <a:pt x="220" y="170"/>
                </a:lnTo>
                <a:lnTo>
                  <a:pt x="232" y="164"/>
                </a:lnTo>
                <a:lnTo>
                  <a:pt x="240" y="174"/>
                </a:lnTo>
                <a:lnTo>
                  <a:pt x="247" y="177"/>
                </a:lnTo>
                <a:lnTo>
                  <a:pt x="246" y="174"/>
                </a:lnTo>
                <a:lnTo>
                  <a:pt x="256" y="171"/>
                </a:lnTo>
                <a:lnTo>
                  <a:pt x="270" y="173"/>
                </a:lnTo>
                <a:lnTo>
                  <a:pt x="289" y="178"/>
                </a:lnTo>
                <a:lnTo>
                  <a:pt x="296" y="182"/>
                </a:lnTo>
                <a:lnTo>
                  <a:pt x="300" y="181"/>
                </a:lnTo>
                <a:lnTo>
                  <a:pt x="300" y="178"/>
                </a:lnTo>
                <a:lnTo>
                  <a:pt x="296" y="174"/>
                </a:lnTo>
                <a:lnTo>
                  <a:pt x="289" y="161"/>
                </a:lnTo>
                <a:lnTo>
                  <a:pt x="281" y="159"/>
                </a:lnTo>
                <a:lnTo>
                  <a:pt x="279" y="157"/>
                </a:lnTo>
                <a:lnTo>
                  <a:pt x="281" y="154"/>
                </a:lnTo>
                <a:lnTo>
                  <a:pt x="284" y="154"/>
                </a:lnTo>
                <a:lnTo>
                  <a:pt x="286" y="150"/>
                </a:lnTo>
                <a:lnTo>
                  <a:pt x="278" y="147"/>
                </a:lnTo>
                <a:lnTo>
                  <a:pt x="271" y="136"/>
                </a:lnTo>
                <a:lnTo>
                  <a:pt x="264" y="117"/>
                </a:lnTo>
                <a:lnTo>
                  <a:pt x="263" y="110"/>
                </a:lnTo>
                <a:lnTo>
                  <a:pt x="262" y="100"/>
                </a:lnTo>
                <a:lnTo>
                  <a:pt x="264" y="81"/>
                </a:lnTo>
                <a:lnTo>
                  <a:pt x="264" y="76"/>
                </a:lnTo>
                <a:lnTo>
                  <a:pt x="261" y="72"/>
                </a:lnTo>
                <a:lnTo>
                  <a:pt x="260" y="67"/>
                </a:lnTo>
                <a:lnTo>
                  <a:pt x="262" y="63"/>
                </a:lnTo>
                <a:lnTo>
                  <a:pt x="264" y="58"/>
                </a:lnTo>
                <a:lnTo>
                  <a:pt x="266" y="52"/>
                </a:lnTo>
                <a:lnTo>
                  <a:pt x="281" y="42"/>
                </a:lnTo>
                <a:lnTo>
                  <a:pt x="284" y="38"/>
                </a:lnTo>
                <a:lnTo>
                  <a:pt x="289" y="24"/>
                </a:lnTo>
                <a:lnTo>
                  <a:pt x="296" y="24"/>
                </a:lnTo>
                <a:lnTo>
                  <a:pt x="300" y="30"/>
                </a:lnTo>
                <a:lnTo>
                  <a:pt x="293" y="42"/>
                </a:lnTo>
                <a:lnTo>
                  <a:pt x="289" y="50"/>
                </a:lnTo>
                <a:lnTo>
                  <a:pt x="283" y="56"/>
                </a:lnTo>
                <a:lnTo>
                  <a:pt x="279" y="65"/>
                </a:lnTo>
                <a:lnTo>
                  <a:pt x="283" y="75"/>
                </a:lnTo>
                <a:lnTo>
                  <a:pt x="291" y="77"/>
                </a:lnTo>
                <a:lnTo>
                  <a:pt x="295" y="97"/>
                </a:lnTo>
                <a:lnTo>
                  <a:pt x="294" y="100"/>
                </a:lnTo>
                <a:lnTo>
                  <a:pt x="282" y="106"/>
                </a:lnTo>
                <a:lnTo>
                  <a:pt x="284" y="111"/>
                </a:lnTo>
                <a:lnTo>
                  <a:pt x="294" y="114"/>
                </a:lnTo>
                <a:lnTo>
                  <a:pt x="296" y="118"/>
                </a:lnTo>
                <a:lnTo>
                  <a:pt x="294" y="127"/>
                </a:lnTo>
                <a:lnTo>
                  <a:pt x="296" y="132"/>
                </a:lnTo>
                <a:lnTo>
                  <a:pt x="296" y="137"/>
                </a:lnTo>
                <a:lnTo>
                  <a:pt x="300" y="150"/>
                </a:lnTo>
                <a:lnTo>
                  <a:pt x="312" y="158"/>
                </a:lnTo>
                <a:lnTo>
                  <a:pt x="319" y="158"/>
                </a:lnTo>
                <a:lnTo>
                  <a:pt x="323" y="154"/>
                </a:lnTo>
                <a:lnTo>
                  <a:pt x="329" y="154"/>
                </a:lnTo>
                <a:lnTo>
                  <a:pt x="333" y="156"/>
                </a:lnTo>
                <a:lnTo>
                  <a:pt x="331" y="162"/>
                </a:lnTo>
                <a:lnTo>
                  <a:pt x="338" y="174"/>
                </a:lnTo>
                <a:lnTo>
                  <a:pt x="338" y="178"/>
                </a:lnTo>
                <a:lnTo>
                  <a:pt x="342" y="185"/>
                </a:lnTo>
                <a:lnTo>
                  <a:pt x="353" y="185"/>
                </a:lnTo>
                <a:lnTo>
                  <a:pt x="354" y="185"/>
                </a:lnTo>
                <a:lnTo>
                  <a:pt x="360" y="178"/>
                </a:lnTo>
                <a:lnTo>
                  <a:pt x="388" y="168"/>
                </a:lnTo>
                <a:lnTo>
                  <a:pt x="389" y="164"/>
                </a:lnTo>
                <a:lnTo>
                  <a:pt x="391" y="158"/>
                </a:lnTo>
                <a:lnTo>
                  <a:pt x="399" y="123"/>
                </a:lnTo>
                <a:lnTo>
                  <a:pt x="398" y="120"/>
                </a:lnTo>
                <a:lnTo>
                  <a:pt x="342" y="130"/>
                </a:lnTo>
                <a:lnTo>
                  <a:pt x="302" y="0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3" name="Freeform 73"/>
          <p:cNvSpPr>
            <a:spLocks/>
          </p:cNvSpPr>
          <p:nvPr/>
        </p:nvSpPr>
        <p:spPr bwMode="auto">
          <a:xfrm>
            <a:off x="6756400" y="3508375"/>
            <a:ext cx="581025" cy="311150"/>
          </a:xfrm>
          <a:custGeom>
            <a:avLst/>
            <a:gdLst/>
            <a:ahLst/>
            <a:cxnLst>
              <a:cxn ang="0">
                <a:pos x="236" y="13"/>
              </a:cxn>
              <a:cxn ang="0">
                <a:pos x="13" y="117"/>
              </a:cxn>
              <a:cxn ang="0">
                <a:pos x="22" y="107"/>
              </a:cxn>
              <a:cxn ang="0">
                <a:pos x="48" y="85"/>
              </a:cxn>
              <a:cxn ang="0">
                <a:pos x="61" y="72"/>
              </a:cxn>
              <a:cxn ang="0">
                <a:pos x="71" y="66"/>
              </a:cxn>
              <a:cxn ang="0">
                <a:pos x="91" y="65"/>
              </a:cxn>
              <a:cxn ang="0">
                <a:pos x="123" y="47"/>
              </a:cxn>
              <a:cxn ang="0">
                <a:pos x="136" y="52"/>
              </a:cxn>
              <a:cxn ang="0">
                <a:pos x="148" y="57"/>
              </a:cxn>
              <a:cxn ang="0">
                <a:pos x="161" y="79"/>
              </a:cxn>
              <a:cxn ang="0">
                <a:pos x="175" y="81"/>
              </a:cxn>
              <a:cxn ang="0">
                <a:pos x="179" y="94"/>
              </a:cxn>
              <a:cxn ang="0">
                <a:pos x="205" y="104"/>
              </a:cxn>
              <a:cxn ang="0">
                <a:pos x="224" y="116"/>
              </a:cxn>
              <a:cxn ang="0">
                <a:pos x="229" y="130"/>
              </a:cxn>
              <a:cxn ang="0">
                <a:pos x="212" y="167"/>
              </a:cxn>
              <a:cxn ang="0">
                <a:pos x="226" y="181"/>
              </a:cxn>
              <a:cxn ang="0">
                <a:pos x="247" y="184"/>
              </a:cxn>
              <a:cxn ang="0">
                <a:pos x="252" y="184"/>
              </a:cxn>
              <a:cxn ang="0">
                <a:pos x="278" y="183"/>
              </a:cxn>
              <a:cxn ang="0">
                <a:pos x="304" y="193"/>
              </a:cxn>
              <a:cxn ang="0">
                <a:pos x="309" y="188"/>
              </a:cxn>
              <a:cxn ang="0">
                <a:pos x="296" y="171"/>
              </a:cxn>
              <a:cxn ang="0">
                <a:pos x="287" y="166"/>
              </a:cxn>
              <a:cxn ang="0">
                <a:pos x="292" y="163"/>
              </a:cxn>
              <a:cxn ang="0">
                <a:pos x="285" y="155"/>
              </a:cxn>
              <a:cxn ang="0">
                <a:pos x="271" y="124"/>
              </a:cxn>
              <a:cxn ang="0">
                <a:pos x="269" y="106"/>
              </a:cxn>
              <a:cxn ang="0">
                <a:pos x="271" y="80"/>
              </a:cxn>
              <a:cxn ang="0">
                <a:pos x="267" y="70"/>
              </a:cxn>
              <a:cxn ang="0">
                <a:pos x="271" y="62"/>
              </a:cxn>
              <a:cxn ang="0">
                <a:pos x="289" y="44"/>
              </a:cxn>
              <a:cxn ang="0">
                <a:pos x="296" y="25"/>
              </a:cxn>
              <a:cxn ang="0">
                <a:pos x="309" y="32"/>
              </a:cxn>
              <a:cxn ang="0">
                <a:pos x="296" y="53"/>
              </a:cxn>
              <a:cxn ang="0">
                <a:pos x="287" y="69"/>
              </a:cxn>
              <a:cxn ang="0">
                <a:pos x="299" y="81"/>
              </a:cxn>
              <a:cxn ang="0">
                <a:pos x="302" y="106"/>
              </a:cxn>
              <a:cxn ang="0">
                <a:pos x="292" y="118"/>
              </a:cxn>
              <a:cxn ang="0">
                <a:pos x="304" y="126"/>
              </a:cxn>
              <a:cxn ang="0">
                <a:pos x="304" y="140"/>
              </a:cxn>
              <a:cxn ang="0">
                <a:pos x="309" y="159"/>
              </a:cxn>
              <a:cxn ang="0">
                <a:pos x="327" y="167"/>
              </a:cxn>
              <a:cxn ang="0">
                <a:pos x="338" y="163"/>
              </a:cxn>
              <a:cxn ang="0">
                <a:pos x="341" y="172"/>
              </a:cxn>
              <a:cxn ang="0">
                <a:pos x="347" y="188"/>
              </a:cxn>
              <a:cxn ang="0">
                <a:pos x="363" y="196"/>
              </a:cxn>
              <a:cxn ang="0">
                <a:pos x="370" y="188"/>
              </a:cxn>
              <a:cxn ang="0">
                <a:pos x="400" y="174"/>
              </a:cxn>
              <a:cxn ang="0">
                <a:pos x="410" y="130"/>
              </a:cxn>
              <a:cxn ang="0">
                <a:pos x="352" y="138"/>
              </a:cxn>
            </a:cxnLst>
            <a:rect l="0" t="0" r="r" b="b"/>
            <a:pathLst>
              <a:path w="411" h="197">
                <a:moveTo>
                  <a:pt x="311" y="0"/>
                </a:moveTo>
                <a:lnTo>
                  <a:pt x="236" y="13"/>
                </a:lnTo>
                <a:lnTo>
                  <a:pt x="0" y="59"/>
                </a:lnTo>
                <a:lnTo>
                  <a:pt x="13" y="117"/>
                </a:lnTo>
                <a:lnTo>
                  <a:pt x="17" y="109"/>
                </a:lnTo>
                <a:lnTo>
                  <a:pt x="22" y="107"/>
                </a:lnTo>
                <a:lnTo>
                  <a:pt x="40" y="87"/>
                </a:lnTo>
                <a:lnTo>
                  <a:pt x="48" y="85"/>
                </a:lnTo>
                <a:lnTo>
                  <a:pt x="54" y="75"/>
                </a:lnTo>
                <a:lnTo>
                  <a:pt x="61" y="72"/>
                </a:lnTo>
                <a:lnTo>
                  <a:pt x="65" y="61"/>
                </a:lnTo>
                <a:lnTo>
                  <a:pt x="71" y="66"/>
                </a:lnTo>
                <a:lnTo>
                  <a:pt x="82" y="68"/>
                </a:lnTo>
                <a:lnTo>
                  <a:pt x="91" y="65"/>
                </a:lnTo>
                <a:lnTo>
                  <a:pt x="95" y="57"/>
                </a:lnTo>
                <a:lnTo>
                  <a:pt x="123" y="47"/>
                </a:lnTo>
                <a:lnTo>
                  <a:pt x="129" y="51"/>
                </a:lnTo>
                <a:lnTo>
                  <a:pt x="136" y="52"/>
                </a:lnTo>
                <a:lnTo>
                  <a:pt x="144" y="48"/>
                </a:lnTo>
                <a:lnTo>
                  <a:pt x="148" y="57"/>
                </a:lnTo>
                <a:lnTo>
                  <a:pt x="151" y="59"/>
                </a:lnTo>
                <a:lnTo>
                  <a:pt x="161" y="79"/>
                </a:lnTo>
                <a:lnTo>
                  <a:pt x="168" y="78"/>
                </a:lnTo>
                <a:lnTo>
                  <a:pt x="175" y="81"/>
                </a:lnTo>
                <a:lnTo>
                  <a:pt x="184" y="85"/>
                </a:lnTo>
                <a:lnTo>
                  <a:pt x="179" y="94"/>
                </a:lnTo>
                <a:lnTo>
                  <a:pt x="187" y="104"/>
                </a:lnTo>
                <a:lnTo>
                  <a:pt x="205" y="104"/>
                </a:lnTo>
                <a:lnTo>
                  <a:pt x="213" y="112"/>
                </a:lnTo>
                <a:lnTo>
                  <a:pt x="224" y="116"/>
                </a:lnTo>
                <a:lnTo>
                  <a:pt x="231" y="126"/>
                </a:lnTo>
                <a:lnTo>
                  <a:pt x="229" y="130"/>
                </a:lnTo>
                <a:lnTo>
                  <a:pt x="218" y="151"/>
                </a:lnTo>
                <a:lnTo>
                  <a:pt x="212" y="167"/>
                </a:lnTo>
                <a:lnTo>
                  <a:pt x="214" y="179"/>
                </a:lnTo>
                <a:lnTo>
                  <a:pt x="226" y="181"/>
                </a:lnTo>
                <a:lnTo>
                  <a:pt x="238" y="174"/>
                </a:lnTo>
                <a:lnTo>
                  <a:pt x="247" y="184"/>
                </a:lnTo>
                <a:lnTo>
                  <a:pt x="253" y="187"/>
                </a:lnTo>
                <a:lnTo>
                  <a:pt x="252" y="184"/>
                </a:lnTo>
                <a:lnTo>
                  <a:pt x="263" y="182"/>
                </a:lnTo>
                <a:lnTo>
                  <a:pt x="278" y="183"/>
                </a:lnTo>
                <a:lnTo>
                  <a:pt x="296" y="188"/>
                </a:lnTo>
                <a:lnTo>
                  <a:pt x="304" y="193"/>
                </a:lnTo>
                <a:lnTo>
                  <a:pt x="309" y="192"/>
                </a:lnTo>
                <a:lnTo>
                  <a:pt x="309" y="188"/>
                </a:lnTo>
                <a:lnTo>
                  <a:pt x="304" y="184"/>
                </a:lnTo>
                <a:lnTo>
                  <a:pt x="296" y="171"/>
                </a:lnTo>
                <a:lnTo>
                  <a:pt x="289" y="168"/>
                </a:lnTo>
                <a:lnTo>
                  <a:pt x="287" y="166"/>
                </a:lnTo>
                <a:lnTo>
                  <a:pt x="289" y="163"/>
                </a:lnTo>
                <a:lnTo>
                  <a:pt x="292" y="163"/>
                </a:lnTo>
                <a:lnTo>
                  <a:pt x="294" y="159"/>
                </a:lnTo>
                <a:lnTo>
                  <a:pt x="285" y="155"/>
                </a:lnTo>
                <a:lnTo>
                  <a:pt x="279" y="144"/>
                </a:lnTo>
                <a:lnTo>
                  <a:pt x="271" y="124"/>
                </a:lnTo>
                <a:lnTo>
                  <a:pt x="270" y="117"/>
                </a:lnTo>
                <a:lnTo>
                  <a:pt x="269" y="106"/>
                </a:lnTo>
                <a:lnTo>
                  <a:pt x="271" y="86"/>
                </a:lnTo>
                <a:lnTo>
                  <a:pt x="271" y="80"/>
                </a:lnTo>
                <a:lnTo>
                  <a:pt x="268" y="76"/>
                </a:lnTo>
                <a:lnTo>
                  <a:pt x="267" y="70"/>
                </a:lnTo>
                <a:lnTo>
                  <a:pt x="269" y="67"/>
                </a:lnTo>
                <a:lnTo>
                  <a:pt x="271" y="62"/>
                </a:lnTo>
                <a:lnTo>
                  <a:pt x="273" y="55"/>
                </a:lnTo>
                <a:lnTo>
                  <a:pt x="289" y="44"/>
                </a:lnTo>
                <a:lnTo>
                  <a:pt x="292" y="41"/>
                </a:lnTo>
                <a:lnTo>
                  <a:pt x="296" y="25"/>
                </a:lnTo>
                <a:lnTo>
                  <a:pt x="304" y="25"/>
                </a:lnTo>
                <a:lnTo>
                  <a:pt x="309" y="32"/>
                </a:lnTo>
                <a:lnTo>
                  <a:pt x="301" y="44"/>
                </a:lnTo>
                <a:lnTo>
                  <a:pt x="296" y="53"/>
                </a:lnTo>
                <a:lnTo>
                  <a:pt x="291" y="59"/>
                </a:lnTo>
                <a:lnTo>
                  <a:pt x="287" y="69"/>
                </a:lnTo>
                <a:lnTo>
                  <a:pt x="291" y="79"/>
                </a:lnTo>
                <a:lnTo>
                  <a:pt x="299" y="81"/>
                </a:lnTo>
                <a:lnTo>
                  <a:pt x="303" y="102"/>
                </a:lnTo>
                <a:lnTo>
                  <a:pt x="302" y="106"/>
                </a:lnTo>
                <a:lnTo>
                  <a:pt x="290" y="112"/>
                </a:lnTo>
                <a:lnTo>
                  <a:pt x="292" y="118"/>
                </a:lnTo>
                <a:lnTo>
                  <a:pt x="302" y="121"/>
                </a:lnTo>
                <a:lnTo>
                  <a:pt x="304" y="126"/>
                </a:lnTo>
                <a:lnTo>
                  <a:pt x="302" y="134"/>
                </a:lnTo>
                <a:lnTo>
                  <a:pt x="304" y="140"/>
                </a:lnTo>
                <a:lnTo>
                  <a:pt x="304" y="145"/>
                </a:lnTo>
                <a:lnTo>
                  <a:pt x="309" y="159"/>
                </a:lnTo>
                <a:lnTo>
                  <a:pt x="321" y="167"/>
                </a:lnTo>
                <a:lnTo>
                  <a:pt x="327" y="167"/>
                </a:lnTo>
                <a:lnTo>
                  <a:pt x="332" y="163"/>
                </a:lnTo>
                <a:lnTo>
                  <a:pt x="338" y="163"/>
                </a:lnTo>
                <a:lnTo>
                  <a:pt x="342" y="165"/>
                </a:lnTo>
                <a:lnTo>
                  <a:pt x="341" y="172"/>
                </a:lnTo>
                <a:lnTo>
                  <a:pt x="347" y="184"/>
                </a:lnTo>
                <a:lnTo>
                  <a:pt x="347" y="188"/>
                </a:lnTo>
                <a:lnTo>
                  <a:pt x="352" y="196"/>
                </a:lnTo>
                <a:lnTo>
                  <a:pt x="363" y="196"/>
                </a:lnTo>
                <a:lnTo>
                  <a:pt x="364" y="196"/>
                </a:lnTo>
                <a:lnTo>
                  <a:pt x="370" y="188"/>
                </a:lnTo>
                <a:lnTo>
                  <a:pt x="399" y="178"/>
                </a:lnTo>
                <a:lnTo>
                  <a:pt x="400" y="174"/>
                </a:lnTo>
                <a:lnTo>
                  <a:pt x="402" y="167"/>
                </a:lnTo>
                <a:lnTo>
                  <a:pt x="410" y="130"/>
                </a:lnTo>
                <a:lnTo>
                  <a:pt x="409" y="127"/>
                </a:lnTo>
                <a:lnTo>
                  <a:pt x="352" y="138"/>
                </a:lnTo>
                <a:lnTo>
                  <a:pt x="311" y="0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4" name="Freeform 74"/>
          <p:cNvSpPr>
            <a:spLocks/>
          </p:cNvSpPr>
          <p:nvPr/>
        </p:nvSpPr>
        <p:spPr bwMode="auto">
          <a:xfrm>
            <a:off x="7196138" y="3479800"/>
            <a:ext cx="123825" cy="231775"/>
          </a:xfrm>
          <a:custGeom>
            <a:avLst/>
            <a:gdLst/>
            <a:ahLst/>
            <a:cxnLst>
              <a:cxn ang="0">
                <a:pos x="87" y="134"/>
              </a:cxn>
              <a:cxn ang="0">
                <a:pos x="85" y="124"/>
              </a:cxn>
              <a:cxn ang="0">
                <a:pos x="79" y="109"/>
              </a:cxn>
              <a:cxn ang="0">
                <a:pos x="69" y="100"/>
              </a:cxn>
              <a:cxn ang="0">
                <a:pos x="57" y="90"/>
              </a:cxn>
              <a:cxn ang="0">
                <a:pos x="51" y="83"/>
              </a:cxn>
              <a:cxn ang="0">
                <a:pos x="48" y="77"/>
              </a:cxn>
              <a:cxn ang="0">
                <a:pos x="37" y="57"/>
              </a:cxn>
              <a:cxn ang="0">
                <a:pos x="33" y="48"/>
              </a:cxn>
              <a:cxn ang="0">
                <a:pos x="24" y="38"/>
              </a:cxn>
              <a:cxn ang="0">
                <a:pos x="21" y="32"/>
              </a:cxn>
              <a:cxn ang="0">
                <a:pos x="21" y="25"/>
              </a:cxn>
              <a:cxn ang="0">
                <a:pos x="21" y="23"/>
              </a:cxn>
              <a:cxn ang="0">
                <a:pos x="21" y="20"/>
              </a:cxn>
              <a:cxn ang="0">
                <a:pos x="25" y="1"/>
              </a:cxn>
              <a:cxn ang="0">
                <a:pos x="20" y="0"/>
              </a:cxn>
              <a:cxn ang="0">
                <a:pos x="12" y="1"/>
              </a:cxn>
              <a:cxn ang="0">
                <a:pos x="4" y="8"/>
              </a:cxn>
              <a:cxn ang="0">
                <a:pos x="3" y="14"/>
              </a:cxn>
              <a:cxn ang="0">
                <a:pos x="1" y="15"/>
              </a:cxn>
              <a:cxn ang="0">
                <a:pos x="0" y="16"/>
              </a:cxn>
              <a:cxn ang="0">
                <a:pos x="36" y="144"/>
              </a:cxn>
              <a:cxn ang="0">
                <a:pos x="87" y="134"/>
              </a:cxn>
            </a:cxnLst>
            <a:rect l="0" t="0" r="r" b="b"/>
            <a:pathLst>
              <a:path w="88" h="145">
                <a:moveTo>
                  <a:pt x="87" y="134"/>
                </a:moveTo>
                <a:lnTo>
                  <a:pt x="85" y="124"/>
                </a:lnTo>
                <a:lnTo>
                  <a:pt x="79" y="109"/>
                </a:lnTo>
                <a:lnTo>
                  <a:pt x="69" y="100"/>
                </a:lnTo>
                <a:lnTo>
                  <a:pt x="57" y="90"/>
                </a:lnTo>
                <a:lnTo>
                  <a:pt x="51" y="83"/>
                </a:lnTo>
                <a:lnTo>
                  <a:pt x="48" y="77"/>
                </a:lnTo>
                <a:lnTo>
                  <a:pt x="37" y="57"/>
                </a:lnTo>
                <a:lnTo>
                  <a:pt x="33" y="48"/>
                </a:lnTo>
                <a:lnTo>
                  <a:pt x="24" y="38"/>
                </a:lnTo>
                <a:lnTo>
                  <a:pt x="21" y="32"/>
                </a:lnTo>
                <a:lnTo>
                  <a:pt x="21" y="25"/>
                </a:lnTo>
                <a:lnTo>
                  <a:pt x="21" y="23"/>
                </a:lnTo>
                <a:lnTo>
                  <a:pt x="21" y="20"/>
                </a:lnTo>
                <a:lnTo>
                  <a:pt x="25" y="1"/>
                </a:lnTo>
                <a:lnTo>
                  <a:pt x="20" y="0"/>
                </a:lnTo>
                <a:lnTo>
                  <a:pt x="12" y="1"/>
                </a:lnTo>
                <a:lnTo>
                  <a:pt x="4" y="8"/>
                </a:lnTo>
                <a:lnTo>
                  <a:pt x="3" y="14"/>
                </a:lnTo>
                <a:lnTo>
                  <a:pt x="1" y="15"/>
                </a:lnTo>
                <a:lnTo>
                  <a:pt x="0" y="16"/>
                </a:lnTo>
                <a:lnTo>
                  <a:pt x="36" y="144"/>
                </a:lnTo>
                <a:lnTo>
                  <a:pt x="87" y="134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5" name="Freeform 75"/>
          <p:cNvSpPr>
            <a:spLocks/>
          </p:cNvSpPr>
          <p:nvPr/>
        </p:nvSpPr>
        <p:spPr bwMode="auto">
          <a:xfrm>
            <a:off x="7196138" y="3479800"/>
            <a:ext cx="139700" cy="247650"/>
          </a:xfrm>
          <a:custGeom>
            <a:avLst/>
            <a:gdLst/>
            <a:ahLst/>
            <a:cxnLst>
              <a:cxn ang="0">
                <a:pos x="98" y="144"/>
              </a:cxn>
              <a:cxn ang="0">
                <a:pos x="96" y="133"/>
              </a:cxn>
              <a:cxn ang="0">
                <a:pos x="89" y="118"/>
              </a:cxn>
              <a:cxn ang="0">
                <a:pos x="78" y="108"/>
              </a:cxn>
              <a:cxn ang="0">
                <a:pos x="64" y="97"/>
              </a:cxn>
              <a:cxn ang="0">
                <a:pos x="57" y="89"/>
              </a:cxn>
              <a:cxn ang="0">
                <a:pos x="54" y="82"/>
              </a:cxn>
              <a:cxn ang="0">
                <a:pos x="42" y="62"/>
              </a:cxn>
              <a:cxn ang="0">
                <a:pos x="37" y="52"/>
              </a:cxn>
              <a:cxn ang="0">
                <a:pos x="28" y="41"/>
              </a:cxn>
              <a:cxn ang="0">
                <a:pos x="23" y="34"/>
              </a:cxn>
              <a:cxn ang="0">
                <a:pos x="23" y="26"/>
              </a:cxn>
              <a:cxn ang="0">
                <a:pos x="23" y="25"/>
              </a:cxn>
              <a:cxn ang="0">
                <a:pos x="23" y="22"/>
              </a:cxn>
              <a:cxn ang="0">
                <a:pos x="29" y="1"/>
              </a:cxn>
              <a:cxn ang="0">
                <a:pos x="22" y="0"/>
              </a:cxn>
              <a:cxn ang="0">
                <a:pos x="13" y="1"/>
              </a:cxn>
              <a:cxn ang="0">
                <a:pos x="4" y="9"/>
              </a:cxn>
              <a:cxn ang="0">
                <a:pos x="3" y="15"/>
              </a:cxn>
              <a:cxn ang="0">
                <a:pos x="1" y="16"/>
              </a:cxn>
              <a:cxn ang="0">
                <a:pos x="0" y="18"/>
              </a:cxn>
              <a:cxn ang="0">
                <a:pos x="41" y="155"/>
              </a:cxn>
              <a:cxn ang="0">
                <a:pos x="98" y="144"/>
              </a:cxn>
            </a:cxnLst>
            <a:rect l="0" t="0" r="r" b="b"/>
            <a:pathLst>
              <a:path w="99" h="156">
                <a:moveTo>
                  <a:pt x="98" y="144"/>
                </a:moveTo>
                <a:lnTo>
                  <a:pt x="96" y="133"/>
                </a:lnTo>
                <a:lnTo>
                  <a:pt x="89" y="118"/>
                </a:lnTo>
                <a:lnTo>
                  <a:pt x="78" y="108"/>
                </a:lnTo>
                <a:lnTo>
                  <a:pt x="64" y="97"/>
                </a:lnTo>
                <a:lnTo>
                  <a:pt x="57" y="89"/>
                </a:lnTo>
                <a:lnTo>
                  <a:pt x="54" y="82"/>
                </a:lnTo>
                <a:lnTo>
                  <a:pt x="42" y="62"/>
                </a:lnTo>
                <a:lnTo>
                  <a:pt x="37" y="52"/>
                </a:lnTo>
                <a:lnTo>
                  <a:pt x="28" y="41"/>
                </a:lnTo>
                <a:lnTo>
                  <a:pt x="23" y="34"/>
                </a:lnTo>
                <a:lnTo>
                  <a:pt x="23" y="26"/>
                </a:lnTo>
                <a:lnTo>
                  <a:pt x="23" y="25"/>
                </a:lnTo>
                <a:lnTo>
                  <a:pt x="23" y="22"/>
                </a:lnTo>
                <a:lnTo>
                  <a:pt x="29" y="1"/>
                </a:lnTo>
                <a:lnTo>
                  <a:pt x="22" y="0"/>
                </a:lnTo>
                <a:lnTo>
                  <a:pt x="13" y="1"/>
                </a:lnTo>
                <a:lnTo>
                  <a:pt x="4" y="9"/>
                </a:lnTo>
                <a:lnTo>
                  <a:pt x="3" y="15"/>
                </a:lnTo>
                <a:lnTo>
                  <a:pt x="1" y="16"/>
                </a:lnTo>
                <a:lnTo>
                  <a:pt x="0" y="18"/>
                </a:lnTo>
                <a:lnTo>
                  <a:pt x="41" y="155"/>
                </a:lnTo>
                <a:lnTo>
                  <a:pt x="98" y="144"/>
                </a:lnTo>
              </a:path>
            </a:pathLst>
          </a:custGeom>
          <a:solidFill>
            <a:srgbClr val="FFCC00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6" name="Freeform 76"/>
          <p:cNvSpPr>
            <a:spLocks/>
          </p:cNvSpPr>
          <p:nvPr/>
        </p:nvSpPr>
        <p:spPr bwMode="auto">
          <a:xfrm>
            <a:off x="7227888" y="3190875"/>
            <a:ext cx="160337" cy="41910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3" y="199"/>
              </a:cxn>
              <a:cxn ang="0">
                <a:pos x="14" y="215"/>
              </a:cxn>
              <a:cxn ang="0">
                <a:pos x="38" y="232"/>
              </a:cxn>
              <a:cxn ang="0">
                <a:pos x="57" y="237"/>
              </a:cxn>
              <a:cxn ang="0">
                <a:pos x="62" y="250"/>
              </a:cxn>
              <a:cxn ang="0">
                <a:pos x="67" y="263"/>
              </a:cxn>
              <a:cxn ang="0">
                <a:pos x="77" y="244"/>
              </a:cxn>
              <a:cxn ang="0">
                <a:pos x="86" y="217"/>
              </a:cxn>
              <a:cxn ang="0">
                <a:pos x="102" y="188"/>
              </a:cxn>
              <a:cxn ang="0">
                <a:pos x="112" y="163"/>
              </a:cxn>
              <a:cxn ang="0">
                <a:pos x="109" y="119"/>
              </a:cxn>
              <a:cxn ang="0">
                <a:pos x="101" y="82"/>
              </a:cxn>
              <a:cxn ang="0">
                <a:pos x="84" y="89"/>
              </a:cxn>
              <a:cxn ang="0">
                <a:pos x="80" y="84"/>
              </a:cxn>
              <a:cxn ang="0">
                <a:pos x="75" y="87"/>
              </a:cxn>
              <a:cxn ang="0">
                <a:pos x="80" y="68"/>
              </a:cxn>
              <a:cxn ang="0">
                <a:pos x="87" y="64"/>
              </a:cxn>
              <a:cxn ang="0">
                <a:pos x="89" y="46"/>
              </a:cxn>
              <a:cxn ang="0">
                <a:pos x="97" y="36"/>
              </a:cxn>
              <a:cxn ang="0">
                <a:pos x="26" y="0"/>
              </a:cxn>
              <a:cxn ang="0">
                <a:pos x="17" y="12"/>
              </a:cxn>
              <a:cxn ang="0">
                <a:pos x="14" y="33"/>
              </a:cxn>
              <a:cxn ang="0">
                <a:pos x="2" y="45"/>
              </a:cxn>
              <a:cxn ang="0">
                <a:pos x="8" y="55"/>
              </a:cxn>
              <a:cxn ang="0">
                <a:pos x="4" y="70"/>
              </a:cxn>
              <a:cxn ang="0">
                <a:pos x="7" y="91"/>
              </a:cxn>
              <a:cxn ang="0">
                <a:pos x="21" y="105"/>
              </a:cxn>
              <a:cxn ang="0">
                <a:pos x="32" y="111"/>
              </a:cxn>
              <a:cxn ang="0">
                <a:pos x="42" y="118"/>
              </a:cxn>
              <a:cxn ang="0">
                <a:pos x="52" y="130"/>
              </a:cxn>
              <a:cxn ang="0">
                <a:pos x="27" y="151"/>
              </a:cxn>
              <a:cxn ang="0">
                <a:pos x="5" y="176"/>
              </a:cxn>
            </a:cxnLst>
            <a:rect l="0" t="0" r="r" b="b"/>
            <a:pathLst>
              <a:path w="113" h="264">
                <a:moveTo>
                  <a:pt x="5" y="176"/>
                </a:moveTo>
                <a:lnTo>
                  <a:pt x="0" y="196"/>
                </a:lnTo>
                <a:lnTo>
                  <a:pt x="0" y="200"/>
                </a:lnTo>
                <a:lnTo>
                  <a:pt x="3" y="199"/>
                </a:lnTo>
                <a:lnTo>
                  <a:pt x="8" y="208"/>
                </a:lnTo>
                <a:lnTo>
                  <a:pt x="14" y="215"/>
                </a:lnTo>
                <a:lnTo>
                  <a:pt x="21" y="223"/>
                </a:lnTo>
                <a:lnTo>
                  <a:pt x="38" y="232"/>
                </a:lnTo>
                <a:lnTo>
                  <a:pt x="44" y="234"/>
                </a:lnTo>
                <a:lnTo>
                  <a:pt x="57" y="237"/>
                </a:lnTo>
                <a:lnTo>
                  <a:pt x="62" y="238"/>
                </a:lnTo>
                <a:lnTo>
                  <a:pt x="62" y="250"/>
                </a:lnTo>
                <a:lnTo>
                  <a:pt x="62" y="259"/>
                </a:lnTo>
                <a:lnTo>
                  <a:pt x="67" y="263"/>
                </a:lnTo>
                <a:lnTo>
                  <a:pt x="71" y="257"/>
                </a:lnTo>
                <a:lnTo>
                  <a:pt x="77" y="244"/>
                </a:lnTo>
                <a:lnTo>
                  <a:pt x="78" y="232"/>
                </a:lnTo>
                <a:lnTo>
                  <a:pt x="86" y="217"/>
                </a:lnTo>
                <a:lnTo>
                  <a:pt x="90" y="205"/>
                </a:lnTo>
                <a:lnTo>
                  <a:pt x="102" y="188"/>
                </a:lnTo>
                <a:lnTo>
                  <a:pt x="107" y="175"/>
                </a:lnTo>
                <a:lnTo>
                  <a:pt x="112" y="163"/>
                </a:lnTo>
                <a:lnTo>
                  <a:pt x="111" y="155"/>
                </a:lnTo>
                <a:lnTo>
                  <a:pt x="109" y="119"/>
                </a:lnTo>
                <a:lnTo>
                  <a:pt x="106" y="91"/>
                </a:lnTo>
                <a:lnTo>
                  <a:pt x="101" y="82"/>
                </a:lnTo>
                <a:lnTo>
                  <a:pt x="89" y="86"/>
                </a:lnTo>
                <a:lnTo>
                  <a:pt x="84" y="89"/>
                </a:lnTo>
                <a:lnTo>
                  <a:pt x="81" y="88"/>
                </a:lnTo>
                <a:lnTo>
                  <a:pt x="80" y="84"/>
                </a:lnTo>
                <a:lnTo>
                  <a:pt x="76" y="88"/>
                </a:lnTo>
                <a:lnTo>
                  <a:pt x="75" y="87"/>
                </a:lnTo>
                <a:lnTo>
                  <a:pt x="75" y="82"/>
                </a:lnTo>
                <a:lnTo>
                  <a:pt x="80" y="68"/>
                </a:lnTo>
                <a:lnTo>
                  <a:pt x="84" y="65"/>
                </a:lnTo>
                <a:lnTo>
                  <a:pt x="87" y="64"/>
                </a:lnTo>
                <a:lnTo>
                  <a:pt x="87" y="53"/>
                </a:lnTo>
                <a:lnTo>
                  <a:pt x="89" y="46"/>
                </a:lnTo>
                <a:lnTo>
                  <a:pt x="92" y="41"/>
                </a:lnTo>
                <a:lnTo>
                  <a:pt x="97" y="36"/>
                </a:lnTo>
                <a:lnTo>
                  <a:pt x="93" y="24"/>
                </a:lnTo>
                <a:lnTo>
                  <a:pt x="26" y="0"/>
                </a:lnTo>
                <a:lnTo>
                  <a:pt x="22" y="3"/>
                </a:lnTo>
                <a:lnTo>
                  <a:pt x="17" y="12"/>
                </a:lnTo>
                <a:lnTo>
                  <a:pt x="17" y="17"/>
                </a:lnTo>
                <a:lnTo>
                  <a:pt x="14" y="33"/>
                </a:lnTo>
                <a:lnTo>
                  <a:pt x="4" y="42"/>
                </a:lnTo>
                <a:lnTo>
                  <a:pt x="2" y="45"/>
                </a:lnTo>
                <a:lnTo>
                  <a:pt x="2" y="49"/>
                </a:lnTo>
                <a:lnTo>
                  <a:pt x="8" y="55"/>
                </a:lnTo>
                <a:lnTo>
                  <a:pt x="10" y="67"/>
                </a:lnTo>
                <a:lnTo>
                  <a:pt x="4" y="70"/>
                </a:lnTo>
                <a:lnTo>
                  <a:pt x="6" y="89"/>
                </a:lnTo>
                <a:lnTo>
                  <a:pt x="7" y="91"/>
                </a:lnTo>
                <a:lnTo>
                  <a:pt x="17" y="92"/>
                </a:lnTo>
                <a:lnTo>
                  <a:pt x="21" y="105"/>
                </a:lnTo>
                <a:lnTo>
                  <a:pt x="29" y="108"/>
                </a:lnTo>
                <a:lnTo>
                  <a:pt x="32" y="111"/>
                </a:lnTo>
                <a:lnTo>
                  <a:pt x="37" y="113"/>
                </a:lnTo>
                <a:lnTo>
                  <a:pt x="42" y="118"/>
                </a:lnTo>
                <a:lnTo>
                  <a:pt x="53" y="127"/>
                </a:lnTo>
                <a:lnTo>
                  <a:pt x="52" y="130"/>
                </a:lnTo>
                <a:lnTo>
                  <a:pt x="40" y="138"/>
                </a:lnTo>
                <a:lnTo>
                  <a:pt x="27" y="151"/>
                </a:lnTo>
                <a:lnTo>
                  <a:pt x="25" y="163"/>
                </a:lnTo>
                <a:lnTo>
                  <a:pt x="5" y="176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7" name="Freeform 77"/>
          <p:cNvSpPr>
            <a:spLocks/>
          </p:cNvSpPr>
          <p:nvPr/>
        </p:nvSpPr>
        <p:spPr bwMode="auto">
          <a:xfrm>
            <a:off x="7227888" y="3190875"/>
            <a:ext cx="176212" cy="434975"/>
          </a:xfrm>
          <a:custGeom>
            <a:avLst/>
            <a:gdLst/>
            <a:ahLst/>
            <a:cxnLst>
              <a:cxn ang="0">
                <a:pos x="0" y="205"/>
              </a:cxn>
              <a:cxn ang="0">
                <a:pos x="3" y="207"/>
              </a:cxn>
              <a:cxn ang="0">
                <a:pos x="15" y="224"/>
              </a:cxn>
              <a:cxn ang="0">
                <a:pos x="42" y="242"/>
              </a:cxn>
              <a:cxn ang="0">
                <a:pos x="63" y="246"/>
              </a:cxn>
              <a:cxn ang="0">
                <a:pos x="68" y="261"/>
              </a:cxn>
              <a:cxn ang="0">
                <a:pos x="74" y="274"/>
              </a:cxn>
              <a:cxn ang="0">
                <a:pos x="85" y="254"/>
              </a:cxn>
              <a:cxn ang="0">
                <a:pos x="94" y="226"/>
              </a:cxn>
              <a:cxn ang="0">
                <a:pos x="112" y="196"/>
              </a:cxn>
              <a:cxn ang="0">
                <a:pos x="123" y="169"/>
              </a:cxn>
              <a:cxn ang="0">
                <a:pos x="120" y="124"/>
              </a:cxn>
              <a:cxn ang="0">
                <a:pos x="111" y="86"/>
              </a:cxn>
              <a:cxn ang="0">
                <a:pos x="92" y="92"/>
              </a:cxn>
              <a:cxn ang="0">
                <a:pos x="88" y="88"/>
              </a:cxn>
              <a:cxn ang="0">
                <a:pos x="82" y="90"/>
              </a:cxn>
              <a:cxn ang="0">
                <a:pos x="88" y="70"/>
              </a:cxn>
              <a:cxn ang="0">
                <a:pos x="96" y="67"/>
              </a:cxn>
              <a:cxn ang="0">
                <a:pos x="98" y="48"/>
              </a:cxn>
              <a:cxn ang="0">
                <a:pos x="107" y="37"/>
              </a:cxn>
              <a:cxn ang="0">
                <a:pos x="29" y="0"/>
              </a:cxn>
              <a:cxn ang="0">
                <a:pos x="19" y="12"/>
              </a:cxn>
              <a:cxn ang="0">
                <a:pos x="15" y="34"/>
              </a:cxn>
              <a:cxn ang="0">
                <a:pos x="2" y="47"/>
              </a:cxn>
              <a:cxn ang="0">
                <a:pos x="9" y="57"/>
              </a:cxn>
              <a:cxn ang="0">
                <a:pos x="4" y="73"/>
              </a:cxn>
              <a:cxn ang="0">
                <a:pos x="8" y="95"/>
              </a:cxn>
              <a:cxn ang="0">
                <a:pos x="23" y="109"/>
              </a:cxn>
              <a:cxn ang="0">
                <a:pos x="35" y="116"/>
              </a:cxn>
              <a:cxn ang="0">
                <a:pos x="46" y="123"/>
              </a:cxn>
              <a:cxn ang="0">
                <a:pos x="57" y="135"/>
              </a:cxn>
              <a:cxn ang="0">
                <a:pos x="30" y="157"/>
              </a:cxn>
              <a:cxn ang="0">
                <a:pos x="5" y="184"/>
              </a:cxn>
            </a:cxnLst>
            <a:rect l="0" t="0" r="r" b="b"/>
            <a:pathLst>
              <a:path w="124" h="275">
                <a:moveTo>
                  <a:pt x="5" y="184"/>
                </a:moveTo>
                <a:lnTo>
                  <a:pt x="0" y="205"/>
                </a:lnTo>
                <a:lnTo>
                  <a:pt x="0" y="208"/>
                </a:lnTo>
                <a:lnTo>
                  <a:pt x="3" y="207"/>
                </a:lnTo>
                <a:lnTo>
                  <a:pt x="9" y="217"/>
                </a:lnTo>
                <a:lnTo>
                  <a:pt x="15" y="224"/>
                </a:lnTo>
                <a:lnTo>
                  <a:pt x="23" y="232"/>
                </a:lnTo>
                <a:lnTo>
                  <a:pt x="42" y="242"/>
                </a:lnTo>
                <a:lnTo>
                  <a:pt x="48" y="244"/>
                </a:lnTo>
                <a:lnTo>
                  <a:pt x="63" y="246"/>
                </a:lnTo>
                <a:lnTo>
                  <a:pt x="68" y="248"/>
                </a:lnTo>
                <a:lnTo>
                  <a:pt x="68" y="261"/>
                </a:lnTo>
                <a:lnTo>
                  <a:pt x="68" y="270"/>
                </a:lnTo>
                <a:lnTo>
                  <a:pt x="74" y="274"/>
                </a:lnTo>
                <a:lnTo>
                  <a:pt x="78" y="267"/>
                </a:lnTo>
                <a:lnTo>
                  <a:pt x="85" y="254"/>
                </a:lnTo>
                <a:lnTo>
                  <a:pt x="86" y="242"/>
                </a:lnTo>
                <a:lnTo>
                  <a:pt x="94" y="226"/>
                </a:lnTo>
                <a:lnTo>
                  <a:pt x="99" y="213"/>
                </a:lnTo>
                <a:lnTo>
                  <a:pt x="112" y="196"/>
                </a:lnTo>
                <a:lnTo>
                  <a:pt x="118" y="183"/>
                </a:lnTo>
                <a:lnTo>
                  <a:pt x="123" y="169"/>
                </a:lnTo>
                <a:lnTo>
                  <a:pt x="122" y="162"/>
                </a:lnTo>
                <a:lnTo>
                  <a:pt x="120" y="124"/>
                </a:lnTo>
                <a:lnTo>
                  <a:pt x="116" y="95"/>
                </a:lnTo>
                <a:lnTo>
                  <a:pt x="111" y="86"/>
                </a:lnTo>
                <a:lnTo>
                  <a:pt x="98" y="89"/>
                </a:lnTo>
                <a:lnTo>
                  <a:pt x="92" y="92"/>
                </a:lnTo>
                <a:lnTo>
                  <a:pt x="89" y="91"/>
                </a:lnTo>
                <a:lnTo>
                  <a:pt x="88" y="88"/>
                </a:lnTo>
                <a:lnTo>
                  <a:pt x="83" y="91"/>
                </a:lnTo>
                <a:lnTo>
                  <a:pt x="82" y="90"/>
                </a:lnTo>
                <a:lnTo>
                  <a:pt x="82" y="86"/>
                </a:lnTo>
                <a:lnTo>
                  <a:pt x="88" y="70"/>
                </a:lnTo>
                <a:lnTo>
                  <a:pt x="92" y="68"/>
                </a:lnTo>
                <a:lnTo>
                  <a:pt x="96" y="67"/>
                </a:lnTo>
                <a:lnTo>
                  <a:pt x="96" y="55"/>
                </a:lnTo>
                <a:lnTo>
                  <a:pt x="98" y="48"/>
                </a:lnTo>
                <a:lnTo>
                  <a:pt x="101" y="43"/>
                </a:lnTo>
                <a:lnTo>
                  <a:pt x="107" y="37"/>
                </a:lnTo>
                <a:lnTo>
                  <a:pt x="102" y="25"/>
                </a:lnTo>
                <a:lnTo>
                  <a:pt x="29" y="0"/>
                </a:lnTo>
                <a:lnTo>
                  <a:pt x="24" y="3"/>
                </a:lnTo>
                <a:lnTo>
                  <a:pt x="19" y="12"/>
                </a:lnTo>
                <a:lnTo>
                  <a:pt x="19" y="18"/>
                </a:lnTo>
                <a:lnTo>
                  <a:pt x="15" y="34"/>
                </a:lnTo>
                <a:lnTo>
                  <a:pt x="4" y="44"/>
                </a:lnTo>
                <a:lnTo>
                  <a:pt x="2" y="47"/>
                </a:lnTo>
                <a:lnTo>
                  <a:pt x="2" y="51"/>
                </a:lnTo>
                <a:lnTo>
                  <a:pt x="9" y="57"/>
                </a:lnTo>
                <a:lnTo>
                  <a:pt x="11" y="69"/>
                </a:lnTo>
                <a:lnTo>
                  <a:pt x="4" y="73"/>
                </a:lnTo>
                <a:lnTo>
                  <a:pt x="7" y="92"/>
                </a:lnTo>
                <a:lnTo>
                  <a:pt x="8" y="95"/>
                </a:lnTo>
                <a:lnTo>
                  <a:pt x="19" y="96"/>
                </a:lnTo>
                <a:lnTo>
                  <a:pt x="23" y="109"/>
                </a:lnTo>
                <a:lnTo>
                  <a:pt x="32" y="112"/>
                </a:lnTo>
                <a:lnTo>
                  <a:pt x="35" y="116"/>
                </a:lnTo>
                <a:lnTo>
                  <a:pt x="41" y="118"/>
                </a:lnTo>
                <a:lnTo>
                  <a:pt x="46" y="123"/>
                </a:lnTo>
                <a:lnTo>
                  <a:pt x="58" y="132"/>
                </a:lnTo>
                <a:lnTo>
                  <a:pt x="57" y="135"/>
                </a:lnTo>
                <a:lnTo>
                  <a:pt x="44" y="144"/>
                </a:lnTo>
                <a:lnTo>
                  <a:pt x="30" y="157"/>
                </a:lnTo>
                <a:lnTo>
                  <a:pt x="27" y="169"/>
                </a:lnTo>
                <a:lnTo>
                  <a:pt x="5" y="184"/>
                </a:lnTo>
              </a:path>
            </a:pathLst>
          </a:custGeom>
          <a:solidFill>
            <a:srgbClr val="E6C1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8" name="Freeform 78"/>
          <p:cNvSpPr>
            <a:spLocks/>
          </p:cNvSpPr>
          <p:nvPr/>
        </p:nvSpPr>
        <p:spPr bwMode="auto">
          <a:xfrm>
            <a:off x="7386638" y="2981325"/>
            <a:ext cx="201612" cy="223838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7" y="17"/>
              </a:cxn>
              <a:cxn ang="0">
                <a:pos x="52" y="24"/>
              </a:cxn>
              <a:cxn ang="0">
                <a:pos x="53" y="22"/>
              </a:cxn>
              <a:cxn ang="0">
                <a:pos x="54" y="19"/>
              </a:cxn>
              <a:cxn ang="0">
                <a:pos x="125" y="0"/>
              </a:cxn>
              <a:cxn ang="0">
                <a:pos x="142" y="58"/>
              </a:cxn>
              <a:cxn ang="0">
                <a:pos x="139" y="63"/>
              </a:cxn>
              <a:cxn ang="0">
                <a:pos x="138" y="66"/>
              </a:cxn>
              <a:cxn ang="0">
                <a:pos x="139" y="69"/>
              </a:cxn>
              <a:cxn ang="0">
                <a:pos x="139" y="73"/>
              </a:cxn>
              <a:cxn ang="0">
                <a:pos x="131" y="74"/>
              </a:cxn>
              <a:cxn ang="0">
                <a:pos x="106" y="84"/>
              </a:cxn>
              <a:cxn ang="0">
                <a:pos x="100" y="83"/>
              </a:cxn>
              <a:cxn ang="0">
                <a:pos x="98" y="86"/>
              </a:cxn>
              <a:cxn ang="0">
                <a:pos x="97" y="89"/>
              </a:cxn>
              <a:cxn ang="0">
                <a:pos x="96" y="91"/>
              </a:cxn>
              <a:cxn ang="0">
                <a:pos x="82" y="93"/>
              </a:cxn>
              <a:cxn ang="0">
                <a:pos x="62" y="102"/>
              </a:cxn>
              <a:cxn ang="0">
                <a:pos x="59" y="98"/>
              </a:cxn>
              <a:cxn ang="0">
                <a:pos x="48" y="111"/>
              </a:cxn>
              <a:cxn ang="0">
                <a:pos x="20" y="134"/>
              </a:cxn>
              <a:cxn ang="0">
                <a:pos x="10" y="140"/>
              </a:cxn>
              <a:cxn ang="0">
                <a:pos x="2" y="132"/>
              </a:cxn>
              <a:cxn ang="0">
                <a:pos x="14" y="119"/>
              </a:cxn>
              <a:cxn ang="0">
                <a:pos x="15" y="113"/>
              </a:cxn>
              <a:cxn ang="0">
                <a:pos x="10" y="107"/>
              </a:cxn>
              <a:cxn ang="0">
                <a:pos x="0" y="31"/>
              </a:cxn>
            </a:cxnLst>
            <a:rect l="0" t="0" r="r" b="b"/>
            <a:pathLst>
              <a:path w="143" h="141">
                <a:moveTo>
                  <a:pt x="0" y="31"/>
                </a:moveTo>
                <a:lnTo>
                  <a:pt x="47" y="17"/>
                </a:lnTo>
                <a:lnTo>
                  <a:pt x="52" y="24"/>
                </a:lnTo>
                <a:lnTo>
                  <a:pt x="53" y="22"/>
                </a:lnTo>
                <a:lnTo>
                  <a:pt x="54" y="19"/>
                </a:lnTo>
                <a:lnTo>
                  <a:pt x="125" y="0"/>
                </a:lnTo>
                <a:lnTo>
                  <a:pt x="142" y="58"/>
                </a:lnTo>
                <a:lnTo>
                  <a:pt x="139" y="63"/>
                </a:lnTo>
                <a:lnTo>
                  <a:pt x="138" y="66"/>
                </a:lnTo>
                <a:lnTo>
                  <a:pt x="139" y="69"/>
                </a:lnTo>
                <a:lnTo>
                  <a:pt x="139" y="73"/>
                </a:lnTo>
                <a:lnTo>
                  <a:pt x="131" y="74"/>
                </a:lnTo>
                <a:lnTo>
                  <a:pt x="106" y="84"/>
                </a:lnTo>
                <a:lnTo>
                  <a:pt x="100" y="83"/>
                </a:lnTo>
                <a:lnTo>
                  <a:pt x="98" y="86"/>
                </a:lnTo>
                <a:lnTo>
                  <a:pt x="97" y="89"/>
                </a:lnTo>
                <a:lnTo>
                  <a:pt x="96" y="91"/>
                </a:lnTo>
                <a:lnTo>
                  <a:pt x="82" y="93"/>
                </a:lnTo>
                <a:lnTo>
                  <a:pt x="62" y="102"/>
                </a:lnTo>
                <a:lnTo>
                  <a:pt x="59" y="98"/>
                </a:lnTo>
                <a:lnTo>
                  <a:pt x="48" y="111"/>
                </a:lnTo>
                <a:lnTo>
                  <a:pt x="20" y="134"/>
                </a:lnTo>
                <a:lnTo>
                  <a:pt x="10" y="140"/>
                </a:lnTo>
                <a:lnTo>
                  <a:pt x="2" y="132"/>
                </a:lnTo>
                <a:lnTo>
                  <a:pt x="14" y="119"/>
                </a:lnTo>
                <a:lnTo>
                  <a:pt x="15" y="113"/>
                </a:lnTo>
                <a:lnTo>
                  <a:pt x="10" y="107"/>
                </a:lnTo>
                <a:lnTo>
                  <a:pt x="0" y="31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9" name="Freeform 79"/>
          <p:cNvSpPr>
            <a:spLocks/>
          </p:cNvSpPr>
          <p:nvPr/>
        </p:nvSpPr>
        <p:spPr bwMode="auto">
          <a:xfrm>
            <a:off x="7386638" y="2981325"/>
            <a:ext cx="217487" cy="241300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51" y="19"/>
              </a:cxn>
              <a:cxn ang="0">
                <a:pos x="56" y="25"/>
              </a:cxn>
              <a:cxn ang="0">
                <a:pos x="57" y="24"/>
              </a:cxn>
              <a:cxn ang="0">
                <a:pos x="58" y="21"/>
              </a:cxn>
              <a:cxn ang="0">
                <a:pos x="134" y="0"/>
              </a:cxn>
              <a:cxn ang="0">
                <a:pos x="153" y="63"/>
              </a:cxn>
              <a:cxn ang="0">
                <a:pos x="150" y="68"/>
              </a:cxn>
              <a:cxn ang="0">
                <a:pos x="149" y="72"/>
              </a:cxn>
              <a:cxn ang="0">
                <a:pos x="150" y="75"/>
              </a:cxn>
              <a:cxn ang="0">
                <a:pos x="150" y="78"/>
              </a:cxn>
              <a:cxn ang="0">
                <a:pos x="141" y="79"/>
              </a:cxn>
              <a:cxn ang="0">
                <a:pos x="114" y="90"/>
              </a:cxn>
              <a:cxn ang="0">
                <a:pos x="108" y="89"/>
              </a:cxn>
              <a:cxn ang="0">
                <a:pos x="106" y="93"/>
              </a:cxn>
              <a:cxn ang="0">
                <a:pos x="105" y="96"/>
              </a:cxn>
              <a:cxn ang="0">
                <a:pos x="103" y="98"/>
              </a:cxn>
              <a:cxn ang="0">
                <a:pos x="88" y="100"/>
              </a:cxn>
              <a:cxn ang="0">
                <a:pos x="67" y="110"/>
              </a:cxn>
              <a:cxn ang="0">
                <a:pos x="64" y="106"/>
              </a:cxn>
              <a:cxn ang="0">
                <a:pos x="52" y="120"/>
              </a:cxn>
              <a:cxn ang="0">
                <a:pos x="22" y="144"/>
              </a:cxn>
              <a:cxn ang="0">
                <a:pos x="11" y="151"/>
              </a:cxn>
              <a:cxn ang="0">
                <a:pos x="2" y="142"/>
              </a:cxn>
              <a:cxn ang="0">
                <a:pos x="15" y="128"/>
              </a:cxn>
              <a:cxn ang="0">
                <a:pos x="17" y="122"/>
              </a:cxn>
              <a:cxn ang="0">
                <a:pos x="11" y="116"/>
              </a:cxn>
              <a:cxn ang="0">
                <a:pos x="0" y="33"/>
              </a:cxn>
            </a:cxnLst>
            <a:rect l="0" t="0" r="r" b="b"/>
            <a:pathLst>
              <a:path w="154" h="152">
                <a:moveTo>
                  <a:pt x="0" y="33"/>
                </a:moveTo>
                <a:lnTo>
                  <a:pt x="51" y="19"/>
                </a:lnTo>
                <a:lnTo>
                  <a:pt x="56" y="25"/>
                </a:lnTo>
                <a:lnTo>
                  <a:pt x="57" y="24"/>
                </a:lnTo>
                <a:lnTo>
                  <a:pt x="58" y="21"/>
                </a:lnTo>
                <a:lnTo>
                  <a:pt x="134" y="0"/>
                </a:lnTo>
                <a:lnTo>
                  <a:pt x="153" y="63"/>
                </a:lnTo>
                <a:lnTo>
                  <a:pt x="150" y="68"/>
                </a:lnTo>
                <a:lnTo>
                  <a:pt x="149" y="72"/>
                </a:lnTo>
                <a:lnTo>
                  <a:pt x="150" y="75"/>
                </a:lnTo>
                <a:lnTo>
                  <a:pt x="150" y="78"/>
                </a:lnTo>
                <a:lnTo>
                  <a:pt x="141" y="79"/>
                </a:lnTo>
                <a:lnTo>
                  <a:pt x="114" y="90"/>
                </a:lnTo>
                <a:lnTo>
                  <a:pt x="108" y="89"/>
                </a:lnTo>
                <a:lnTo>
                  <a:pt x="106" y="93"/>
                </a:lnTo>
                <a:lnTo>
                  <a:pt x="105" y="96"/>
                </a:lnTo>
                <a:lnTo>
                  <a:pt x="103" y="98"/>
                </a:lnTo>
                <a:lnTo>
                  <a:pt x="88" y="100"/>
                </a:lnTo>
                <a:lnTo>
                  <a:pt x="67" y="110"/>
                </a:lnTo>
                <a:lnTo>
                  <a:pt x="64" y="106"/>
                </a:lnTo>
                <a:lnTo>
                  <a:pt x="52" y="120"/>
                </a:lnTo>
                <a:lnTo>
                  <a:pt x="22" y="144"/>
                </a:lnTo>
                <a:lnTo>
                  <a:pt x="11" y="151"/>
                </a:lnTo>
                <a:lnTo>
                  <a:pt x="2" y="142"/>
                </a:lnTo>
                <a:lnTo>
                  <a:pt x="15" y="128"/>
                </a:lnTo>
                <a:lnTo>
                  <a:pt x="17" y="122"/>
                </a:lnTo>
                <a:lnTo>
                  <a:pt x="11" y="116"/>
                </a:lnTo>
                <a:lnTo>
                  <a:pt x="0" y="33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0" name="Freeform 80"/>
          <p:cNvSpPr>
            <a:spLocks/>
          </p:cNvSpPr>
          <p:nvPr/>
        </p:nvSpPr>
        <p:spPr bwMode="auto">
          <a:xfrm>
            <a:off x="7381875" y="2803525"/>
            <a:ext cx="403225" cy="22860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152" y="23"/>
              </a:cxn>
              <a:cxn ang="0">
                <a:pos x="157" y="23"/>
              </a:cxn>
              <a:cxn ang="0">
                <a:pos x="157" y="15"/>
              </a:cxn>
              <a:cxn ang="0">
                <a:pos x="172" y="1"/>
              </a:cxn>
              <a:cxn ang="0">
                <a:pos x="182" y="3"/>
              </a:cxn>
              <a:cxn ang="0">
                <a:pos x="196" y="23"/>
              </a:cxn>
              <a:cxn ang="0">
                <a:pos x="198" y="32"/>
              </a:cxn>
              <a:cxn ang="0">
                <a:pos x="188" y="44"/>
              </a:cxn>
              <a:cxn ang="0">
                <a:pos x="184" y="61"/>
              </a:cxn>
              <a:cxn ang="0">
                <a:pos x="207" y="66"/>
              </a:cxn>
              <a:cxn ang="0">
                <a:pos x="229" y="93"/>
              </a:cxn>
              <a:cxn ang="0">
                <a:pos x="256" y="103"/>
              </a:cxn>
              <a:cxn ang="0">
                <a:pos x="273" y="86"/>
              </a:cxn>
              <a:cxn ang="0">
                <a:pos x="263" y="76"/>
              </a:cxn>
              <a:cxn ang="0">
                <a:pos x="253" y="66"/>
              </a:cxn>
              <a:cxn ang="0">
                <a:pos x="264" y="67"/>
              </a:cxn>
              <a:cxn ang="0">
                <a:pos x="285" y="103"/>
              </a:cxn>
              <a:cxn ang="0">
                <a:pos x="277" y="106"/>
              </a:cxn>
              <a:cxn ang="0">
                <a:pos x="254" y="119"/>
              </a:cxn>
              <a:cxn ang="0">
                <a:pos x="235" y="130"/>
              </a:cxn>
              <a:cxn ang="0">
                <a:pos x="233" y="124"/>
              </a:cxn>
              <a:cxn ang="0">
                <a:pos x="228" y="114"/>
              </a:cxn>
              <a:cxn ang="0">
                <a:pos x="211" y="140"/>
              </a:cxn>
              <a:cxn ang="0">
                <a:pos x="201" y="135"/>
              </a:cxn>
              <a:cxn ang="0">
                <a:pos x="197" y="132"/>
              </a:cxn>
              <a:cxn ang="0">
                <a:pos x="191" y="126"/>
              </a:cxn>
              <a:cxn ang="0">
                <a:pos x="175" y="120"/>
              </a:cxn>
              <a:cxn ang="0">
                <a:pos x="166" y="106"/>
              </a:cxn>
              <a:cxn ang="0">
                <a:pos x="132" y="104"/>
              </a:cxn>
              <a:cxn ang="0">
                <a:pos x="58" y="127"/>
              </a:cxn>
              <a:cxn ang="0">
                <a:pos x="52" y="122"/>
              </a:cxn>
              <a:cxn ang="0">
                <a:pos x="0" y="131"/>
              </a:cxn>
            </a:cxnLst>
            <a:rect l="0" t="0" r="r" b="b"/>
            <a:pathLst>
              <a:path w="286" h="143">
                <a:moveTo>
                  <a:pt x="0" y="59"/>
                </a:moveTo>
                <a:lnTo>
                  <a:pt x="58" y="47"/>
                </a:lnTo>
                <a:lnTo>
                  <a:pt x="150" y="27"/>
                </a:lnTo>
                <a:lnTo>
                  <a:pt x="152" y="23"/>
                </a:lnTo>
                <a:lnTo>
                  <a:pt x="155" y="22"/>
                </a:lnTo>
                <a:lnTo>
                  <a:pt x="157" y="23"/>
                </a:lnTo>
                <a:lnTo>
                  <a:pt x="159" y="21"/>
                </a:lnTo>
                <a:lnTo>
                  <a:pt x="157" y="15"/>
                </a:lnTo>
                <a:lnTo>
                  <a:pt x="164" y="12"/>
                </a:lnTo>
                <a:lnTo>
                  <a:pt x="172" y="1"/>
                </a:lnTo>
                <a:lnTo>
                  <a:pt x="177" y="0"/>
                </a:lnTo>
                <a:lnTo>
                  <a:pt x="182" y="3"/>
                </a:lnTo>
                <a:lnTo>
                  <a:pt x="186" y="15"/>
                </a:lnTo>
                <a:lnTo>
                  <a:pt x="196" y="23"/>
                </a:lnTo>
                <a:lnTo>
                  <a:pt x="199" y="28"/>
                </a:lnTo>
                <a:lnTo>
                  <a:pt x="198" y="32"/>
                </a:lnTo>
                <a:lnTo>
                  <a:pt x="193" y="35"/>
                </a:lnTo>
                <a:lnTo>
                  <a:pt x="188" y="44"/>
                </a:lnTo>
                <a:lnTo>
                  <a:pt x="184" y="55"/>
                </a:lnTo>
                <a:lnTo>
                  <a:pt x="184" y="61"/>
                </a:lnTo>
                <a:lnTo>
                  <a:pt x="196" y="61"/>
                </a:lnTo>
                <a:lnTo>
                  <a:pt x="207" y="66"/>
                </a:lnTo>
                <a:lnTo>
                  <a:pt x="224" y="83"/>
                </a:lnTo>
                <a:lnTo>
                  <a:pt x="229" y="93"/>
                </a:lnTo>
                <a:lnTo>
                  <a:pt x="236" y="102"/>
                </a:lnTo>
                <a:lnTo>
                  <a:pt x="256" y="103"/>
                </a:lnTo>
                <a:lnTo>
                  <a:pt x="267" y="98"/>
                </a:lnTo>
                <a:lnTo>
                  <a:pt x="273" y="86"/>
                </a:lnTo>
                <a:lnTo>
                  <a:pt x="269" y="83"/>
                </a:lnTo>
                <a:lnTo>
                  <a:pt x="263" y="76"/>
                </a:lnTo>
                <a:lnTo>
                  <a:pt x="252" y="72"/>
                </a:lnTo>
                <a:lnTo>
                  <a:pt x="253" y="66"/>
                </a:lnTo>
                <a:lnTo>
                  <a:pt x="261" y="67"/>
                </a:lnTo>
                <a:lnTo>
                  <a:pt x="264" y="67"/>
                </a:lnTo>
                <a:lnTo>
                  <a:pt x="278" y="86"/>
                </a:lnTo>
                <a:lnTo>
                  <a:pt x="285" y="103"/>
                </a:lnTo>
                <a:lnTo>
                  <a:pt x="284" y="111"/>
                </a:lnTo>
                <a:lnTo>
                  <a:pt x="277" y="106"/>
                </a:lnTo>
                <a:lnTo>
                  <a:pt x="267" y="112"/>
                </a:lnTo>
                <a:lnTo>
                  <a:pt x="254" y="119"/>
                </a:lnTo>
                <a:lnTo>
                  <a:pt x="239" y="130"/>
                </a:lnTo>
                <a:lnTo>
                  <a:pt x="235" y="130"/>
                </a:lnTo>
                <a:lnTo>
                  <a:pt x="233" y="128"/>
                </a:lnTo>
                <a:lnTo>
                  <a:pt x="233" y="124"/>
                </a:lnTo>
                <a:lnTo>
                  <a:pt x="231" y="114"/>
                </a:lnTo>
                <a:lnTo>
                  <a:pt x="228" y="114"/>
                </a:lnTo>
                <a:lnTo>
                  <a:pt x="220" y="128"/>
                </a:lnTo>
                <a:lnTo>
                  <a:pt x="211" y="140"/>
                </a:lnTo>
                <a:lnTo>
                  <a:pt x="208" y="142"/>
                </a:lnTo>
                <a:lnTo>
                  <a:pt x="201" y="135"/>
                </a:lnTo>
                <a:lnTo>
                  <a:pt x="200" y="133"/>
                </a:lnTo>
                <a:lnTo>
                  <a:pt x="197" y="132"/>
                </a:lnTo>
                <a:lnTo>
                  <a:pt x="196" y="130"/>
                </a:lnTo>
                <a:lnTo>
                  <a:pt x="191" y="126"/>
                </a:lnTo>
                <a:lnTo>
                  <a:pt x="190" y="124"/>
                </a:lnTo>
                <a:lnTo>
                  <a:pt x="175" y="120"/>
                </a:lnTo>
                <a:lnTo>
                  <a:pt x="172" y="109"/>
                </a:lnTo>
                <a:lnTo>
                  <a:pt x="166" y="106"/>
                </a:lnTo>
                <a:lnTo>
                  <a:pt x="163" y="97"/>
                </a:lnTo>
                <a:lnTo>
                  <a:pt x="132" y="104"/>
                </a:lnTo>
                <a:lnTo>
                  <a:pt x="59" y="124"/>
                </a:lnTo>
                <a:lnTo>
                  <a:pt x="58" y="127"/>
                </a:lnTo>
                <a:lnTo>
                  <a:pt x="57" y="128"/>
                </a:lnTo>
                <a:lnTo>
                  <a:pt x="52" y="122"/>
                </a:lnTo>
                <a:lnTo>
                  <a:pt x="3" y="135"/>
                </a:lnTo>
                <a:lnTo>
                  <a:pt x="0" y="131"/>
                </a:lnTo>
                <a:lnTo>
                  <a:pt x="0" y="59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1" name="Freeform 81"/>
          <p:cNvSpPr>
            <a:spLocks/>
          </p:cNvSpPr>
          <p:nvPr/>
        </p:nvSpPr>
        <p:spPr bwMode="auto">
          <a:xfrm>
            <a:off x="7381875" y="2803525"/>
            <a:ext cx="419100" cy="24447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157" y="25"/>
              </a:cxn>
              <a:cxn ang="0">
                <a:pos x="163" y="25"/>
              </a:cxn>
              <a:cxn ang="0">
                <a:pos x="163" y="17"/>
              </a:cxn>
              <a:cxn ang="0">
                <a:pos x="178" y="1"/>
              </a:cxn>
              <a:cxn ang="0">
                <a:pos x="189" y="3"/>
              </a:cxn>
              <a:cxn ang="0">
                <a:pos x="204" y="25"/>
              </a:cxn>
              <a:cxn ang="0">
                <a:pos x="206" y="34"/>
              </a:cxn>
              <a:cxn ang="0">
                <a:pos x="195" y="47"/>
              </a:cxn>
              <a:cxn ang="0">
                <a:pos x="191" y="66"/>
              </a:cxn>
              <a:cxn ang="0">
                <a:pos x="215" y="72"/>
              </a:cxn>
              <a:cxn ang="0">
                <a:pos x="238" y="100"/>
              </a:cxn>
              <a:cxn ang="0">
                <a:pos x="266" y="111"/>
              </a:cxn>
              <a:cxn ang="0">
                <a:pos x="284" y="92"/>
              </a:cxn>
              <a:cxn ang="0">
                <a:pos x="273" y="81"/>
              </a:cxn>
              <a:cxn ang="0">
                <a:pos x="263" y="72"/>
              </a:cxn>
              <a:cxn ang="0">
                <a:pos x="274" y="73"/>
              </a:cxn>
              <a:cxn ang="0">
                <a:pos x="296" y="111"/>
              </a:cxn>
              <a:cxn ang="0">
                <a:pos x="287" y="114"/>
              </a:cxn>
              <a:cxn ang="0">
                <a:pos x="264" y="128"/>
              </a:cxn>
              <a:cxn ang="0">
                <a:pos x="244" y="140"/>
              </a:cxn>
              <a:cxn ang="0">
                <a:pos x="242" y="133"/>
              </a:cxn>
              <a:cxn ang="0">
                <a:pos x="237" y="123"/>
              </a:cxn>
              <a:cxn ang="0">
                <a:pos x="219" y="151"/>
              </a:cxn>
              <a:cxn ang="0">
                <a:pos x="209" y="145"/>
              </a:cxn>
              <a:cxn ang="0">
                <a:pos x="205" y="142"/>
              </a:cxn>
              <a:cxn ang="0">
                <a:pos x="198" y="135"/>
              </a:cxn>
              <a:cxn ang="0">
                <a:pos x="182" y="129"/>
              </a:cxn>
              <a:cxn ang="0">
                <a:pos x="173" y="114"/>
              </a:cxn>
              <a:cxn ang="0">
                <a:pos x="138" y="112"/>
              </a:cxn>
              <a:cxn ang="0">
                <a:pos x="61" y="136"/>
              </a:cxn>
              <a:cxn ang="0">
                <a:pos x="54" y="131"/>
              </a:cxn>
              <a:cxn ang="0">
                <a:pos x="0" y="141"/>
              </a:cxn>
            </a:cxnLst>
            <a:rect l="0" t="0" r="r" b="b"/>
            <a:pathLst>
              <a:path w="297" h="154">
                <a:moveTo>
                  <a:pt x="0" y="64"/>
                </a:moveTo>
                <a:lnTo>
                  <a:pt x="61" y="51"/>
                </a:lnTo>
                <a:lnTo>
                  <a:pt x="156" y="29"/>
                </a:lnTo>
                <a:lnTo>
                  <a:pt x="157" y="25"/>
                </a:lnTo>
                <a:lnTo>
                  <a:pt x="161" y="24"/>
                </a:lnTo>
                <a:lnTo>
                  <a:pt x="163" y="25"/>
                </a:lnTo>
                <a:lnTo>
                  <a:pt x="165" y="23"/>
                </a:lnTo>
                <a:lnTo>
                  <a:pt x="163" y="17"/>
                </a:lnTo>
                <a:lnTo>
                  <a:pt x="171" y="13"/>
                </a:lnTo>
                <a:lnTo>
                  <a:pt x="178" y="1"/>
                </a:lnTo>
                <a:lnTo>
                  <a:pt x="184" y="0"/>
                </a:lnTo>
                <a:lnTo>
                  <a:pt x="189" y="3"/>
                </a:lnTo>
                <a:lnTo>
                  <a:pt x="194" y="17"/>
                </a:lnTo>
                <a:lnTo>
                  <a:pt x="204" y="25"/>
                </a:lnTo>
                <a:lnTo>
                  <a:pt x="207" y="30"/>
                </a:lnTo>
                <a:lnTo>
                  <a:pt x="206" y="34"/>
                </a:lnTo>
                <a:lnTo>
                  <a:pt x="200" y="37"/>
                </a:lnTo>
                <a:lnTo>
                  <a:pt x="195" y="47"/>
                </a:lnTo>
                <a:lnTo>
                  <a:pt x="191" y="59"/>
                </a:lnTo>
                <a:lnTo>
                  <a:pt x="191" y="66"/>
                </a:lnTo>
                <a:lnTo>
                  <a:pt x="204" y="66"/>
                </a:lnTo>
                <a:lnTo>
                  <a:pt x="215" y="72"/>
                </a:lnTo>
                <a:lnTo>
                  <a:pt x="232" y="89"/>
                </a:lnTo>
                <a:lnTo>
                  <a:pt x="238" y="100"/>
                </a:lnTo>
                <a:lnTo>
                  <a:pt x="245" y="110"/>
                </a:lnTo>
                <a:lnTo>
                  <a:pt x="266" y="111"/>
                </a:lnTo>
                <a:lnTo>
                  <a:pt x="277" y="106"/>
                </a:lnTo>
                <a:lnTo>
                  <a:pt x="284" y="92"/>
                </a:lnTo>
                <a:lnTo>
                  <a:pt x="279" y="89"/>
                </a:lnTo>
                <a:lnTo>
                  <a:pt x="273" y="81"/>
                </a:lnTo>
                <a:lnTo>
                  <a:pt x="262" y="77"/>
                </a:lnTo>
                <a:lnTo>
                  <a:pt x="263" y="72"/>
                </a:lnTo>
                <a:lnTo>
                  <a:pt x="271" y="73"/>
                </a:lnTo>
                <a:lnTo>
                  <a:pt x="274" y="73"/>
                </a:lnTo>
                <a:lnTo>
                  <a:pt x="288" y="92"/>
                </a:lnTo>
                <a:lnTo>
                  <a:pt x="296" y="111"/>
                </a:lnTo>
                <a:lnTo>
                  <a:pt x="295" y="120"/>
                </a:lnTo>
                <a:lnTo>
                  <a:pt x="287" y="114"/>
                </a:lnTo>
                <a:lnTo>
                  <a:pt x="277" y="121"/>
                </a:lnTo>
                <a:lnTo>
                  <a:pt x="264" y="128"/>
                </a:lnTo>
                <a:lnTo>
                  <a:pt x="249" y="140"/>
                </a:lnTo>
                <a:lnTo>
                  <a:pt x="244" y="140"/>
                </a:lnTo>
                <a:lnTo>
                  <a:pt x="242" y="138"/>
                </a:lnTo>
                <a:lnTo>
                  <a:pt x="242" y="133"/>
                </a:lnTo>
                <a:lnTo>
                  <a:pt x="240" y="123"/>
                </a:lnTo>
                <a:lnTo>
                  <a:pt x="237" y="123"/>
                </a:lnTo>
                <a:lnTo>
                  <a:pt x="229" y="138"/>
                </a:lnTo>
                <a:lnTo>
                  <a:pt x="219" y="151"/>
                </a:lnTo>
                <a:lnTo>
                  <a:pt x="216" y="153"/>
                </a:lnTo>
                <a:lnTo>
                  <a:pt x="209" y="145"/>
                </a:lnTo>
                <a:lnTo>
                  <a:pt x="208" y="143"/>
                </a:lnTo>
                <a:lnTo>
                  <a:pt x="205" y="142"/>
                </a:lnTo>
                <a:lnTo>
                  <a:pt x="204" y="140"/>
                </a:lnTo>
                <a:lnTo>
                  <a:pt x="198" y="135"/>
                </a:lnTo>
                <a:lnTo>
                  <a:pt x="197" y="133"/>
                </a:lnTo>
                <a:lnTo>
                  <a:pt x="182" y="129"/>
                </a:lnTo>
                <a:lnTo>
                  <a:pt x="178" y="118"/>
                </a:lnTo>
                <a:lnTo>
                  <a:pt x="173" y="114"/>
                </a:lnTo>
                <a:lnTo>
                  <a:pt x="169" y="105"/>
                </a:lnTo>
                <a:lnTo>
                  <a:pt x="138" y="112"/>
                </a:lnTo>
                <a:lnTo>
                  <a:pt x="62" y="133"/>
                </a:lnTo>
                <a:lnTo>
                  <a:pt x="61" y="136"/>
                </a:lnTo>
                <a:lnTo>
                  <a:pt x="59" y="138"/>
                </a:lnTo>
                <a:lnTo>
                  <a:pt x="54" y="131"/>
                </a:lnTo>
                <a:lnTo>
                  <a:pt x="3" y="145"/>
                </a:lnTo>
                <a:lnTo>
                  <a:pt x="0" y="141"/>
                </a:lnTo>
                <a:lnTo>
                  <a:pt x="0" y="64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2" name="Freeform 82"/>
          <p:cNvSpPr>
            <a:spLocks/>
          </p:cNvSpPr>
          <p:nvPr/>
        </p:nvSpPr>
        <p:spPr bwMode="auto">
          <a:xfrm>
            <a:off x="7575550" y="2970213"/>
            <a:ext cx="95250" cy="1222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6" y="62"/>
              </a:cxn>
              <a:cxn ang="0">
                <a:pos x="13" y="66"/>
              </a:cxn>
              <a:cxn ang="0">
                <a:pos x="12" y="69"/>
              </a:cxn>
              <a:cxn ang="0">
                <a:pos x="13" y="72"/>
              </a:cxn>
              <a:cxn ang="0">
                <a:pos x="13" y="75"/>
              </a:cxn>
              <a:cxn ang="0">
                <a:pos x="17" y="76"/>
              </a:cxn>
              <a:cxn ang="0">
                <a:pos x="31" y="66"/>
              </a:cxn>
              <a:cxn ang="0">
                <a:pos x="39" y="59"/>
              </a:cxn>
              <a:cxn ang="0">
                <a:pos x="39" y="53"/>
              </a:cxn>
              <a:cxn ang="0">
                <a:pos x="37" y="48"/>
              </a:cxn>
              <a:cxn ang="0">
                <a:pos x="37" y="39"/>
              </a:cxn>
              <a:cxn ang="0">
                <a:pos x="42" y="34"/>
              </a:cxn>
              <a:cxn ang="0">
                <a:pos x="45" y="36"/>
              </a:cxn>
              <a:cxn ang="0">
                <a:pos x="45" y="41"/>
              </a:cxn>
              <a:cxn ang="0">
                <a:pos x="45" y="53"/>
              </a:cxn>
              <a:cxn ang="0">
                <a:pos x="48" y="56"/>
              </a:cxn>
              <a:cxn ang="0">
                <a:pos x="52" y="56"/>
              </a:cxn>
              <a:cxn ang="0">
                <a:pos x="52" y="48"/>
              </a:cxn>
              <a:cxn ang="0">
                <a:pos x="56" y="48"/>
              </a:cxn>
              <a:cxn ang="0">
                <a:pos x="59" y="44"/>
              </a:cxn>
              <a:cxn ang="0">
                <a:pos x="66" y="43"/>
              </a:cxn>
              <a:cxn ang="0">
                <a:pos x="67" y="42"/>
              </a:cxn>
              <a:cxn ang="0">
                <a:pos x="61" y="36"/>
              </a:cxn>
              <a:cxn ang="0">
                <a:pos x="60" y="34"/>
              </a:cxn>
              <a:cxn ang="0">
                <a:pos x="58" y="33"/>
              </a:cxn>
              <a:cxn ang="0">
                <a:pos x="57" y="31"/>
              </a:cxn>
              <a:cxn ang="0">
                <a:pos x="52" y="27"/>
              </a:cxn>
              <a:cxn ang="0">
                <a:pos x="51" y="25"/>
              </a:cxn>
              <a:cxn ang="0">
                <a:pos x="38" y="21"/>
              </a:cxn>
              <a:cxn ang="0">
                <a:pos x="35" y="12"/>
              </a:cxn>
              <a:cxn ang="0">
                <a:pos x="30" y="9"/>
              </a:cxn>
              <a:cxn ang="0">
                <a:pos x="27" y="0"/>
              </a:cxn>
              <a:cxn ang="0">
                <a:pos x="0" y="7"/>
              </a:cxn>
            </a:cxnLst>
            <a:rect l="0" t="0" r="r" b="b"/>
            <a:pathLst>
              <a:path w="68" h="77">
                <a:moveTo>
                  <a:pt x="0" y="7"/>
                </a:moveTo>
                <a:lnTo>
                  <a:pt x="16" y="62"/>
                </a:lnTo>
                <a:lnTo>
                  <a:pt x="13" y="66"/>
                </a:lnTo>
                <a:lnTo>
                  <a:pt x="12" y="69"/>
                </a:lnTo>
                <a:lnTo>
                  <a:pt x="13" y="72"/>
                </a:lnTo>
                <a:lnTo>
                  <a:pt x="13" y="75"/>
                </a:lnTo>
                <a:lnTo>
                  <a:pt x="17" y="76"/>
                </a:lnTo>
                <a:lnTo>
                  <a:pt x="31" y="66"/>
                </a:lnTo>
                <a:lnTo>
                  <a:pt x="39" y="59"/>
                </a:lnTo>
                <a:lnTo>
                  <a:pt x="39" y="53"/>
                </a:lnTo>
                <a:lnTo>
                  <a:pt x="37" y="48"/>
                </a:lnTo>
                <a:lnTo>
                  <a:pt x="37" y="39"/>
                </a:lnTo>
                <a:lnTo>
                  <a:pt x="42" y="34"/>
                </a:lnTo>
                <a:lnTo>
                  <a:pt x="45" y="36"/>
                </a:lnTo>
                <a:lnTo>
                  <a:pt x="45" y="41"/>
                </a:lnTo>
                <a:lnTo>
                  <a:pt x="45" y="53"/>
                </a:lnTo>
                <a:lnTo>
                  <a:pt x="48" y="56"/>
                </a:lnTo>
                <a:lnTo>
                  <a:pt x="52" y="56"/>
                </a:lnTo>
                <a:lnTo>
                  <a:pt x="52" y="48"/>
                </a:lnTo>
                <a:lnTo>
                  <a:pt x="56" y="48"/>
                </a:lnTo>
                <a:lnTo>
                  <a:pt x="59" y="44"/>
                </a:lnTo>
                <a:lnTo>
                  <a:pt x="66" y="43"/>
                </a:lnTo>
                <a:lnTo>
                  <a:pt x="67" y="42"/>
                </a:lnTo>
                <a:lnTo>
                  <a:pt x="61" y="36"/>
                </a:lnTo>
                <a:lnTo>
                  <a:pt x="60" y="34"/>
                </a:lnTo>
                <a:lnTo>
                  <a:pt x="58" y="33"/>
                </a:lnTo>
                <a:lnTo>
                  <a:pt x="57" y="31"/>
                </a:lnTo>
                <a:lnTo>
                  <a:pt x="52" y="27"/>
                </a:lnTo>
                <a:lnTo>
                  <a:pt x="51" y="25"/>
                </a:lnTo>
                <a:lnTo>
                  <a:pt x="38" y="21"/>
                </a:lnTo>
                <a:lnTo>
                  <a:pt x="35" y="12"/>
                </a:lnTo>
                <a:lnTo>
                  <a:pt x="30" y="9"/>
                </a:lnTo>
                <a:lnTo>
                  <a:pt x="27" y="0"/>
                </a:lnTo>
                <a:lnTo>
                  <a:pt x="0" y="7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3" name="Freeform 83"/>
          <p:cNvSpPr>
            <a:spLocks/>
          </p:cNvSpPr>
          <p:nvPr/>
        </p:nvSpPr>
        <p:spPr bwMode="auto">
          <a:xfrm>
            <a:off x="7575550" y="2970213"/>
            <a:ext cx="111125" cy="139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" y="70"/>
              </a:cxn>
              <a:cxn ang="0">
                <a:pos x="15" y="76"/>
              </a:cxn>
              <a:cxn ang="0">
                <a:pos x="14" y="79"/>
              </a:cxn>
              <a:cxn ang="0">
                <a:pos x="15" y="83"/>
              </a:cxn>
              <a:cxn ang="0">
                <a:pos x="15" y="86"/>
              </a:cxn>
              <a:cxn ang="0">
                <a:pos x="20" y="87"/>
              </a:cxn>
              <a:cxn ang="0">
                <a:pos x="36" y="76"/>
              </a:cxn>
              <a:cxn ang="0">
                <a:pos x="45" y="67"/>
              </a:cxn>
              <a:cxn ang="0">
                <a:pos x="45" y="61"/>
              </a:cxn>
              <a:cxn ang="0">
                <a:pos x="43" y="55"/>
              </a:cxn>
              <a:cxn ang="0">
                <a:pos x="43" y="45"/>
              </a:cxn>
              <a:cxn ang="0">
                <a:pos x="49" y="39"/>
              </a:cxn>
              <a:cxn ang="0">
                <a:pos x="53" y="41"/>
              </a:cxn>
              <a:cxn ang="0">
                <a:pos x="53" y="47"/>
              </a:cxn>
              <a:cxn ang="0">
                <a:pos x="53" y="61"/>
              </a:cxn>
              <a:cxn ang="0">
                <a:pos x="56" y="64"/>
              </a:cxn>
              <a:cxn ang="0">
                <a:pos x="60" y="64"/>
              </a:cxn>
              <a:cxn ang="0">
                <a:pos x="60" y="55"/>
              </a:cxn>
              <a:cxn ang="0">
                <a:pos x="65" y="55"/>
              </a:cxn>
              <a:cxn ang="0">
                <a:pos x="69" y="51"/>
              </a:cxn>
              <a:cxn ang="0">
                <a:pos x="77" y="50"/>
              </a:cxn>
              <a:cxn ang="0">
                <a:pos x="78" y="48"/>
              </a:cxn>
              <a:cxn ang="0">
                <a:pos x="71" y="41"/>
              </a:cxn>
              <a:cxn ang="0">
                <a:pos x="70" y="39"/>
              </a:cxn>
              <a:cxn ang="0">
                <a:pos x="67" y="37"/>
              </a:cxn>
              <a:cxn ang="0">
                <a:pos x="66" y="35"/>
              </a:cxn>
              <a:cxn ang="0">
                <a:pos x="60" y="31"/>
              </a:cxn>
              <a:cxn ang="0">
                <a:pos x="59" y="29"/>
              </a:cxn>
              <a:cxn ang="0">
                <a:pos x="44" y="24"/>
              </a:cxn>
              <a:cxn ang="0">
                <a:pos x="41" y="13"/>
              </a:cxn>
              <a:cxn ang="0">
                <a:pos x="35" y="10"/>
              </a:cxn>
              <a:cxn ang="0">
                <a:pos x="32" y="0"/>
              </a:cxn>
              <a:cxn ang="0">
                <a:pos x="0" y="8"/>
              </a:cxn>
            </a:cxnLst>
            <a:rect l="0" t="0" r="r" b="b"/>
            <a:pathLst>
              <a:path w="79" h="88">
                <a:moveTo>
                  <a:pt x="0" y="8"/>
                </a:moveTo>
                <a:lnTo>
                  <a:pt x="19" y="70"/>
                </a:lnTo>
                <a:lnTo>
                  <a:pt x="15" y="76"/>
                </a:lnTo>
                <a:lnTo>
                  <a:pt x="14" y="79"/>
                </a:lnTo>
                <a:lnTo>
                  <a:pt x="15" y="83"/>
                </a:lnTo>
                <a:lnTo>
                  <a:pt x="15" y="86"/>
                </a:lnTo>
                <a:lnTo>
                  <a:pt x="20" y="87"/>
                </a:lnTo>
                <a:lnTo>
                  <a:pt x="36" y="76"/>
                </a:lnTo>
                <a:lnTo>
                  <a:pt x="45" y="67"/>
                </a:lnTo>
                <a:lnTo>
                  <a:pt x="45" y="61"/>
                </a:lnTo>
                <a:lnTo>
                  <a:pt x="43" y="55"/>
                </a:lnTo>
                <a:lnTo>
                  <a:pt x="43" y="45"/>
                </a:lnTo>
                <a:lnTo>
                  <a:pt x="49" y="39"/>
                </a:lnTo>
                <a:lnTo>
                  <a:pt x="53" y="41"/>
                </a:lnTo>
                <a:lnTo>
                  <a:pt x="53" y="47"/>
                </a:lnTo>
                <a:lnTo>
                  <a:pt x="53" y="61"/>
                </a:lnTo>
                <a:lnTo>
                  <a:pt x="56" y="64"/>
                </a:lnTo>
                <a:lnTo>
                  <a:pt x="60" y="64"/>
                </a:lnTo>
                <a:lnTo>
                  <a:pt x="60" y="55"/>
                </a:lnTo>
                <a:lnTo>
                  <a:pt x="65" y="55"/>
                </a:lnTo>
                <a:lnTo>
                  <a:pt x="69" y="51"/>
                </a:lnTo>
                <a:lnTo>
                  <a:pt x="77" y="50"/>
                </a:lnTo>
                <a:lnTo>
                  <a:pt x="78" y="48"/>
                </a:lnTo>
                <a:lnTo>
                  <a:pt x="71" y="41"/>
                </a:lnTo>
                <a:lnTo>
                  <a:pt x="70" y="39"/>
                </a:lnTo>
                <a:lnTo>
                  <a:pt x="67" y="37"/>
                </a:lnTo>
                <a:lnTo>
                  <a:pt x="66" y="35"/>
                </a:lnTo>
                <a:lnTo>
                  <a:pt x="60" y="31"/>
                </a:lnTo>
                <a:lnTo>
                  <a:pt x="59" y="29"/>
                </a:lnTo>
                <a:lnTo>
                  <a:pt x="44" y="24"/>
                </a:lnTo>
                <a:lnTo>
                  <a:pt x="41" y="13"/>
                </a:lnTo>
                <a:lnTo>
                  <a:pt x="35" y="10"/>
                </a:lnTo>
                <a:lnTo>
                  <a:pt x="32" y="0"/>
                </a:lnTo>
                <a:lnTo>
                  <a:pt x="0" y="8"/>
                </a:lnTo>
              </a:path>
            </a:pathLst>
          </a:custGeom>
          <a:solidFill>
            <a:srgbClr val="E5BE08"/>
          </a:solidFill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4" name="Freeform 84"/>
          <p:cNvSpPr>
            <a:spLocks/>
          </p:cNvSpPr>
          <p:nvPr/>
        </p:nvSpPr>
        <p:spPr bwMode="auto">
          <a:xfrm>
            <a:off x="6419850" y="3470275"/>
            <a:ext cx="550863" cy="611188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127" y="16"/>
              </a:cxn>
              <a:cxn ang="0">
                <a:pos x="131" y="34"/>
              </a:cxn>
              <a:cxn ang="0">
                <a:pos x="122" y="83"/>
              </a:cxn>
              <a:cxn ang="0">
                <a:pos x="124" y="97"/>
              </a:cxn>
              <a:cxn ang="0">
                <a:pos x="115" y="120"/>
              </a:cxn>
              <a:cxn ang="0">
                <a:pos x="95" y="140"/>
              </a:cxn>
              <a:cxn ang="0">
                <a:pos x="84" y="147"/>
              </a:cxn>
              <a:cxn ang="0">
                <a:pos x="71" y="152"/>
              </a:cxn>
              <a:cxn ang="0">
                <a:pos x="63" y="164"/>
              </a:cxn>
              <a:cxn ang="0">
                <a:pos x="58" y="195"/>
              </a:cxn>
              <a:cxn ang="0">
                <a:pos x="41" y="194"/>
              </a:cxn>
              <a:cxn ang="0">
                <a:pos x="26" y="220"/>
              </a:cxn>
              <a:cxn ang="0">
                <a:pos x="26" y="245"/>
              </a:cxn>
              <a:cxn ang="0">
                <a:pos x="12" y="263"/>
              </a:cxn>
              <a:cxn ang="0">
                <a:pos x="2" y="278"/>
              </a:cxn>
              <a:cxn ang="0">
                <a:pos x="1" y="294"/>
              </a:cxn>
              <a:cxn ang="0">
                <a:pos x="21" y="324"/>
              </a:cxn>
              <a:cxn ang="0">
                <a:pos x="35" y="343"/>
              </a:cxn>
              <a:cxn ang="0">
                <a:pos x="48" y="347"/>
              </a:cxn>
              <a:cxn ang="0">
                <a:pos x="53" y="351"/>
              </a:cxn>
              <a:cxn ang="0">
                <a:pos x="65" y="354"/>
              </a:cxn>
              <a:cxn ang="0">
                <a:pos x="65" y="365"/>
              </a:cxn>
              <a:cxn ang="0">
                <a:pos x="97" y="385"/>
              </a:cxn>
              <a:cxn ang="0">
                <a:pos x="115" y="378"/>
              </a:cxn>
              <a:cxn ang="0">
                <a:pos x="124" y="368"/>
              </a:cxn>
              <a:cxn ang="0">
                <a:pos x="135" y="375"/>
              </a:cxn>
              <a:cxn ang="0">
                <a:pos x="162" y="366"/>
              </a:cxn>
              <a:cxn ang="0">
                <a:pos x="168" y="352"/>
              </a:cxn>
              <a:cxn ang="0">
                <a:pos x="190" y="341"/>
              </a:cxn>
              <a:cxn ang="0">
                <a:pos x="212" y="325"/>
              </a:cxn>
              <a:cxn ang="0">
                <a:pos x="209" y="306"/>
              </a:cxn>
              <a:cxn ang="0">
                <a:pos x="243" y="206"/>
              </a:cxn>
              <a:cxn ang="0">
                <a:pos x="256" y="213"/>
              </a:cxn>
              <a:cxn ang="0">
                <a:pos x="263" y="222"/>
              </a:cxn>
              <a:cxn ang="0">
                <a:pos x="281" y="209"/>
              </a:cxn>
              <a:cxn ang="0">
                <a:pos x="294" y="171"/>
              </a:cxn>
              <a:cxn ang="0">
                <a:pos x="312" y="159"/>
              </a:cxn>
              <a:cxn ang="0">
                <a:pos x="324" y="149"/>
              </a:cxn>
              <a:cxn ang="0">
                <a:pos x="333" y="132"/>
              </a:cxn>
              <a:cxn ang="0">
                <a:pos x="330" y="124"/>
              </a:cxn>
              <a:cxn ang="0">
                <a:pos x="334" y="98"/>
              </a:cxn>
              <a:cxn ang="0">
                <a:pos x="377" y="121"/>
              </a:cxn>
              <a:cxn ang="0">
                <a:pos x="385" y="122"/>
              </a:cxn>
              <a:cxn ang="0">
                <a:pos x="379" y="81"/>
              </a:cxn>
              <a:cxn ang="0">
                <a:pos x="373" y="71"/>
              </a:cxn>
              <a:cxn ang="0">
                <a:pos x="358" y="73"/>
              </a:cxn>
              <a:cxn ang="0">
                <a:pos x="325" y="79"/>
              </a:cxn>
              <a:cxn ang="0">
                <a:pos x="312" y="90"/>
              </a:cxn>
              <a:cxn ang="0">
                <a:pos x="296" y="82"/>
              </a:cxn>
              <a:cxn ang="0">
                <a:pos x="285" y="96"/>
              </a:cxn>
              <a:cxn ang="0">
                <a:pos x="271" y="108"/>
              </a:cxn>
              <a:cxn ang="0">
                <a:pos x="249" y="129"/>
              </a:cxn>
              <a:cxn ang="0">
                <a:pos x="233" y="81"/>
              </a:cxn>
              <a:cxn ang="0">
                <a:pos x="131" y="2"/>
              </a:cxn>
            </a:cxnLst>
            <a:rect l="0" t="0" r="r" b="b"/>
            <a:pathLst>
              <a:path w="390" h="386">
                <a:moveTo>
                  <a:pt x="131" y="2"/>
                </a:moveTo>
                <a:lnTo>
                  <a:pt x="129" y="0"/>
                </a:lnTo>
                <a:lnTo>
                  <a:pt x="124" y="5"/>
                </a:lnTo>
                <a:lnTo>
                  <a:pt x="127" y="16"/>
                </a:lnTo>
                <a:lnTo>
                  <a:pt x="115" y="27"/>
                </a:lnTo>
                <a:lnTo>
                  <a:pt x="131" y="34"/>
                </a:lnTo>
                <a:lnTo>
                  <a:pt x="126" y="74"/>
                </a:lnTo>
                <a:lnTo>
                  <a:pt x="122" y="83"/>
                </a:lnTo>
                <a:lnTo>
                  <a:pt x="122" y="92"/>
                </a:lnTo>
                <a:lnTo>
                  <a:pt x="124" y="97"/>
                </a:lnTo>
                <a:lnTo>
                  <a:pt x="125" y="111"/>
                </a:lnTo>
                <a:lnTo>
                  <a:pt x="115" y="120"/>
                </a:lnTo>
                <a:lnTo>
                  <a:pt x="111" y="121"/>
                </a:lnTo>
                <a:lnTo>
                  <a:pt x="95" y="140"/>
                </a:lnTo>
                <a:lnTo>
                  <a:pt x="94" y="143"/>
                </a:lnTo>
                <a:lnTo>
                  <a:pt x="84" y="147"/>
                </a:lnTo>
                <a:lnTo>
                  <a:pt x="78" y="144"/>
                </a:lnTo>
                <a:lnTo>
                  <a:pt x="71" y="152"/>
                </a:lnTo>
                <a:lnTo>
                  <a:pt x="71" y="157"/>
                </a:lnTo>
                <a:lnTo>
                  <a:pt x="63" y="164"/>
                </a:lnTo>
                <a:lnTo>
                  <a:pt x="55" y="183"/>
                </a:lnTo>
                <a:lnTo>
                  <a:pt x="58" y="195"/>
                </a:lnTo>
                <a:lnTo>
                  <a:pt x="48" y="206"/>
                </a:lnTo>
                <a:lnTo>
                  <a:pt x="41" y="194"/>
                </a:lnTo>
                <a:lnTo>
                  <a:pt x="33" y="194"/>
                </a:lnTo>
                <a:lnTo>
                  <a:pt x="26" y="220"/>
                </a:lnTo>
                <a:lnTo>
                  <a:pt x="26" y="233"/>
                </a:lnTo>
                <a:lnTo>
                  <a:pt x="26" y="245"/>
                </a:lnTo>
                <a:lnTo>
                  <a:pt x="19" y="249"/>
                </a:lnTo>
                <a:lnTo>
                  <a:pt x="12" y="263"/>
                </a:lnTo>
                <a:lnTo>
                  <a:pt x="0" y="265"/>
                </a:lnTo>
                <a:lnTo>
                  <a:pt x="2" y="278"/>
                </a:lnTo>
                <a:lnTo>
                  <a:pt x="2" y="288"/>
                </a:lnTo>
                <a:lnTo>
                  <a:pt x="1" y="294"/>
                </a:lnTo>
                <a:lnTo>
                  <a:pt x="3" y="302"/>
                </a:lnTo>
                <a:lnTo>
                  <a:pt x="21" y="324"/>
                </a:lnTo>
                <a:lnTo>
                  <a:pt x="32" y="341"/>
                </a:lnTo>
                <a:lnTo>
                  <a:pt x="35" y="343"/>
                </a:lnTo>
                <a:lnTo>
                  <a:pt x="38" y="342"/>
                </a:lnTo>
                <a:lnTo>
                  <a:pt x="48" y="347"/>
                </a:lnTo>
                <a:lnTo>
                  <a:pt x="50" y="349"/>
                </a:lnTo>
                <a:lnTo>
                  <a:pt x="53" y="351"/>
                </a:lnTo>
                <a:lnTo>
                  <a:pt x="59" y="354"/>
                </a:lnTo>
                <a:lnTo>
                  <a:pt x="65" y="354"/>
                </a:lnTo>
                <a:lnTo>
                  <a:pt x="68" y="356"/>
                </a:lnTo>
                <a:lnTo>
                  <a:pt x="65" y="365"/>
                </a:lnTo>
                <a:lnTo>
                  <a:pt x="77" y="378"/>
                </a:lnTo>
                <a:lnTo>
                  <a:pt x="97" y="385"/>
                </a:lnTo>
                <a:lnTo>
                  <a:pt x="106" y="385"/>
                </a:lnTo>
                <a:lnTo>
                  <a:pt x="115" y="378"/>
                </a:lnTo>
                <a:lnTo>
                  <a:pt x="116" y="372"/>
                </a:lnTo>
                <a:lnTo>
                  <a:pt x="124" y="368"/>
                </a:lnTo>
                <a:lnTo>
                  <a:pt x="130" y="373"/>
                </a:lnTo>
                <a:lnTo>
                  <a:pt x="135" y="375"/>
                </a:lnTo>
                <a:lnTo>
                  <a:pt x="141" y="374"/>
                </a:lnTo>
                <a:lnTo>
                  <a:pt x="162" y="366"/>
                </a:lnTo>
                <a:lnTo>
                  <a:pt x="166" y="352"/>
                </a:lnTo>
                <a:lnTo>
                  <a:pt x="168" y="352"/>
                </a:lnTo>
                <a:lnTo>
                  <a:pt x="173" y="357"/>
                </a:lnTo>
                <a:lnTo>
                  <a:pt x="190" y="341"/>
                </a:lnTo>
                <a:lnTo>
                  <a:pt x="197" y="344"/>
                </a:lnTo>
                <a:lnTo>
                  <a:pt x="212" y="325"/>
                </a:lnTo>
                <a:lnTo>
                  <a:pt x="207" y="319"/>
                </a:lnTo>
                <a:lnTo>
                  <a:pt x="209" y="306"/>
                </a:lnTo>
                <a:lnTo>
                  <a:pt x="223" y="278"/>
                </a:lnTo>
                <a:lnTo>
                  <a:pt x="243" y="206"/>
                </a:lnTo>
                <a:lnTo>
                  <a:pt x="246" y="206"/>
                </a:lnTo>
                <a:lnTo>
                  <a:pt x="256" y="213"/>
                </a:lnTo>
                <a:lnTo>
                  <a:pt x="256" y="218"/>
                </a:lnTo>
                <a:lnTo>
                  <a:pt x="263" y="222"/>
                </a:lnTo>
                <a:lnTo>
                  <a:pt x="274" y="220"/>
                </a:lnTo>
                <a:lnTo>
                  <a:pt x="281" y="209"/>
                </a:lnTo>
                <a:lnTo>
                  <a:pt x="289" y="181"/>
                </a:lnTo>
                <a:lnTo>
                  <a:pt x="294" y="171"/>
                </a:lnTo>
                <a:lnTo>
                  <a:pt x="305" y="175"/>
                </a:lnTo>
                <a:lnTo>
                  <a:pt x="312" y="159"/>
                </a:lnTo>
                <a:lnTo>
                  <a:pt x="317" y="157"/>
                </a:lnTo>
                <a:lnTo>
                  <a:pt x="324" y="149"/>
                </a:lnTo>
                <a:lnTo>
                  <a:pt x="329" y="134"/>
                </a:lnTo>
                <a:lnTo>
                  <a:pt x="333" y="132"/>
                </a:lnTo>
                <a:lnTo>
                  <a:pt x="334" y="127"/>
                </a:lnTo>
                <a:lnTo>
                  <a:pt x="330" y="124"/>
                </a:lnTo>
                <a:lnTo>
                  <a:pt x="332" y="103"/>
                </a:lnTo>
                <a:lnTo>
                  <a:pt x="334" y="98"/>
                </a:lnTo>
                <a:lnTo>
                  <a:pt x="338" y="96"/>
                </a:lnTo>
                <a:lnTo>
                  <a:pt x="377" y="121"/>
                </a:lnTo>
                <a:lnTo>
                  <a:pt x="383" y="123"/>
                </a:lnTo>
                <a:lnTo>
                  <a:pt x="385" y="122"/>
                </a:lnTo>
                <a:lnTo>
                  <a:pt x="389" y="101"/>
                </a:lnTo>
                <a:lnTo>
                  <a:pt x="379" y="81"/>
                </a:lnTo>
                <a:lnTo>
                  <a:pt x="376" y="79"/>
                </a:lnTo>
                <a:lnTo>
                  <a:pt x="373" y="71"/>
                </a:lnTo>
                <a:lnTo>
                  <a:pt x="364" y="74"/>
                </a:lnTo>
                <a:lnTo>
                  <a:pt x="358" y="73"/>
                </a:lnTo>
                <a:lnTo>
                  <a:pt x="353" y="70"/>
                </a:lnTo>
                <a:lnTo>
                  <a:pt x="325" y="79"/>
                </a:lnTo>
                <a:lnTo>
                  <a:pt x="322" y="87"/>
                </a:lnTo>
                <a:lnTo>
                  <a:pt x="312" y="90"/>
                </a:lnTo>
                <a:lnTo>
                  <a:pt x="301" y="88"/>
                </a:lnTo>
                <a:lnTo>
                  <a:pt x="296" y="82"/>
                </a:lnTo>
                <a:lnTo>
                  <a:pt x="292" y="93"/>
                </a:lnTo>
                <a:lnTo>
                  <a:pt x="285" y="96"/>
                </a:lnTo>
                <a:lnTo>
                  <a:pt x="280" y="106"/>
                </a:lnTo>
                <a:lnTo>
                  <a:pt x="271" y="108"/>
                </a:lnTo>
                <a:lnTo>
                  <a:pt x="254" y="127"/>
                </a:lnTo>
                <a:lnTo>
                  <a:pt x="249" y="129"/>
                </a:lnTo>
                <a:lnTo>
                  <a:pt x="246" y="137"/>
                </a:lnTo>
                <a:lnTo>
                  <a:pt x="233" y="81"/>
                </a:lnTo>
                <a:lnTo>
                  <a:pt x="149" y="97"/>
                </a:lnTo>
                <a:lnTo>
                  <a:pt x="131" y="2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5" name="Freeform 85"/>
          <p:cNvSpPr>
            <a:spLocks/>
          </p:cNvSpPr>
          <p:nvPr/>
        </p:nvSpPr>
        <p:spPr bwMode="auto">
          <a:xfrm>
            <a:off x="6419850" y="3470275"/>
            <a:ext cx="565150" cy="628650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31" y="17"/>
              </a:cxn>
              <a:cxn ang="0">
                <a:pos x="135" y="35"/>
              </a:cxn>
              <a:cxn ang="0">
                <a:pos x="125" y="86"/>
              </a:cxn>
              <a:cxn ang="0">
                <a:pos x="127" y="100"/>
              </a:cxn>
              <a:cxn ang="0">
                <a:pos x="119" y="123"/>
              </a:cxn>
              <a:cxn ang="0">
                <a:pos x="98" y="144"/>
              </a:cxn>
              <a:cxn ang="0">
                <a:pos x="87" y="151"/>
              </a:cxn>
              <a:cxn ang="0">
                <a:pos x="73" y="156"/>
              </a:cxn>
              <a:cxn ang="0">
                <a:pos x="65" y="168"/>
              </a:cxn>
              <a:cxn ang="0">
                <a:pos x="59" y="200"/>
              </a:cxn>
              <a:cxn ang="0">
                <a:pos x="42" y="199"/>
              </a:cxn>
              <a:cxn ang="0">
                <a:pos x="26" y="227"/>
              </a:cxn>
              <a:cxn ang="0">
                <a:pos x="26" y="252"/>
              </a:cxn>
              <a:cxn ang="0">
                <a:pos x="12" y="271"/>
              </a:cxn>
              <a:cxn ang="0">
                <a:pos x="2" y="286"/>
              </a:cxn>
              <a:cxn ang="0">
                <a:pos x="1" y="303"/>
              </a:cxn>
              <a:cxn ang="0">
                <a:pos x="22" y="333"/>
              </a:cxn>
              <a:cxn ang="0">
                <a:pos x="36" y="353"/>
              </a:cxn>
              <a:cxn ang="0">
                <a:pos x="49" y="356"/>
              </a:cxn>
              <a:cxn ang="0">
                <a:pos x="55" y="361"/>
              </a:cxn>
              <a:cxn ang="0">
                <a:pos x="67" y="364"/>
              </a:cxn>
              <a:cxn ang="0">
                <a:pos x="67" y="375"/>
              </a:cxn>
              <a:cxn ang="0">
                <a:pos x="100" y="396"/>
              </a:cxn>
              <a:cxn ang="0">
                <a:pos x="119" y="388"/>
              </a:cxn>
              <a:cxn ang="0">
                <a:pos x="127" y="378"/>
              </a:cxn>
              <a:cxn ang="0">
                <a:pos x="138" y="386"/>
              </a:cxn>
              <a:cxn ang="0">
                <a:pos x="167" y="376"/>
              </a:cxn>
              <a:cxn ang="0">
                <a:pos x="173" y="362"/>
              </a:cxn>
              <a:cxn ang="0">
                <a:pos x="196" y="351"/>
              </a:cxn>
              <a:cxn ang="0">
                <a:pos x="218" y="334"/>
              </a:cxn>
              <a:cxn ang="0">
                <a:pos x="215" y="315"/>
              </a:cxn>
              <a:cxn ang="0">
                <a:pos x="249" y="212"/>
              </a:cxn>
              <a:cxn ang="0">
                <a:pos x="264" y="219"/>
              </a:cxn>
              <a:cxn ang="0">
                <a:pos x="270" y="229"/>
              </a:cxn>
              <a:cxn ang="0">
                <a:pos x="289" y="215"/>
              </a:cxn>
              <a:cxn ang="0">
                <a:pos x="302" y="176"/>
              </a:cxn>
              <a:cxn ang="0">
                <a:pos x="321" y="164"/>
              </a:cxn>
              <a:cxn ang="0">
                <a:pos x="333" y="153"/>
              </a:cxn>
              <a:cxn ang="0">
                <a:pos x="343" y="135"/>
              </a:cxn>
              <a:cxn ang="0">
                <a:pos x="340" y="128"/>
              </a:cxn>
              <a:cxn ang="0">
                <a:pos x="344" y="101"/>
              </a:cxn>
              <a:cxn ang="0">
                <a:pos x="388" y="124"/>
              </a:cxn>
              <a:cxn ang="0">
                <a:pos x="396" y="125"/>
              </a:cxn>
              <a:cxn ang="0">
                <a:pos x="390" y="84"/>
              </a:cxn>
              <a:cxn ang="0">
                <a:pos x="384" y="73"/>
              </a:cxn>
              <a:cxn ang="0">
                <a:pos x="368" y="75"/>
              </a:cxn>
              <a:cxn ang="0">
                <a:pos x="334" y="81"/>
              </a:cxn>
              <a:cxn ang="0">
                <a:pos x="321" y="92"/>
              </a:cxn>
              <a:cxn ang="0">
                <a:pos x="304" y="85"/>
              </a:cxn>
              <a:cxn ang="0">
                <a:pos x="293" y="99"/>
              </a:cxn>
              <a:cxn ang="0">
                <a:pos x="279" y="111"/>
              </a:cxn>
              <a:cxn ang="0">
                <a:pos x="256" y="133"/>
              </a:cxn>
              <a:cxn ang="0">
                <a:pos x="240" y="84"/>
              </a:cxn>
              <a:cxn ang="0">
                <a:pos x="135" y="2"/>
              </a:cxn>
            </a:cxnLst>
            <a:rect l="0" t="0" r="r" b="b"/>
            <a:pathLst>
              <a:path w="401" h="397">
                <a:moveTo>
                  <a:pt x="135" y="2"/>
                </a:moveTo>
                <a:lnTo>
                  <a:pt x="133" y="0"/>
                </a:lnTo>
                <a:lnTo>
                  <a:pt x="127" y="6"/>
                </a:lnTo>
                <a:lnTo>
                  <a:pt x="131" y="17"/>
                </a:lnTo>
                <a:lnTo>
                  <a:pt x="119" y="28"/>
                </a:lnTo>
                <a:lnTo>
                  <a:pt x="135" y="35"/>
                </a:lnTo>
                <a:lnTo>
                  <a:pt x="130" y="76"/>
                </a:lnTo>
                <a:lnTo>
                  <a:pt x="125" y="86"/>
                </a:lnTo>
                <a:lnTo>
                  <a:pt x="125" y="95"/>
                </a:lnTo>
                <a:lnTo>
                  <a:pt x="127" y="100"/>
                </a:lnTo>
                <a:lnTo>
                  <a:pt x="129" y="114"/>
                </a:lnTo>
                <a:lnTo>
                  <a:pt x="119" y="123"/>
                </a:lnTo>
                <a:lnTo>
                  <a:pt x="114" y="124"/>
                </a:lnTo>
                <a:lnTo>
                  <a:pt x="98" y="144"/>
                </a:lnTo>
                <a:lnTo>
                  <a:pt x="97" y="147"/>
                </a:lnTo>
                <a:lnTo>
                  <a:pt x="87" y="151"/>
                </a:lnTo>
                <a:lnTo>
                  <a:pt x="80" y="149"/>
                </a:lnTo>
                <a:lnTo>
                  <a:pt x="73" y="156"/>
                </a:lnTo>
                <a:lnTo>
                  <a:pt x="73" y="162"/>
                </a:lnTo>
                <a:lnTo>
                  <a:pt x="65" y="168"/>
                </a:lnTo>
                <a:lnTo>
                  <a:pt x="56" y="188"/>
                </a:lnTo>
                <a:lnTo>
                  <a:pt x="59" y="200"/>
                </a:lnTo>
                <a:lnTo>
                  <a:pt x="49" y="212"/>
                </a:lnTo>
                <a:lnTo>
                  <a:pt x="42" y="199"/>
                </a:lnTo>
                <a:lnTo>
                  <a:pt x="34" y="199"/>
                </a:lnTo>
                <a:lnTo>
                  <a:pt x="26" y="227"/>
                </a:lnTo>
                <a:lnTo>
                  <a:pt x="26" y="240"/>
                </a:lnTo>
                <a:lnTo>
                  <a:pt x="26" y="252"/>
                </a:lnTo>
                <a:lnTo>
                  <a:pt x="20" y="256"/>
                </a:lnTo>
                <a:lnTo>
                  <a:pt x="12" y="271"/>
                </a:lnTo>
                <a:lnTo>
                  <a:pt x="0" y="273"/>
                </a:lnTo>
                <a:lnTo>
                  <a:pt x="2" y="286"/>
                </a:lnTo>
                <a:lnTo>
                  <a:pt x="2" y="296"/>
                </a:lnTo>
                <a:lnTo>
                  <a:pt x="1" y="303"/>
                </a:lnTo>
                <a:lnTo>
                  <a:pt x="3" y="310"/>
                </a:lnTo>
                <a:lnTo>
                  <a:pt x="22" y="333"/>
                </a:lnTo>
                <a:lnTo>
                  <a:pt x="33" y="351"/>
                </a:lnTo>
                <a:lnTo>
                  <a:pt x="36" y="353"/>
                </a:lnTo>
                <a:lnTo>
                  <a:pt x="40" y="352"/>
                </a:lnTo>
                <a:lnTo>
                  <a:pt x="49" y="356"/>
                </a:lnTo>
                <a:lnTo>
                  <a:pt x="52" y="359"/>
                </a:lnTo>
                <a:lnTo>
                  <a:pt x="55" y="361"/>
                </a:lnTo>
                <a:lnTo>
                  <a:pt x="60" y="364"/>
                </a:lnTo>
                <a:lnTo>
                  <a:pt x="67" y="364"/>
                </a:lnTo>
                <a:lnTo>
                  <a:pt x="70" y="366"/>
                </a:lnTo>
                <a:lnTo>
                  <a:pt x="67" y="375"/>
                </a:lnTo>
                <a:lnTo>
                  <a:pt x="79" y="388"/>
                </a:lnTo>
                <a:lnTo>
                  <a:pt x="100" y="396"/>
                </a:lnTo>
                <a:lnTo>
                  <a:pt x="109" y="396"/>
                </a:lnTo>
                <a:lnTo>
                  <a:pt x="119" y="388"/>
                </a:lnTo>
                <a:lnTo>
                  <a:pt x="120" y="383"/>
                </a:lnTo>
                <a:lnTo>
                  <a:pt x="127" y="378"/>
                </a:lnTo>
                <a:lnTo>
                  <a:pt x="134" y="384"/>
                </a:lnTo>
                <a:lnTo>
                  <a:pt x="138" y="386"/>
                </a:lnTo>
                <a:lnTo>
                  <a:pt x="145" y="385"/>
                </a:lnTo>
                <a:lnTo>
                  <a:pt x="167" y="376"/>
                </a:lnTo>
                <a:lnTo>
                  <a:pt x="170" y="362"/>
                </a:lnTo>
                <a:lnTo>
                  <a:pt x="173" y="362"/>
                </a:lnTo>
                <a:lnTo>
                  <a:pt x="178" y="367"/>
                </a:lnTo>
                <a:lnTo>
                  <a:pt x="196" y="351"/>
                </a:lnTo>
                <a:lnTo>
                  <a:pt x="202" y="354"/>
                </a:lnTo>
                <a:lnTo>
                  <a:pt x="218" y="334"/>
                </a:lnTo>
                <a:lnTo>
                  <a:pt x="213" y="328"/>
                </a:lnTo>
                <a:lnTo>
                  <a:pt x="215" y="315"/>
                </a:lnTo>
                <a:lnTo>
                  <a:pt x="230" y="286"/>
                </a:lnTo>
                <a:lnTo>
                  <a:pt x="249" y="212"/>
                </a:lnTo>
                <a:lnTo>
                  <a:pt x="253" y="212"/>
                </a:lnTo>
                <a:lnTo>
                  <a:pt x="264" y="219"/>
                </a:lnTo>
                <a:lnTo>
                  <a:pt x="264" y="224"/>
                </a:lnTo>
                <a:lnTo>
                  <a:pt x="270" y="229"/>
                </a:lnTo>
                <a:lnTo>
                  <a:pt x="281" y="227"/>
                </a:lnTo>
                <a:lnTo>
                  <a:pt x="289" y="215"/>
                </a:lnTo>
                <a:lnTo>
                  <a:pt x="297" y="186"/>
                </a:lnTo>
                <a:lnTo>
                  <a:pt x="302" y="176"/>
                </a:lnTo>
                <a:lnTo>
                  <a:pt x="313" y="180"/>
                </a:lnTo>
                <a:lnTo>
                  <a:pt x="321" y="164"/>
                </a:lnTo>
                <a:lnTo>
                  <a:pt x="326" y="162"/>
                </a:lnTo>
                <a:lnTo>
                  <a:pt x="333" y="153"/>
                </a:lnTo>
                <a:lnTo>
                  <a:pt x="338" y="138"/>
                </a:lnTo>
                <a:lnTo>
                  <a:pt x="343" y="135"/>
                </a:lnTo>
                <a:lnTo>
                  <a:pt x="344" y="131"/>
                </a:lnTo>
                <a:lnTo>
                  <a:pt x="340" y="128"/>
                </a:lnTo>
                <a:lnTo>
                  <a:pt x="342" y="106"/>
                </a:lnTo>
                <a:lnTo>
                  <a:pt x="344" y="101"/>
                </a:lnTo>
                <a:lnTo>
                  <a:pt x="347" y="99"/>
                </a:lnTo>
                <a:lnTo>
                  <a:pt x="388" y="124"/>
                </a:lnTo>
                <a:lnTo>
                  <a:pt x="393" y="127"/>
                </a:lnTo>
                <a:lnTo>
                  <a:pt x="396" y="125"/>
                </a:lnTo>
                <a:lnTo>
                  <a:pt x="400" y="103"/>
                </a:lnTo>
                <a:lnTo>
                  <a:pt x="390" y="84"/>
                </a:lnTo>
                <a:lnTo>
                  <a:pt x="387" y="81"/>
                </a:lnTo>
                <a:lnTo>
                  <a:pt x="384" y="73"/>
                </a:lnTo>
                <a:lnTo>
                  <a:pt x="375" y="76"/>
                </a:lnTo>
                <a:lnTo>
                  <a:pt x="368" y="75"/>
                </a:lnTo>
                <a:lnTo>
                  <a:pt x="363" y="72"/>
                </a:lnTo>
                <a:lnTo>
                  <a:pt x="334" y="81"/>
                </a:lnTo>
                <a:lnTo>
                  <a:pt x="331" y="89"/>
                </a:lnTo>
                <a:lnTo>
                  <a:pt x="321" y="92"/>
                </a:lnTo>
                <a:lnTo>
                  <a:pt x="310" y="90"/>
                </a:lnTo>
                <a:lnTo>
                  <a:pt x="304" y="85"/>
                </a:lnTo>
                <a:lnTo>
                  <a:pt x="300" y="96"/>
                </a:lnTo>
                <a:lnTo>
                  <a:pt x="293" y="99"/>
                </a:lnTo>
                <a:lnTo>
                  <a:pt x="288" y="109"/>
                </a:lnTo>
                <a:lnTo>
                  <a:pt x="279" y="111"/>
                </a:lnTo>
                <a:lnTo>
                  <a:pt x="262" y="131"/>
                </a:lnTo>
                <a:lnTo>
                  <a:pt x="256" y="133"/>
                </a:lnTo>
                <a:lnTo>
                  <a:pt x="253" y="141"/>
                </a:lnTo>
                <a:lnTo>
                  <a:pt x="240" y="84"/>
                </a:lnTo>
                <a:lnTo>
                  <a:pt x="153" y="100"/>
                </a:lnTo>
                <a:lnTo>
                  <a:pt x="135" y="2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6" name="Freeform 86"/>
          <p:cNvSpPr>
            <a:spLocks/>
          </p:cNvSpPr>
          <p:nvPr/>
        </p:nvSpPr>
        <p:spPr bwMode="auto">
          <a:xfrm>
            <a:off x="4943475" y="4352925"/>
            <a:ext cx="612775" cy="63023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89" y="0"/>
              </a:cxn>
              <a:cxn ang="0">
                <a:pos x="387" y="4"/>
              </a:cxn>
              <a:cxn ang="0">
                <a:pos x="395" y="10"/>
              </a:cxn>
              <a:cxn ang="0">
                <a:pos x="399" y="20"/>
              </a:cxn>
              <a:cxn ang="0">
                <a:pos x="398" y="28"/>
              </a:cxn>
              <a:cxn ang="0">
                <a:pos x="386" y="37"/>
              </a:cxn>
              <a:cxn ang="0">
                <a:pos x="375" y="49"/>
              </a:cxn>
              <a:cxn ang="0">
                <a:pos x="374" y="57"/>
              </a:cxn>
              <a:cxn ang="0">
                <a:pos x="433" y="54"/>
              </a:cxn>
              <a:cxn ang="0">
                <a:pos x="430" y="58"/>
              </a:cxn>
              <a:cxn ang="0">
                <a:pos x="432" y="63"/>
              </a:cxn>
              <a:cxn ang="0">
                <a:pos x="428" y="73"/>
              </a:cxn>
              <a:cxn ang="0">
                <a:pos x="417" y="83"/>
              </a:cxn>
              <a:cxn ang="0">
                <a:pos x="413" y="107"/>
              </a:cxn>
              <a:cxn ang="0">
                <a:pos x="401" y="122"/>
              </a:cxn>
              <a:cxn ang="0">
                <a:pos x="403" y="136"/>
              </a:cxn>
              <a:cxn ang="0">
                <a:pos x="403" y="156"/>
              </a:cxn>
              <a:cxn ang="0">
                <a:pos x="400" y="156"/>
              </a:cxn>
              <a:cxn ang="0">
                <a:pos x="390" y="166"/>
              </a:cxn>
              <a:cxn ang="0">
                <a:pos x="389" y="172"/>
              </a:cxn>
              <a:cxn ang="0">
                <a:pos x="372" y="187"/>
              </a:cxn>
              <a:cxn ang="0">
                <a:pos x="365" y="203"/>
              </a:cxn>
              <a:cxn ang="0">
                <a:pos x="367" y="220"/>
              </a:cxn>
              <a:cxn ang="0">
                <a:pos x="364" y="231"/>
              </a:cxn>
              <a:cxn ang="0">
                <a:pos x="348" y="241"/>
              </a:cxn>
              <a:cxn ang="0">
                <a:pos x="338" y="257"/>
              </a:cxn>
              <a:cxn ang="0">
                <a:pos x="333" y="262"/>
              </a:cxn>
              <a:cxn ang="0">
                <a:pos x="333" y="276"/>
              </a:cxn>
              <a:cxn ang="0">
                <a:pos x="325" y="286"/>
              </a:cxn>
              <a:cxn ang="0">
                <a:pos x="325" y="296"/>
              </a:cxn>
              <a:cxn ang="0">
                <a:pos x="319" y="310"/>
              </a:cxn>
              <a:cxn ang="0">
                <a:pos x="311" y="326"/>
              </a:cxn>
              <a:cxn ang="0">
                <a:pos x="315" y="342"/>
              </a:cxn>
              <a:cxn ang="0">
                <a:pos x="323" y="351"/>
              </a:cxn>
              <a:cxn ang="0">
                <a:pos x="324" y="362"/>
              </a:cxn>
              <a:cxn ang="0">
                <a:pos x="327" y="365"/>
              </a:cxn>
              <a:cxn ang="0">
                <a:pos x="327" y="370"/>
              </a:cxn>
              <a:cxn ang="0">
                <a:pos x="322" y="374"/>
              </a:cxn>
              <a:cxn ang="0">
                <a:pos x="319" y="383"/>
              </a:cxn>
              <a:cxn ang="0">
                <a:pos x="320" y="390"/>
              </a:cxn>
              <a:cxn ang="0">
                <a:pos x="57" y="396"/>
              </a:cxn>
              <a:cxn ang="0">
                <a:pos x="56" y="338"/>
              </a:cxn>
              <a:cxn ang="0">
                <a:pos x="43" y="335"/>
              </a:cxn>
              <a:cxn ang="0">
                <a:pos x="31" y="340"/>
              </a:cxn>
              <a:cxn ang="0">
                <a:pos x="27" y="339"/>
              </a:cxn>
              <a:cxn ang="0">
                <a:pos x="13" y="330"/>
              </a:cxn>
              <a:cxn ang="0">
                <a:pos x="16" y="136"/>
              </a:cxn>
              <a:cxn ang="0">
                <a:pos x="0" y="17"/>
              </a:cxn>
            </a:cxnLst>
            <a:rect l="0" t="0" r="r" b="b"/>
            <a:pathLst>
              <a:path w="434" h="397">
                <a:moveTo>
                  <a:pt x="0" y="17"/>
                </a:moveTo>
                <a:lnTo>
                  <a:pt x="389" y="0"/>
                </a:lnTo>
                <a:lnTo>
                  <a:pt x="387" y="4"/>
                </a:lnTo>
                <a:lnTo>
                  <a:pt x="395" y="10"/>
                </a:lnTo>
                <a:lnTo>
                  <a:pt x="399" y="20"/>
                </a:lnTo>
                <a:lnTo>
                  <a:pt x="398" y="28"/>
                </a:lnTo>
                <a:lnTo>
                  <a:pt x="386" y="37"/>
                </a:lnTo>
                <a:lnTo>
                  <a:pt x="375" y="49"/>
                </a:lnTo>
                <a:lnTo>
                  <a:pt x="374" y="57"/>
                </a:lnTo>
                <a:lnTo>
                  <a:pt x="433" y="54"/>
                </a:lnTo>
                <a:lnTo>
                  <a:pt x="430" y="58"/>
                </a:lnTo>
                <a:lnTo>
                  <a:pt x="432" y="63"/>
                </a:lnTo>
                <a:lnTo>
                  <a:pt x="428" y="73"/>
                </a:lnTo>
                <a:lnTo>
                  <a:pt x="417" y="83"/>
                </a:lnTo>
                <a:lnTo>
                  <a:pt x="413" y="107"/>
                </a:lnTo>
                <a:lnTo>
                  <a:pt x="401" y="122"/>
                </a:lnTo>
                <a:lnTo>
                  <a:pt x="403" y="136"/>
                </a:lnTo>
                <a:lnTo>
                  <a:pt x="403" y="156"/>
                </a:lnTo>
                <a:lnTo>
                  <a:pt x="400" y="156"/>
                </a:lnTo>
                <a:lnTo>
                  <a:pt x="390" y="166"/>
                </a:lnTo>
                <a:lnTo>
                  <a:pt x="389" y="172"/>
                </a:lnTo>
                <a:lnTo>
                  <a:pt x="372" y="187"/>
                </a:lnTo>
                <a:lnTo>
                  <a:pt x="365" y="203"/>
                </a:lnTo>
                <a:lnTo>
                  <a:pt x="367" y="220"/>
                </a:lnTo>
                <a:lnTo>
                  <a:pt x="364" y="231"/>
                </a:lnTo>
                <a:lnTo>
                  <a:pt x="348" y="241"/>
                </a:lnTo>
                <a:lnTo>
                  <a:pt x="338" y="257"/>
                </a:lnTo>
                <a:lnTo>
                  <a:pt x="333" y="262"/>
                </a:lnTo>
                <a:lnTo>
                  <a:pt x="333" y="276"/>
                </a:lnTo>
                <a:lnTo>
                  <a:pt x="325" y="286"/>
                </a:lnTo>
                <a:lnTo>
                  <a:pt x="325" y="296"/>
                </a:lnTo>
                <a:lnTo>
                  <a:pt x="319" y="310"/>
                </a:lnTo>
                <a:lnTo>
                  <a:pt x="311" y="326"/>
                </a:lnTo>
                <a:lnTo>
                  <a:pt x="315" y="342"/>
                </a:lnTo>
                <a:lnTo>
                  <a:pt x="323" y="351"/>
                </a:lnTo>
                <a:lnTo>
                  <a:pt x="324" y="362"/>
                </a:lnTo>
                <a:lnTo>
                  <a:pt x="327" y="365"/>
                </a:lnTo>
                <a:lnTo>
                  <a:pt x="327" y="370"/>
                </a:lnTo>
                <a:lnTo>
                  <a:pt x="322" y="374"/>
                </a:lnTo>
                <a:lnTo>
                  <a:pt x="319" y="383"/>
                </a:lnTo>
                <a:lnTo>
                  <a:pt x="320" y="390"/>
                </a:lnTo>
                <a:lnTo>
                  <a:pt x="57" y="396"/>
                </a:lnTo>
                <a:lnTo>
                  <a:pt x="56" y="338"/>
                </a:lnTo>
                <a:lnTo>
                  <a:pt x="43" y="335"/>
                </a:lnTo>
                <a:lnTo>
                  <a:pt x="31" y="340"/>
                </a:lnTo>
                <a:lnTo>
                  <a:pt x="27" y="339"/>
                </a:lnTo>
                <a:lnTo>
                  <a:pt x="13" y="330"/>
                </a:lnTo>
                <a:lnTo>
                  <a:pt x="16" y="136"/>
                </a:lnTo>
                <a:lnTo>
                  <a:pt x="0" y="17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7" name="Freeform 87"/>
          <p:cNvSpPr>
            <a:spLocks/>
          </p:cNvSpPr>
          <p:nvPr/>
        </p:nvSpPr>
        <p:spPr bwMode="auto">
          <a:xfrm>
            <a:off x="4943475" y="4352925"/>
            <a:ext cx="628650" cy="64770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99" y="0"/>
              </a:cxn>
              <a:cxn ang="0">
                <a:pos x="397" y="4"/>
              </a:cxn>
              <a:cxn ang="0">
                <a:pos x="406" y="10"/>
              </a:cxn>
              <a:cxn ang="0">
                <a:pos x="409" y="21"/>
              </a:cxn>
              <a:cxn ang="0">
                <a:pos x="408" y="29"/>
              </a:cxn>
              <a:cxn ang="0">
                <a:pos x="396" y="39"/>
              </a:cxn>
              <a:cxn ang="0">
                <a:pos x="385" y="51"/>
              </a:cxn>
              <a:cxn ang="0">
                <a:pos x="384" y="58"/>
              </a:cxn>
              <a:cxn ang="0">
                <a:pos x="444" y="55"/>
              </a:cxn>
              <a:cxn ang="0">
                <a:pos x="441" y="59"/>
              </a:cxn>
              <a:cxn ang="0">
                <a:pos x="443" y="65"/>
              </a:cxn>
              <a:cxn ang="0">
                <a:pos x="439" y="75"/>
              </a:cxn>
              <a:cxn ang="0">
                <a:pos x="428" y="86"/>
              </a:cxn>
              <a:cxn ang="0">
                <a:pos x="423" y="110"/>
              </a:cxn>
              <a:cxn ang="0">
                <a:pos x="411" y="125"/>
              </a:cxn>
              <a:cxn ang="0">
                <a:pos x="413" y="140"/>
              </a:cxn>
              <a:cxn ang="0">
                <a:pos x="413" y="161"/>
              </a:cxn>
              <a:cxn ang="0">
                <a:pos x="410" y="161"/>
              </a:cxn>
              <a:cxn ang="0">
                <a:pos x="400" y="171"/>
              </a:cxn>
              <a:cxn ang="0">
                <a:pos x="399" y="177"/>
              </a:cxn>
              <a:cxn ang="0">
                <a:pos x="381" y="193"/>
              </a:cxn>
              <a:cxn ang="0">
                <a:pos x="375" y="209"/>
              </a:cxn>
              <a:cxn ang="0">
                <a:pos x="376" y="227"/>
              </a:cxn>
              <a:cxn ang="0">
                <a:pos x="374" y="238"/>
              </a:cxn>
              <a:cxn ang="0">
                <a:pos x="357" y="248"/>
              </a:cxn>
              <a:cxn ang="0">
                <a:pos x="346" y="264"/>
              </a:cxn>
              <a:cxn ang="0">
                <a:pos x="342" y="270"/>
              </a:cxn>
              <a:cxn ang="0">
                <a:pos x="342" y="284"/>
              </a:cxn>
              <a:cxn ang="0">
                <a:pos x="333" y="294"/>
              </a:cxn>
              <a:cxn ang="0">
                <a:pos x="333" y="305"/>
              </a:cxn>
              <a:cxn ang="0">
                <a:pos x="328" y="319"/>
              </a:cxn>
              <a:cxn ang="0">
                <a:pos x="319" y="336"/>
              </a:cxn>
              <a:cxn ang="0">
                <a:pos x="323" y="352"/>
              </a:cxn>
              <a:cxn ang="0">
                <a:pos x="331" y="361"/>
              </a:cxn>
              <a:cxn ang="0">
                <a:pos x="332" y="372"/>
              </a:cxn>
              <a:cxn ang="0">
                <a:pos x="335" y="375"/>
              </a:cxn>
              <a:cxn ang="0">
                <a:pos x="335" y="381"/>
              </a:cxn>
              <a:cxn ang="0">
                <a:pos x="330" y="384"/>
              </a:cxn>
              <a:cxn ang="0">
                <a:pos x="328" y="394"/>
              </a:cxn>
              <a:cxn ang="0">
                <a:pos x="329" y="400"/>
              </a:cxn>
              <a:cxn ang="0">
                <a:pos x="58" y="407"/>
              </a:cxn>
              <a:cxn ang="0">
                <a:pos x="57" y="348"/>
              </a:cxn>
              <a:cxn ang="0">
                <a:pos x="44" y="344"/>
              </a:cxn>
              <a:cxn ang="0">
                <a:pos x="32" y="350"/>
              </a:cxn>
              <a:cxn ang="0">
                <a:pos x="27" y="349"/>
              </a:cxn>
              <a:cxn ang="0">
                <a:pos x="13" y="339"/>
              </a:cxn>
              <a:cxn ang="0">
                <a:pos x="16" y="140"/>
              </a:cxn>
              <a:cxn ang="0">
                <a:pos x="0" y="18"/>
              </a:cxn>
            </a:cxnLst>
            <a:rect l="0" t="0" r="r" b="b"/>
            <a:pathLst>
              <a:path w="445" h="408">
                <a:moveTo>
                  <a:pt x="0" y="18"/>
                </a:moveTo>
                <a:lnTo>
                  <a:pt x="399" y="0"/>
                </a:lnTo>
                <a:lnTo>
                  <a:pt x="397" y="4"/>
                </a:lnTo>
                <a:lnTo>
                  <a:pt x="406" y="10"/>
                </a:lnTo>
                <a:lnTo>
                  <a:pt x="409" y="21"/>
                </a:lnTo>
                <a:lnTo>
                  <a:pt x="408" y="29"/>
                </a:lnTo>
                <a:lnTo>
                  <a:pt x="396" y="39"/>
                </a:lnTo>
                <a:lnTo>
                  <a:pt x="385" y="51"/>
                </a:lnTo>
                <a:lnTo>
                  <a:pt x="384" y="58"/>
                </a:lnTo>
                <a:lnTo>
                  <a:pt x="444" y="55"/>
                </a:lnTo>
                <a:lnTo>
                  <a:pt x="441" y="59"/>
                </a:lnTo>
                <a:lnTo>
                  <a:pt x="443" y="65"/>
                </a:lnTo>
                <a:lnTo>
                  <a:pt x="439" y="75"/>
                </a:lnTo>
                <a:lnTo>
                  <a:pt x="428" y="86"/>
                </a:lnTo>
                <a:lnTo>
                  <a:pt x="423" y="110"/>
                </a:lnTo>
                <a:lnTo>
                  <a:pt x="411" y="125"/>
                </a:lnTo>
                <a:lnTo>
                  <a:pt x="413" y="140"/>
                </a:lnTo>
                <a:lnTo>
                  <a:pt x="413" y="161"/>
                </a:lnTo>
                <a:lnTo>
                  <a:pt x="410" y="161"/>
                </a:lnTo>
                <a:lnTo>
                  <a:pt x="400" y="171"/>
                </a:lnTo>
                <a:lnTo>
                  <a:pt x="399" y="177"/>
                </a:lnTo>
                <a:lnTo>
                  <a:pt x="381" y="193"/>
                </a:lnTo>
                <a:lnTo>
                  <a:pt x="375" y="209"/>
                </a:lnTo>
                <a:lnTo>
                  <a:pt x="376" y="227"/>
                </a:lnTo>
                <a:lnTo>
                  <a:pt x="374" y="238"/>
                </a:lnTo>
                <a:lnTo>
                  <a:pt x="357" y="248"/>
                </a:lnTo>
                <a:lnTo>
                  <a:pt x="346" y="264"/>
                </a:lnTo>
                <a:lnTo>
                  <a:pt x="342" y="270"/>
                </a:lnTo>
                <a:lnTo>
                  <a:pt x="342" y="284"/>
                </a:lnTo>
                <a:lnTo>
                  <a:pt x="333" y="294"/>
                </a:lnTo>
                <a:lnTo>
                  <a:pt x="333" y="305"/>
                </a:lnTo>
                <a:lnTo>
                  <a:pt x="328" y="319"/>
                </a:lnTo>
                <a:lnTo>
                  <a:pt x="319" y="336"/>
                </a:lnTo>
                <a:lnTo>
                  <a:pt x="323" y="352"/>
                </a:lnTo>
                <a:lnTo>
                  <a:pt x="331" y="361"/>
                </a:lnTo>
                <a:lnTo>
                  <a:pt x="332" y="372"/>
                </a:lnTo>
                <a:lnTo>
                  <a:pt x="335" y="375"/>
                </a:lnTo>
                <a:lnTo>
                  <a:pt x="335" y="381"/>
                </a:lnTo>
                <a:lnTo>
                  <a:pt x="330" y="384"/>
                </a:lnTo>
                <a:lnTo>
                  <a:pt x="328" y="394"/>
                </a:lnTo>
                <a:lnTo>
                  <a:pt x="329" y="400"/>
                </a:lnTo>
                <a:lnTo>
                  <a:pt x="58" y="407"/>
                </a:lnTo>
                <a:lnTo>
                  <a:pt x="57" y="348"/>
                </a:lnTo>
                <a:lnTo>
                  <a:pt x="44" y="344"/>
                </a:lnTo>
                <a:lnTo>
                  <a:pt x="32" y="350"/>
                </a:lnTo>
                <a:lnTo>
                  <a:pt x="27" y="349"/>
                </a:lnTo>
                <a:lnTo>
                  <a:pt x="13" y="339"/>
                </a:lnTo>
                <a:lnTo>
                  <a:pt x="16" y="140"/>
                </a:lnTo>
                <a:lnTo>
                  <a:pt x="0" y="18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8" name="Freeform 88"/>
          <p:cNvSpPr>
            <a:spLocks/>
          </p:cNvSpPr>
          <p:nvPr/>
        </p:nvSpPr>
        <p:spPr bwMode="auto">
          <a:xfrm>
            <a:off x="2757488" y="3224213"/>
            <a:ext cx="85725" cy="163512"/>
          </a:xfrm>
          <a:custGeom>
            <a:avLst/>
            <a:gdLst/>
            <a:ahLst/>
            <a:cxnLst>
              <a:cxn ang="0">
                <a:pos x="7" y="6"/>
              </a:cxn>
              <a:cxn ang="0">
                <a:pos x="6" y="11"/>
              </a:cxn>
              <a:cxn ang="0">
                <a:pos x="3" y="15"/>
              </a:cxn>
              <a:cxn ang="0">
                <a:pos x="3" y="24"/>
              </a:cxn>
              <a:cxn ang="0">
                <a:pos x="1" y="29"/>
              </a:cxn>
              <a:cxn ang="0">
                <a:pos x="0" y="32"/>
              </a:cxn>
              <a:cxn ang="0">
                <a:pos x="1" y="37"/>
              </a:cxn>
              <a:cxn ang="0">
                <a:pos x="6" y="36"/>
              </a:cxn>
              <a:cxn ang="0">
                <a:pos x="6" y="41"/>
              </a:cxn>
              <a:cxn ang="0">
                <a:pos x="7" y="49"/>
              </a:cxn>
              <a:cxn ang="0">
                <a:pos x="5" y="58"/>
              </a:cxn>
              <a:cxn ang="0">
                <a:pos x="6" y="56"/>
              </a:cxn>
              <a:cxn ang="0">
                <a:pos x="4" y="58"/>
              </a:cxn>
              <a:cxn ang="0">
                <a:pos x="3" y="63"/>
              </a:cxn>
              <a:cxn ang="0">
                <a:pos x="3" y="73"/>
              </a:cxn>
              <a:cxn ang="0">
                <a:pos x="3" y="84"/>
              </a:cxn>
              <a:cxn ang="0">
                <a:pos x="4" y="87"/>
              </a:cxn>
              <a:cxn ang="0">
                <a:pos x="5" y="82"/>
              </a:cxn>
              <a:cxn ang="0">
                <a:pos x="6" y="79"/>
              </a:cxn>
              <a:cxn ang="0">
                <a:pos x="9" y="75"/>
              </a:cxn>
              <a:cxn ang="0">
                <a:pos x="11" y="84"/>
              </a:cxn>
              <a:cxn ang="0">
                <a:pos x="12" y="93"/>
              </a:cxn>
              <a:cxn ang="0">
                <a:pos x="13" y="100"/>
              </a:cxn>
              <a:cxn ang="0">
                <a:pos x="18" y="101"/>
              </a:cxn>
              <a:cxn ang="0">
                <a:pos x="27" y="100"/>
              </a:cxn>
              <a:cxn ang="0">
                <a:pos x="37" y="95"/>
              </a:cxn>
              <a:cxn ang="0">
                <a:pos x="46" y="93"/>
              </a:cxn>
              <a:cxn ang="0">
                <a:pos x="49" y="91"/>
              </a:cxn>
              <a:cxn ang="0">
                <a:pos x="53" y="85"/>
              </a:cxn>
              <a:cxn ang="0">
                <a:pos x="50" y="77"/>
              </a:cxn>
              <a:cxn ang="0">
                <a:pos x="44" y="73"/>
              </a:cxn>
              <a:cxn ang="0">
                <a:pos x="41" y="66"/>
              </a:cxn>
              <a:cxn ang="0">
                <a:pos x="41" y="60"/>
              </a:cxn>
              <a:cxn ang="0">
                <a:pos x="42" y="54"/>
              </a:cxn>
              <a:cxn ang="0">
                <a:pos x="49" y="49"/>
              </a:cxn>
              <a:cxn ang="0">
                <a:pos x="58" y="45"/>
              </a:cxn>
              <a:cxn ang="0">
                <a:pos x="59" y="40"/>
              </a:cxn>
              <a:cxn ang="0">
                <a:pos x="58" y="35"/>
              </a:cxn>
              <a:cxn ang="0">
                <a:pos x="53" y="31"/>
              </a:cxn>
              <a:cxn ang="0">
                <a:pos x="46" y="28"/>
              </a:cxn>
              <a:cxn ang="0">
                <a:pos x="42" y="28"/>
              </a:cxn>
              <a:cxn ang="0">
                <a:pos x="36" y="34"/>
              </a:cxn>
              <a:cxn ang="0">
                <a:pos x="29" y="41"/>
              </a:cxn>
              <a:cxn ang="0">
                <a:pos x="28" y="29"/>
              </a:cxn>
              <a:cxn ang="0">
                <a:pos x="26" y="25"/>
              </a:cxn>
              <a:cxn ang="0">
                <a:pos x="24" y="17"/>
              </a:cxn>
              <a:cxn ang="0">
                <a:pos x="25" y="10"/>
              </a:cxn>
              <a:cxn ang="0">
                <a:pos x="24" y="3"/>
              </a:cxn>
              <a:cxn ang="0">
                <a:pos x="14" y="1"/>
              </a:cxn>
            </a:cxnLst>
            <a:rect l="0" t="0" r="r" b="b"/>
            <a:pathLst>
              <a:path w="60" h="102">
                <a:moveTo>
                  <a:pt x="10" y="3"/>
                </a:moveTo>
                <a:lnTo>
                  <a:pt x="9" y="4"/>
                </a:lnTo>
                <a:lnTo>
                  <a:pt x="7" y="6"/>
                </a:lnTo>
                <a:lnTo>
                  <a:pt x="7" y="8"/>
                </a:lnTo>
                <a:lnTo>
                  <a:pt x="6" y="10"/>
                </a:lnTo>
                <a:lnTo>
                  <a:pt x="6" y="11"/>
                </a:lnTo>
                <a:lnTo>
                  <a:pt x="5" y="13"/>
                </a:lnTo>
                <a:lnTo>
                  <a:pt x="3" y="14"/>
                </a:lnTo>
                <a:lnTo>
                  <a:pt x="3" y="15"/>
                </a:lnTo>
                <a:lnTo>
                  <a:pt x="2" y="18"/>
                </a:lnTo>
                <a:lnTo>
                  <a:pt x="3" y="21"/>
                </a:lnTo>
                <a:lnTo>
                  <a:pt x="3" y="24"/>
                </a:lnTo>
                <a:lnTo>
                  <a:pt x="3" y="26"/>
                </a:lnTo>
                <a:lnTo>
                  <a:pt x="2" y="28"/>
                </a:lnTo>
                <a:lnTo>
                  <a:pt x="1" y="29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1" y="36"/>
                </a:lnTo>
                <a:lnTo>
                  <a:pt x="1" y="37"/>
                </a:lnTo>
                <a:lnTo>
                  <a:pt x="4" y="35"/>
                </a:lnTo>
                <a:lnTo>
                  <a:pt x="5" y="35"/>
                </a:lnTo>
                <a:lnTo>
                  <a:pt x="6" y="36"/>
                </a:lnTo>
                <a:lnTo>
                  <a:pt x="6" y="39"/>
                </a:lnTo>
                <a:lnTo>
                  <a:pt x="6" y="40"/>
                </a:lnTo>
                <a:lnTo>
                  <a:pt x="6" y="41"/>
                </a:lnTo>
                <a:lnTo>
                  <a:pt x="6" y="44"/>
                </a:lnTo>
                <a:lnTo>
                  <a:pt x="6" y="46"/>
                </a:lnTo>
                <a:lnTo>
                  <a:pt x="7" y="49"/>
                </a:lnTo>
                <a:lnTo>
                  <a:pt x="6" y="51"/>
                </a:lnTo>
                <a:lnTo>
                  <a:pt x="6" y="55"/>
                </a:lnTo>
                <a:lnTo>
                  <a:pt x="5" y="58"/>
                </a:lnTo>
                <a:lnTo>
                  <a:pt x="5" y="57"/>
                </a:lnTo>
                <a:lnTo>
                  <a:pt x="6" y="57"/>
                </a:lnTo>
                <a:lnTo>
                  <a:pt x="6" y="56"/>
                </a:lnTo>
                <a:lnTo>
                  <a:pt x="6" y="55"/>
                </a:lnTo>
                <a:lnTo>
                  <a:pt x="5" y="57"/>
                </a:lnTo>
                <a:lnTo>
                  <a:pt x="4" y="58"/>
                </a:lnTo>
                <a:lnTo>
                  <a:pt x="4" y="59"/>
                </a:lnTo>
                <a:lnTo>
                  <a:pt x="3" y="60"/>
                </a:lnTo>
                <a:lnTo>
                  <a:pt x="3" y="63"/>
                </a:lnTo>
                <a:lnTo>
                  <a:pt x="3" y="66"/>
                </a:lnTo>
                <a:lnTo>
                  <a:pt x="3" y="70"/>
                </a:lnTo>
                <a:lnTo>
                  <a:pt x="3" y="73"/>
                </a:lnTo>
                <a:lnTo>
                  <a:pt x="3" y="76"/>
                </a:lnTo>
                <a:lnTo>
                  <a:pt x="3" y="80"/>
                </a:lnTo>
                <a:lnTo>
                  <a:pt x="3" y="84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5" y="86"/>
                </a:lnTo>
                <a:lnTo>
                  <a:pt x="5" y="84"/>
                </a:lnTo>
                <a:lnTo>
                  <a:pt x="5" y="82"/>
                </a:lnTo>
                <a:lnTo>
                  <a:pt x="5" y="81"/>
                </a:lnTo>
                <a:lnTo>
                  <a:pt x="5" y="80"/>
                </a:lnTo>
                <a:lnTo>
                  <a:pt x="6" y="79"/>
                </a:lnTo>
                <a:lnTo>
                  <a:pt x="7" y="78"/>
                </a:lnTo>
                <a:lnTo>
                  <a:pt x="8" y="77"/>
                </a:lnTo>
                <a:lnTo>
                  <a:pt x="9" y="75"/>
                </a:lnTo>
                <a:lnTo>
                  <a:pt x="10" y="78"/>
                </a:lnTo>
                <a:lnTo>
                  <a:pt x="10" y="81"/>
                </a:lnTo>
                <a:lnTo>
                  <a:pt x="11" y="84"/>
                </a:lnTo>
                <a:lnTo>
                  <a:pt x="11" y="86"/>
                </a:lnTo>
                <a:lnTo>
                  <a:pt x="12" y="89"/>
                </a:lnTo>
                <a:lnTo>
                  <a:pt x="12" y="93"/>
                </a:lnTo>
                <a:lnTo>
                  <a:pt x="11" y="96"/>
                </a:lnTo>
                <a:lnTo>
                  <a:pt x="11" y="100"/>
                </a:lnTo>
                <a:lnTo>
                  <a:pt x="13" y="100"/>
                </a:lnTo>
                <a:lnTo>
                  <a:pt x="14" y="100"/>
                </a:lnTo>
                <a:lnTo>
                  <a:pt x="16" y="100"/>
                </a:lnTo>
                <a:lnTo>
                  <a:pt x="18" y="101"/>
                </a:lnTo>
                <a:lnTo>
                  <a:pt x="21" y="101"/>
                </a:lnTo>
                <a:lnTo>
                  <a:pt x="24" y="101"/>
                </a:lnTo>
                <a:lnTo>
                  <a:pt x="27" y="100"/>
                </a:lnTo>
                <a:lnTo>
                  <a:pt x="30" y="97"/>
                </a:lnTo>
                <a:lnTo>
                  <a:pt x="33" y="96"/>
                </a:lnTo>
                <a:lnTo>
                  <a:pt x="37" y="95"/>
                </a:lnTo>
                <a:lnTo>
                  <a:pt x="41" y="95"/>
                </a:lnTo>
                <a:lnTo>
                  <a:pt x="44" y="94"/>
                </a:lnTo>
                <a:lnTo>
                  <a:pt x="46" y="93"/>
                </a:lnTo>
                <a:lnTo>
                  <a:pt x="48" y="93"/>
                </a:lnTo>
                <a:lnTo>
                  <a:pt x="49" y="92"/>
                </a:lnTo>
                <a:lnTo>
                  <a:pt x="49" y="91"/>
                </a:lnTo>
                <a:lnTo>
                  <a:pt x="50" y="89"/>
                </a:lnTo>
                <a:lnTo>
                  <a:pt x="52" y="87"/>
                </a:lnTo>
                <a:lnTo>
                  <a:pt x="53" y="85"/>
                </a:lnTo>
                <a:lnTo>
                  <a:pt x="53" y="82"/>
                </a:lnTo>
                <a:lnTo>
                  <a:pt x="52" y="80"/>
                </a:lnTo>
                <a:lnTo>
                  <a:pt x="50" y="77"/>
                </a:lnTo>
                <a:lnTo>
                  <a:pt x="48" y="76"/>
                </a:lnTo>
                <a:lnTo>
                  <a:pt x="46" y="74"/>
                </a:lnTo>
                <a:lnTo>
                  <a:pt x="44" y="73"/>
                </a:lnTo>
                <a:lnTo>
                  <a:pt x="42" y="71"/>
                </a:lnTo>
                <a:lnTo>
                  <a:pt x="41" y="68"/>
                </a:lnTo>
                <a:lnTo>
                  <a:pt x="41" y="66"/>
                </a:lnTo>
                <a:lnTo>
                  <a:pt x="41" y="63"/>
                </a:lnTo>
                <a:lnTo>
                  <a:pt x="41" y="61"/>
                </a:lnTo>
                <a:lnTo>
                  <a:pt x="41" y="60"/>
                </a:lnTo>
                <a:lnTo>
                  <a:pt x="41" y="59"/>
                </a:lnTo>
                <a:lnTo>
                  <a:pt x="41" y="57"/>
                </a:lnTo>
                <a:lnTo>
                  <a:pt x="42" y="54"/>
                </a:lnTo>
                <a:lnTo>
                  <a:pt x="44" y="52"/>
                </a:lnTo>
                <a:lnTo>
                  <a:pt x="46" y="51"/>
                </a:lnTo>
                <a:lnTo>
                  <a:pt x="49" y="49"/>
                </a:lnTo>
                <a:lnTo>
                  <a:pt x="53" y="49"/>
                </a:lnTo>
                <a:lnTo>
                  <a:pt x="55" y="48"/>
                </a:lnTo>
                <a:lnTo>
                  <a:pt x="58" y="45"/>
                </a:lnTo>
                <a:lnTo>
                  <a:pt x="58" y="44"/>
                </a:lnTo>
                <a:lnTo>
                  <a:pt x="59" y="41"/>
                </a:lnTo>
                <a:lnTo>
                  <a:pt x="59" y="40"/>
                </a:lnTo>
                <a:lnTo>
                  <a:pt x="59" y="37"/>
                </a:lnTo>
                <a:lnTo>
                  <a:pt x="59" y="36"/>
                </a:lnTo>
                <a:lnTo>
                  <a:pt x="58" y="35"/>
                </a:lnTo>
                <a:lnTo>
                  <a:pt x="56" y="34"/>
                </a:lnTo>
                <a:lnTo>
                  <a:pt x="55" y="33"/>
                </a:lnTo>
                <a:lnTo>
                  <a:pt x="53" y="31"/>
                </a:lnTo>
                <a:lnTo>
                  <a:pt x="51" y="30"/>
                </a:lnTo>
                <a:lnTo>
                  <a:pt x="49" y="29"/>
                </a:lnTo>
                <a:lnTo>
                  <a:pt x="46" y="28"/>
                </a:lnTo>
                <a:lnTo>
                  <a:pt x="45" y="28"/>
                </a:lnTo>
                <a:lnTo>
                  <a:pt x="44" y="28"/>
                </a:lnTo>
                <a:lnTo>
                  <a:pt x="42" y="28"/>
                </a:lnTo>
                <a:lnTo>
                  <a:pt x="41" y="28"/>
                </a:lnTo>
                <a:lnTo>
                  <a:pt x="38" y="30"/>
                </a:lnTo>
                <a:lnTo>
                  <a:pt x="36" y="34"/>
                </a:lnTo>
                <a:lnTo>
                  <a:pt x="33" y="38"/>
                </a:lnTo>
                <a:lnTo>
                  <a:pt x="30" y="41"/>
                </a:lnTo>
                <a:lnTo>
                  <a:pt x="29" y="41"/>
                </a:lnTo>
                <a:lnTo>
                  <a:pt x="27" y="37"/>
                </a:lnTo>
                <a:lnTo>
                  <a:pt x="28" y="33"/>
                </a:lnTo>
                <a:lnTo>
                  <a:pt x="28" y="29"/>
                </a:lnTo>
                <a:lnTo>
                  <a:pt x="28" y="25"/>
                </a:lnTo>
                <a:lnTo>
                  <a:pt x="27" y="25"/>
                </a:lnTo>
                <a:lnTo>
                  <a:pt x="26" y="25"/>
                </a:lnTo>
                <a:lnTo>
                  <a:pt x="24" y="22"/>
                </a:lnTo>
                <a:lnTo>
                  <a:pt x="24" y="20"/>
                </a:lnTo>
                <a:lnTo>
                  <a:pt x="24" y="17"/>
                </a:lnTo>
                <a:lnTo>
                  <a:pt x="24" y="14"/>
                </a:lnTo>
                <a:lnTo>
                  <a:pt x="24" y="13"/>
                </a:lnTo>
                <a:lnTo>
                  <a:pt x="25" y="10"/>
                </a:lnTo>
                <a:lnTo>
                  <a:pt x="25" y="7"/>
                </a:lnTo>
                <a:lnTo>
                  <a:pt x="25" y="5"/>
                </a:lnTo>
                <a:lnTo>
                  <a:pt x="24" y="3"/>
                </a:lnTo>
                <a:lnTo>
                  <a:pt x="21" y="1"/>
                </a:lnTo>
                <a:lnTo>
                  <a:pt x="18" y="0"/>
                </a:lnTo>
                <a:lnTo>
                  <a:pt x="14" y="1"/>
                </a:lnTo>
                <a:lnTo>
                  <a:pt x="10" y="3"/>
                </a:lnTo>
              </a:path>
            </a:pathLst>
          </a:custGeom>
          <a:solidFill>
            <a:srgbClr val="E5BE0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135688" y="3448050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31</a:t>
            </a:r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5303838" y="2698750"/>
            <a:ext cx="2651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5</a:t>
            </a:r>
          </a:p>
        </p:txBody>
      </p:sp>
      <p:sp>
        <p:nvSpPr>
          <p:cNvPr id="10331" name="Rectangle 91"/>
          <p:cNvSpPr>
            <a:spLocks noChangeArrowheads="1"/>
          </p:cNvSpPr>
          <p:nvPr/>
        </p:nvSpPr>
        <p:spPr bwMode="auto">
          <a:xfrm>
            <a:off x="4822825" y="2460625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</a:t>
            </a:r>
          </a:p>
        </p:txBody>
      </p:sp>
      <p:sp>
        <p:nvSpPr>
          <p:cNvPr id="10332" name="Rectangle 92"/>
          <p:cNvSpPr>
            <a:spLocks noChangeArrowheads="1"/>
          </p:cNvSpPr>
          <p:nvPr/>
        </p:nvSpPr>
        <p:spPr bwMode="auto">
          <a:xfrm>
            <a:off x="4956175" y="3222625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3</a:t>
            </a:r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5375275" y="3527425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22</a:t>
            </a:r>
          </a:p>
        </p:txBody>
      </p:sp>
      <p:sp>
        <p:nvSpPr>
          <p:cNvPr id="10334" name="Rectangle 94"/>
          <p:cNvSpPr>
            <a:spLocks noChangeArrowheads="1"/>
          </p:cNvSpPr>
          <p:nvPr/>
        </p:nvSpPr>
        <p:spPr bwMode="auto">
          <a:xfrm>
            <a:off x="5772150" y="3502025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27</a:t>
            </a:r>
          </a:p>
        </p:txBody>
      </p:sp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5983288" y="3984625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30</a:t>
            </a:r>
          </a:p>
        </p:txBody>
      </p:sp>
      <p:sp>
        <p:nvSpPr>
          <p:cNvPr id="10336" name="Freeform 96"/>
          <p:cNvSpPr>
            <a:spLocks/>
          </p:cNvSpPr>
          <p:nvPr/>
        </p:nvSpPr>
        <p:spPr bwMode="auto">
          <a:xfrm>
            <a:off x="5589588" y="3814763"/>
            <a:ext cx="925512" cy="534987"/>
          </a:xfrm>
          <a:custGeom>
            <a:avLst/>
            <a:gdLst/>
            <a:ahLst/>
            <a:cxnLst>
              <a:cxn ang="0">
                <a:pos x="131" y="325"/>
              </a:cxn>
              <a:cxn ang="0">
                <a:pos x="128" y="308"/>
              </a:cxn>
              <a:cxn ang="0">
                <a:pos x="148" y="311"/>
              </a:cxn>
              <a:cxn ang="0">
                <a:pos x="525" y="271"/>
              </a:cxn>
              <a:cxn ang="0">
                <a:pos x="563" y="250"/>
              </a:cxn>
              <a:cxn ang="0">
                <a:pos x="585" y="230"/>
              </a:cxn>
              <a:cxn ang="0">
                <a:pos x="587" y="218"/>
              </a:cxn>
              <a:cxn ang="0">
                <a:pos x="597" y="203"/>
              </a:cxn>
              <a:cxn ang="0">
                <a:pos x="652" y="155"/>
              </a:cxn>
              <a:cxn ang="0">
                <a:pos x="648" y="147"/>
              </a:cxn>
              <a:cxn ang="0">
                <a:pos x="640" y="141"/>
              </a:cxn>
              <a:cxn ang="0">
                <a:pos x="627" y="134"/>
              </a:cxn>
              <a:cxn ang="0">
                <a:pos x="621" y="133"/>
              </a:cxn>
              <a:cxn ang="0">
                <a:pos x="591" y="93"/>
              </a:cxn>
              <a:cxn ang="0">
                <a:pos x="590" y="78"/>
              </a:cxn>
              <a:cxn ang="0">
                <a:pos x="588" y="55"/>
              </a:cxn>
              <a:cxn ang="0">
                <a:pos x="575" y="43"/>
              </a:cxn>
              <a:cxn ang="0">
                <a:pos x="556" y="28"/>
              </a:cxn>
              <a:cxn ang="0">
                <a:pos x="541" y="30"/>
              </a:cxn>
              <a:cxn ang="0">
                <a:pos x="532" y="36"/>
              </a:cxn>
              <a:cxn ang="0">
                <a:pos x="517" y="42"/>
              </a:cxn>
              <a:cxn ang="0">
                <a:pos x="495" y="36"/>
              </a:cxn>
              <a:cxn ang="0">
                <a:pos x="470" y="33"/>
              </a:cxn>
              <a:cxn ang="0">
                <a:pos x="438" y="30"/>
              </a:cxn>
              <a:cxn ang="0">
                <a:pos x="414" y="0"/>
              </a:cxn>
              <a:cxn ang="0">
                <a:pos x="400" y="7"/>
              </a:cxn>
              <a:cxn ang="0">
                <a:pos x="383" y="1"/>
              </a:cxn>
              <a:cxn ang="0">
                <a:pos x="380" y="15"/>
              </a:cxn>
              <a:cxn ang="0">
                <a:pos x="381" y="42"/>
              </a:cxn>
              <a:cxn ang="0">
                <a:pos x="360" y="53"/>
              </a:cxn>
              <a:cxn ang="0">
                <a:pos x="338" y="55"/>
              </a:cxn>
              <a:cxn ang="0">
                <a:pos x="302" y="119"/>
              </a:cxn>
              <a:cxn ang="0">
                <a:pos x="275" y="140"/>
              </a:cxn>
              <a:cxn ang="0">
                <a:pos x="259" y="127"/>
              </a:cxn>
              <a:cxn ang="0">
                <a:pos x="247" y="158"/>
              </a:cxn>
              <a:cxn ang="0">
                <a:pos x="230" y="158"/>
              </a:cxn>
              <a:cxn ang="0">
                <a:pos x="209" y="155"/>
              </a:cxn>
              <a:cxn ang="0">
                <a:pos x="199" y="174"/>
              </a:cxn>
              <a:cxn ang="0">
                <a:pos x="170" y="159"/>
              </a:cxn>
              <a:cxn ang="0">
                <a:pos x="132" y="165"/>
              </a:cxn>
              <a:cxn ang="0">
                <a:pos x="130" y="177"/>
              </a:cxn>
              <a:cxn ang="0">
                <a:pos x="117" y="178"/>
              </a:cxn>
              <a:cxn ang="0">
                <a:pos x="118" y="181"/>
              </a:cxn>
              <a:cxn ang="0">
                <a:pos x="112" y="195"/>
              </a:cxn>
              <a:cxn ang="0">
                <a:pos x="110" y="202"/>
              </a:cxn>
              <a:cxn ang="0">
                <a:pos x="117" y="215"/>
              </a:cxn>
              <a:cxn ang="0">
                <a:pos x="81" y="226"/>
              </a:cxn>
              <a:cxn ang="0">
                <a:pos x="88" y="261"/>
              </a:cxn>
              <a:cxn ang="0">
                <a:pos x="65" y="259"/>
              </a:cxn>
              <a:cxn ang="0">
                <a:pos x="40" y="251"/>
              </a:cxn>
              <a:cxn ang="0">
                <a:pos x="23" y="275"/>
              </a:cxn>
              <a:cxn ang="0">
                <a:pos x="28" y="279"/>
              </a:cxn>
              <a:cxn ang="0">
                <a:pos x="35" y="293"/>
              </a:cxn>
              <a:cxn ang="0">
                <a:pos x="21" y="324"/>
              </a:cxn>
              <a:cxn ang="0">
                <a:pos x="4" y="327"/>
              </a:cxn>
            </a:cxnLst>
            <a:rect l="0" t="0" r="r" b="b"/>
            <a:pathLst>
              <a:path w="656" h="337">
                <a:moveTo>
                  <a:pt x="0" y="336"/>
                </a:moveTo>
                <a:lnTo>
                  <a:pt x="131" y="325"/>
                </a:lnTo>
                <a:lnTo>
                  <a:pt x="130" y="315"/>
                </a:lnTo>
                <a:lnTo>
                  <a:pt x="128" y="308"/>
                </a:lnTo>
                <a:lnTo>
                  <a:pt x="142" y="306"/>
                </a:lnTo>
                <a:lnTo>
                  <a:pt x="148" y="311"/>
                </a:lnTo>
                <a:lnTo>
                  <a:pt x="517" y="277"/>
                </a:lnTo>
                <a:lnTo>
                  <a:pt x="525" y="271"/>
                </a:lnTo>
                <a:lnTo>
                  <a:pt x="531" y="265"/>
                </a:lnTo>
                <a:lnTo>
                  <a:pt x="563" y="250"/>
                </a:lnTo>
                <a:lnTo>
                  <a:pt x="567" y="241"/>
                </a:lnTo>
                <a:lnTo>
                  <a:pt x="585" y="230"/>
                </a:lnTo>
                <a:lnTo>
                  <a:pt x="585" y="221"/>
                </a:lnTo>
                <a:lnTo>
                  <a:pt x="587" y="218"/>
                </a:lnTo>
                <a:lnTo>
                  <a:pt x="597" y="214"/>
                </a:lnTo>
                <a:lnTo>
                  <a:pt x="597" y="203"/>
                </a:lnTo>
                <a:lnTo>
                  <a:pt x="605" y="194"/>
                </a:lnTo>
                <a:lnTo>
                  <a:pt x="652" y="155"/>
                </a:lnTo>
                <a:lnTo>
                  <a:pt x="655" y="147"/>
                </a:lnTo>
                <a:lnTo>
                  <a:pt x="648" y="147"/>
                </a:lnTo>
                <a:lnTo>
                  <a:pt x="643" y="143"/>
                </a:lnTo>
                <a:lnTo>
                  <a:pt x="640" y="141"/>
                </a:lnTo>
                <a:lnTo>
                  <a:pt x="637" y="139"/>
                </a:lnTo>
                <a:lnTo>
                  <a:pt x="627" y="134"/>
                </a:lnTo>
                <a:lnTo>
                  <a:pt x="624" y="136"/>
                </a:lnTo>
                <a:lnTo>
                  <a:pt x="621" y="133"/>
                </a:lnTo>
                <a:lnTo>
                  <a:pt x="610" y="116"/>
                </a:lnTo>
                <a:lnTo>
                  <a:pt x="591" y="93"/>
                </a:lnTo>
                <a:lnTo>
                  <a:pt x="589" y="85"/>
                </a:lnTo>
                <a:lnTo>
                  <a:pt x="590" y="78"/>
                </a:lnTo>
                <a:lnTo>
                  <a:pt x="590" y="68"/>
                </a:lnTo>
                <a:lnTo>
                  <a:pt x="588" y="55"/>
                </a:lnTo>
                <a:lnTo>
                  <a:pt x="585" y="51"/>
                </a:lnTo>
                <a:lnTo>
                  <a:pt x="575" y="43"/>
                </a:lnTo>
                <a:lnTo>
                  <a:pt x="565" y="41"/>
                </a:lnTo>
                <a:lnTo>
                  <a:pt x="556" y="28"/>
                </a:lnTo>
                <a:lnTo>
                  <a:pt x="552" y="22"/>
                </a:lnTo>
                <a:lnTo>
                  <a:pt x="541" y="30"/>
                </a:lnTo>
                <a:lnTo>
                  <a:pt x="538" y="34"/>
                </a:lnTo>
                <a:lnTo>
                  <a:pt x="532" y="36"/>
                </a:lnTo>
                <a:lnTo>
                  <a:pt x="530" y="40"/>
                </a:lnTo>
                <a:lnTo>
                  <a:pt x="517" y="42"/>
                </a:lnTo>
                <a:lnTo>
                  <a:pt x="501" y="35"/>
                </a:lnTo>
                <a:lnTo>
                  <a:pt x="495" y="36"/>
                </a:lnTo>
                <a:lnTo>
                  <a:pt x="488" y="46"/>
                </a:lnTo>
                <a:lnTo>
                  <a:pt x="470" y="33"/>
                </a:lnTo>
                <a:lnTo>
                  <a:pt x="451" y="35"/>
                </a:lnTo>
                <a:lnTo>
                  <a:pt x="438" y="30"/>
                </a:lnTo>
                <a:lnTo>
                  <a:pt x="432" y="13"/>
                </a:lnTo>
                <a:lnTo>
                  <a:pt x="414" y="0"/>
                </a:lnTo>
                <a:lnTo>
                  <a:pt x="405" y="7"/>
                </a:lnTo>
                <a:lnTo>
                  <a:pt x="400" y="7"/>
                </a:lnTo>
                <a:lnTo>
                  <a:pt x="391" y="1"/>
                </a:lnTo>
                <a:lnTo>
                  <a:pt x="383" y="1"/>
                </a:lnTo>
                <a:lnTo>
                  <a:pt x="380" y="10"/>
                </a:lnTo>
                <a:lnTo>
                  <a:pt x="380" y="15"/>
                </a:lnTo>
                <a:lnTo>
                  <a:pt x="385" y="35"/>
                </a:lnTo>
                <a:lnTo>
                  <a:pt x="381" y="42"/>
                </a:lnTo>
                <a:lnTo>
                  <a:pt x="371" y="44"/>
                </a:lnTo>
                <a:lnTo>
                  <a:pt x="360" y="53"/>
                </a:lnTo>
                <a:lnTo>
                  <a:pt x="346" y="52"/>
                </a:lnTo>
                <a:lnTo>
                  <a:pt x="338" y="55"/>
                </a:lnTo>
                <a:lnTo>
                  <a:pt x="338" y="73"/>
                </a:lnTo>
                <a:lnTo>
                  <a:pt x="302" y="119"/>
                </a:lnTo>
                <a:lnTo>
                  <a:pt x="297" y="139"/>
                </a:lnTo>
                <a:lnTo>
                  <a:pt x="275" y="140"/>
                </a:lnTo>
                <a:lnTo>
                  <a:pt x="264" y="128"/>
                </a:lnTo>
                <a:lnTo>
                  <a:pt x="259" y="127"/>
                </a:lnTo>
                <a:lnTo>
                  <a:pt x="253" y="134"/>
                </a:lnTo>
                <a:lnTo>
                  <a:pt x="247" y="158"/>
                </a:lnTo>
                <a:lnTo>
                  <a:pt x="239" y="163"/>
                </a:lnTo>
                <a:lnTo>
                  <a:pt x="230" y="158"/>
                </a:lnTo>
                <a:lnTo>
                  <a:pt x="225" y="149"/>
                </a:lnTo>
                <a:lnTo>
                  <a:pt x="209" y="155"/>
                </a:lnTo>
                <a:lnTo>
                  <a:pt x="204" y="172"/>
                </a:lnTo>
                <a:lnTo>
                  <a:pt x="199" y="174"/>
                </a:lnTo>
                <a:lnTo>
                  <a:pt x="196" y="171"/>
                </a:lnTo>
                <a:lnTo>
                  <a:pt x="170" y="159"/>
                </a:lnTo>
                <a:lnTo>
                  <a:pt x="149" y="166"/>
                </a:lnTo>
                <a:lnTo>
                  <a:pt x="132" y="165"/>
                </a:lnTo>
                <a:lnTo>
                  <a:pt x="129" y="174"/>
                </a:lnTo>
                <a:lnTo>
                  <a:pt x="130" y="177"/>
                </a:lnTo>
                <a:lnTo>
                  <a:pt x="123" y="181"/>
                </a:lnTo>
                <a:lnTo>
                  <a:pt x="117" y="178"/>
                </a:lnTo>
                <a:lnTo>
                  <a:pt x="116" y="178"/>
                </a:lnTo>
                <a:lnTo>
                  <a:pt x="118" y="181"/>
                </a:lnTo>
                <a:lnTo>
                  <a:pt x="113" y="186"/>
                </a:lnTo>
                <a:lnTo>
                  <a:pt x="112" y="195"/>
                </a:lnTo>
                <a:lnTo>
                  <a:pt x="109" y="197"/>
                </a:lnTo>
                <a:lnTo>
                  <a:pt x="110" y="202"/>
                </a:lnTo>
                <a:lnTo>
                  <a:pt x="118" y="212"/>
                </a:lnTo>
                <a:lnTo>
                  <a:pt x="117" y="215"/>
                </a:lnTo>
                <a:lnTo>
                  <a:pt x="89" y="223"/>
                </a:lnTo>
                <a:lnTo>
                  <a:pt x="81" y="226"/>
                </a:lnTo>
                <a:lnTo>
                  <a:pt x="83" y="239"/>
                </a:lnTo>
                <a:lnTo>
                  <a:pt x="88" y="261"/>
                </a:lnTo>
                <a:lnTo>
                  <a:pt x="76" y="267"/>
                </a:lnTo>
                <a:lnTo>
                  <a:pt x="65" y="259"/>
                </a:lnTo>
                <a:lnTo>
                  <a:pt x="54" y="253"/>
                </a:lnTo>
                <a:lnTo>
                  <a:pt x="40" y="251"/>
                </a:lnTo>
                <a:lnTo>
                  <a:pt x="29" y="257"/>
                </a:lnTo>
                <a:lnTo>
                  <a:pt x="23" y="275"/>
                </a:lnTo>
                <a:lnTo>
                  <a:pt x="24" y="278"/>
                </a:lnTo>
                <a:lnTo>
                  <a:pt x="28" y="279"/>
                </a:lnTo>
                <a:lnTo>
                  <a:pt x="33" y="282"/>
                </a:lnTo>
                <a:lnTo>
                  <a:pt x="35" y="293"/>
                </a:lnTo>
                <a:lnTo>
                  <a:pt x="26" y="322"/>
                </a:lnTo>
                <a:lnTo>
                  <a:pt x="21" y="324"/>
                </a:lnTo>
                <a:lnTo>
                  <a:pt x="17" y="323"/>
                </a:lnTo>
                <a:lnTo>
                  <a:pt x="4" y="327"/>
                </a:lnTo>
                <a:lnTo>
                  <a:pt x="0" y="3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6577013" y="4524375"/>
            <a:ext cx="490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22</a:t>
            </a:r>
          </a:p>
        </p:txBody>
      </p:sp>
      <p:sp>
        <p:nvSpPr>
          <p:cNvPr id="10338" name="Rectangle 98"/>
          <p:cNvSpPr>
            <a:spLocks noChangeArrowheads="1"/>
          </p:cNvSpPr>
          <p:nvPr/>
        </p:nvSpPr>
        <p:spPr bwMode="auto">
          <a:xfrm>
            <a:off x="5800725" y="479901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28</a:t>
            </a:r>
          </a:p>
        </p:txBody>
      </p:sp>
      <p:sp>
        <p:nvSpPr>
          <p:cNvPr id="10339" name="Rectangle 99"/>
          <p:cNvSpPr>
            <a:spLocks noChangeArrowheads="1"/>
          </p:cNvSpPr>
          <p:nvPr/>
        </p:nvSpPr>
        <p:spPr bwMode="auto">
          <a:xfrm>
            <a:off x="5410200" y="482441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11</a:t>
            </a:r>
          </a:p>
        </p:txBody>
      </p:sp>
      <p:sp>
        <p:nvSpPr>
          <p:cNvPr id="10340" name="Rectangle 100"/>
          <p:cNvSpPr>
            <a:spLocks noChangeArrowheads="1"/>
          </p:cNvSpPr>
          <p:nvPr/>
        </p:nvSpPr>
        <p:spPr bwMode="auto">
          <a:xfrm>
            <a:off x="5091113" y="5121275"/>
            <a:ext cx="293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9</a:t>
            </a:r>
          </a:p>
        </p:txBody>
      </p:sp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4508500" y="4373563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7</a:t>
            </a:r>
          </a:p>
        </p:txBody>
      </p:sp>
      <p:sp>
        <p:nvSpPr>
          <p:cNvPr id="10342" name="Rectangle 102"/>
          <p:cNvSpPr>
            <a:spLocks noChangeArrowheads="1"/>
          </p:cNvSpPr>
          <p:nvPr/>
        </p:nvSpPr>
        <p:spPr bwMode="auto">
          <a:xfrm>
            <a:off x="4362450" y="3822700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4</a:t>
            </a:r>
          </a:p>
        </p:txBody>
      </p:sp>
      <p:sp>
        <p:nvSpPr>
          <p:cNvPr id="10343" name="Rectangle 103"/>
          <p:cNvSpPr>
            <a:spLocks noChangeArrowheads="1"/>
          </p:cNvSpPr>
          <p:nvPr/>
        </p:nvSpPr>
        <p:spPr bwMode="auto">
          <a:xfrm>
            <a:off x="4999038" y="3937000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17</a:t>
            </a:r>
          </a:p>
        </p:txBody>
      </p:sp>
      <p:sp>
        <p:nvSpPr>
          <p:cNvPr id="10344" name="Rectangle 104"/>
          <p:cNvSpPr>
            <a:spLocks noChangeArrowheads="1"/>
          </p:cNvSpPr>
          <p:nvPr/>
        </p:nvSpPr>
        <p:spPr bwMode="auto">
          <a:xfrm>
            <a:off x="3459163" y="3694113"/>
            <a:ext cx="293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4</a:t>
            </a:r>
          </a:p>
        </p:txBody>
      </p:sp>
      <p:sp>
        <p:nvSpPr>
          <p:cNvPr id="10345" name="Rectangle 105"/>
          <p:cNvSpPr>
            <a:spLocks noChangeArrowheads="1"/>
          </p:cNvSpPr>
          <p:nvPr/>
        </p:nvSpPr>
        <p:spPr bwMode="auto">
          <a:xfrm>
            <a:off x="6446838" y="3686175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10</a:t>
            </a:r>
          </a:p>
        </p:txBody>
      </p:sp>
      <p:sp>
        <p:nvSpPr>
          <p:cNvPr id="10346" name="Rectangle 106"/>
          <p:cNvSpPr>
            <a:spLocks noChangeArrowheads="1"/>
          </p:cNvSpPr>
          <p:nvPr/>
        </p:nvSpPr>
        <p:spPr bwMode="auto">
          <a:xfrm>
            <a:off x="6748463" y="384651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30</a:t>
            </a:r>
          </a:p>
        </p:txBody>
      </p:sp>
      <p:sp>
        <p:nvSpPr>
          <p:cNvPr id="10347" name="Rectangle 107"/>
          <p:cNvSpPr>
            <a:spLocks noChangeArrowheads="1"/>
          </p:cNvSpPr>
          <p:nvPr/>
        </p:nvSpPr>
        <p:spPr bwMode="auto">
          <a:xfrm>
            <a:off x="5834063" y="2943225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16</a:t>
            </a:r>
          </a:p>
        </p:txBody>
      </p:sp>
      <p:sp>
        <p:nvSpPr>
          <p:cNvPr id="10348" name="Rectangle 108"/>
          <p:cNvSpPr>
            <a:spLocks noChangeArrowheads="1"/>
          </p:cNvSpPr>
          <p:nvPr/>
        </p:nvSpPr>
        <p:spPr bwMode="auto">
          <a:xfrm>
            <a:off x="6716713" y="321151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21</a:t>
            </a:r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3298825" y="4460875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4</a:t>
            </a:r>
          </a:p>
        </p:txBody>
      </p:sp>
      <p:sp>
        <p:nvSpPr>
          <p:cNvPr id="10350" name="Rectangle 110"/>
          <p:cNvSpPr>
            <a:spLocks noChangeArrowheads="1"/>
          </p:cNvSpPr>
          <p:nvPr/>
        </p:nvSpPr>
        <p:spPr bwMode="auto">
          <a:xfrm>
            <a:off x="2559050" y="4346575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13</a:t>
            </a:r>
          </a:p>
        </p:txBody>
      </p:sp>
      <p:sp>
        <p:nvSpPr>
          <p:cNvPr id="10351" name="Rectangle 111"/>
          <p:cNvSpPr>
            <a:spLocks noChangeArrowheads="1"/>
          </p:cNvSpPr>
          <p:nvPr/>
        </p:nvSpPr>
        <p:spPr bwMode="auto">
          <a:xfrm>
            <a:off x="5033963" y="445611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11</a:t>
            </a:r>
          </a:p>
        </p:txBody>
      </p:sp>
      <p:sp>
        <p:nvSpPr>
          <p:cNvPr id="10352" name="Rectangle 112"/>
          <p:cNvSpPr>
            <a:spLocks noChangeArrowheads="1"/>
          </p:cNvSpPr>
          <p:nvPr/>
        </p:nvSpPr>
        <p:spPr bwMode="auto">
          <a:xfrm>
            <a:off x="7391400" y="4384675"/>
            <a:ext cx="5603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0353" name="Line 113"/>
          <p:cNvSpPr>
            <a:spLocks noChangeShapeType="1"/>
          </p:cNvSpPr>
          <p:nvPr/>
        </p:nvSpPr>
        <p:spPr bwMode="auto">
          <a:xfrm>
            <a:off x="7110413" y="3611563"/>
            <a:ext cx="423862" cy="763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blurRad="63500" dist="17961" dir="81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7026275" y="2720975"/>
            <a:ext cx="265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8</a:t>
            </a:r>
          </a:p>
        </p:txBody>
      </p:sp>
      <p:sp>
        <p:nvSpPr>
          <p:cNvPr id="10355" name="Rectangle 115"/>
          <p:cNvSpPr>
            <a:spLocks noChangeArrowheads="1"/>
          </p:cNvSpPr>
          <p:nvPr/>
        </p:nvSpPr>
        <p:spPr bwMode="auto">
          <a:xfrm>
            <a:off x="2738438" y="3568700"/>
            <a:ext cx="293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4</a:t>
            </a:r>
          </a:p>
        </p:txBody>
      </p:sp>
      <p:sp>
        <p:nvSpPr>
          <p:cNvPr id="10356" name="Rectangle 116"/>
          <p:cNvSpPr>
            <a:spLocks noChangeArrowheads="1"/>
          </p:cNvSpPr>
          <p:nvPr/>
        </p:nvSpPr>
        <p:spPr bwMode="auto">
          <a:xfrm>
            <a:off x="7789863" y="3222625"/>
            <a:ext cx="293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357" name="Line 117"/>
          <p:cNvSpPr>
            <a:spLocks noChangeShapeType="1"/>
          </p:cNvSpPr>
          <p:nvPr/>
        </p:nvSpPr>
        <p:spPr bwMode="auto">
          <a:xfrm>
            <a:off x="7499350" y="3109913"/>
            <a:ext cx="292100" cy="2730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blurRad="63500" dist="17961" dir="81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" name="Rectangle 118"/>
          <p:cNvSpPr>
            <a:spLocks noChangeArrowheads="1"/>
          </p:cNvSpPr>
          <p:nvPr/>
        </p:nvSpPr>
        <p:spPr bwMode="auto">
          <a:xfrm>
            <a:off x="7621588" y="361791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359" name="Line 119"/>
          <p:cNvSpPr>
            <a:spLocks noChangeShapeType="1"/>
          </p:cNvSpPr>
          <p:nvPr/>
        </p:nvSpPr>
        <p:spPr bwMode="auto">
          <a:xfrm>
            <a:off x="7377113" y="3444875"/>
            <a:ext cx="296862" cy="261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blurRad="63500" dist="17961" dir="81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0" name="Rectangle 120"/>
          <p:cNvSpPr>
            <a:spLocks noChangeArrowheads="1"/>
          </p:cNvSpPr>
          <p:nvPr/>
        </p:nvSpPr>
        <p:spPr bwMode="auto">
          <a:xfrm>
            <a:off x="3228975" y="2182813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2</a:t>
            </a:r>
          </a:p>
        </p:txBody>
      </p:sp>
      <p:sp>
        <p:nvSpPr>
          <p:cNvPr id="10361" name="Rectangle 121"/>
          <p:cNvSpPr>
            <a:spLocks noChangeArrowheads="1"/>
          </p:cNvSpPr>
          <p:nvPr/>
        </p:nvSpPr>
        <p:spPr bwMode="auto">
          <a:xfrm>
            <a:off x="4248150" y="3305175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2</a:t>
            </a:r>
          </a:p>
        </p:txBody>
      </p:sp>
      <p:sp>
        <p:nvSpPr>
          <p:cNvPr id="10362" name="Rectangle 122"/>
          <p:cNvSpPr>
            <a:spLocks noChangeArrowheads="1"/>
          </p:cNvSpPr>
          <p:nvPr/>
        </p:nvSpPr>
        <p:spPr bwMode="auto">
          <a:xfrm>
            <a:off x="2462213" y="2563813"/>
            <a:ext cx="293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</a:t>
            </a:r>
          </a:p>
        </p:txBody>
      </p:sp>
      <p:sp>
        <p:nvSpPr>
          <p:cNvPr id="10363" name="Freeform 123"/>
          <p:cNvSpPr>
            <a:spLocks/>
          </p:cNvSpPr>
          <p:nvPr/>
        </p:nvSpPr>
        <p:spPr bwMode="auto">
          <a:xfrm>
            <a:off x="6223000" y="4076700"/>
            <a:ext cx="1108075" cy="538163"/>
          </a:xfrm>
          <a:custGeom>
            <a:avLst/>
            <a:gdLst/>
            <a:ahLst/>
            <a:cxnLst>
              <a:cxn ang="0">
                <a:pos x="11" y="274"/>
              </a:cxn>
              <a:cxn ang="0">
                <a:pos x="22" y="259"/>
              </a:cxn>
              <a:cxn ang="0">
                <a:pos x="31" y="239"/>
              </a:cxn>
              <a:cxn ang="0">
                <a:pos x="92" y="207"/>
              </a:cxn>
              <a:cxn ang="0">
                <a:pos x="115" y="181"/>
              </a:cxn>
              <a:cxn ang="0">
                <a:pos x="128" y="176"/>
              </a:cxn>
              <a:cxn ang="0">
                <a:pos x="139" y="166"/>
              </a:cxn>
              <a:cxn ang="0">
                <a:pos x="153" y="163"/>
              </a:cxn>
              <a:cxn ang="0">
                <a:pos x="186" y="150"/>
              </a:cxn>
              <a:cxn ang="0">
                <a:pos x="213" y="110"/>
              </a:cxn>
              <a:cxn ang="0">
                <a:pos x="215" y="88"/>
              </a:cxn>
              <a:cxn ang="0">
                <a:pos x="240" y="85"/>
              </a:cxn>
              <a:cxn ang="0">
                <a:pos x="278" y="81"/>
              </a:cxn>
              <a:cxn ang="0">
                <a:pos x="741" y="3"/>
              </a:cxn>
              <a:cxn ang="0">
                <a:pos x="753" y="13"/>
              </a:cxn>
              <a:cxn ang="0">
                <a:pos x="765" y="33"/>
              </a:cxn>
              <a:cxn ang="0">
                <a:pos x="761" y="36"/>
              </a:cxn>
              <a:cxn ang="0">
                <a:pos x="748" y="35"/>
              </a:cxn>
              <a:cxn ang="0">
                <a:pos x="743" y="37"/>
              </a:cxn>
              <a:cxn ang="0">
                <a:pos x="716" y="55"/>
              </a:cxn>
              <a:cxn ang="0">
                <a:pos x="692" y="74"/>
              </a:cxn>
              <a:cxn ang="0">
                <a:pos x="700" y="76"/>
              </a:cxn>
              <a:cxn ang="0">
                <a:pos x="736" y="61"/>
              </a:cxn>
              <a:cxn ang="0">
                <a:pos x="749" y="70"/>
              </a:cxn>
              <a:cxn ang="0">
                <a:pos x="759" y="75"/>
              </a:cxn>
              <a:cxn ang="0">
                <a:pos x="775" y="61"/>
              </a:cxn>
              <a:cxn ang="0">
                <a:pos x="785" y="95"/>
              </a:cxn>
              <a:cxn ang="0">
                <a:pos x="770" y="113"/>
              </a:cxn>
              <a:cxn ang="0">
                <a:pos x="753" y="129"/>
              </a:cxn>
              <a:cxn ang="0">
                <a:pos x="727" y="130"/>
              </a:cxn>
              <a:cxn ang="0">
                <a:pos x="720" y="124"/>
              </a:cxn>
              <a:cxn ang="0">
                <a:pos x="714" y="118"/>
              </a:cxn>
              <a:cxn ang="0">
                <a:pos x="711" y="138"/>
              </a:cxn>
              <a:cxn ang="0">
                <a:pos x="720" y="143"/>
              </a:cxn>
              <a:cxn ang="0">
                <a:pos x="725" y="162"/>
              </a:cxn>
              <a:cxn ang="0">
                <a:pos x="693" y="182"/>
              </a:cxn>
              <a:cxn ang="0">
                <a:pos x="690" y="189"/>
              </a:cxn>
              <a:cxn ang="0">
                <a:pos x="737" y="176"/>
              </a:cxn>
              <a:cxn ang="0">
                <a:pos x="750" y="177"/>
              </a:cxn>
              <a:cxn ang="0">
                <a:pos x="715" y="209"/>
              </a:cxn>
              <a:cxn ang="0">
                <a:pos x="675" y="240"/>
              </a:cxn>
              <a:cxn ang="0">
                <a:pos x="670" y="246"/>
              </a:cxn>
              <a:cxn ang="0">
                <a:pos x="632" y="292"/>
              </a:cxn>
              <a:cxn ang="0">
                <a:pos x="612" y="329"/>
              </a:cxn>
              <a:cxn ang="0">
                <a:pos x="453" y="255"/>
              </a:cxn>
              <a:cxn ang="0">
                <a:pos x="331" y="240"/>
              </a:cxn>
              <a:cxn ang="0">
                <a:pos x="320" y="237"/>
              </a:cxn>
              <a:cxn ang="0">
                <a:pos x="197" y="247"/>
              </a:cxn>
              <a:cxn ang="0">
                <a:pos x="170" y="268"/>
              </a:cxn>
              <a:cxn ang="0">
                <a:pos x="0" y="299"/>
              </a:cxn>
            </a:cxnLst>
            <a:rect l="0" t="0" r="r" b="b"/>
            <a:pathLst>
              <a:path w="786" h="339">
                <a:moveTo>
                  <a:pt x="0" y="299"/>
                </a:moveTo>
                <a:lnTo>
                  <a:pt x="2" y="273"/>
                </a:lnTo>
                <a:lnTo>
                  <a:pt x="11" y="274"/>
                </a:lnTo>
                <a:lnTo>
                  <a:pt x="14" y="272"/>
                </a:lnTo>
                <a:lnTo>
                  <a:pt x="22" y="266"/>
                </a:lnTo>
                <a:lnTo>
                  <a:pt x="22" y="259"/>
                </a:lnTo>
                <a:lnTo>
                  <a:pt x="22" y="253"/>
                </a:lnTo>
                <a:lnTo>
                  <a:pt x="24" y="247"/>
                </a:lnTo>
                <a:lnTo>
                  <a:pt x="31" y="239"/>
                </a:lnTo>
                <a:lnTo>
                  <a:pt x="49" y="231"/>
                </a:lnTo>
                <a:lnTo>
                  <a:pt x="70" y="226"/>
                </a:lnTo>
                <a:lnTo>
                  <a:pt x="92" y="207"/>
                </a:lnTo>
                <a:lnTo>
                  <a:pt x="100" y="204"/>
                </a:lnTo>
                <a:lnTo>
                  <a:pt x="113" y="192"/>
                </a:lnTo>
                <a:lnTo>
                  <a:pt x="115" y="181"/>
                </a:lnTo>
                <a:lnTo>
                  <a:pt x="119" y="179"/>
                </a:lnTo>
                <a:lnTo>
                  <a:pt x="123" y="181"/>
                </a:lnTo>
                <a:lnTo>
                  <a:pt x="128" y="176"/>
                </a:lnTo>
                <a:lnTo>
                  <a:pt x="129" y="173"/>
                </a:lnTo>
                <a:lnTo>
                  <a:pt x="136" y="166"/>
                </a:lnTo>
                <a:lnTo>
                  <a:pt x="139" y="166"/>
                </a:lnTo>
                <a:lnTo>
                  <a:pt x="144" y="171"/>
                </a:lnTo>
                <a:lnTo>
                  <a:pt x="152" y="166"/>
                </a:lnTo>
                <a:lnTo>
                  <a:pt x="153" y="163"/>
                </a:lnTo>
                <a:lnTo>
                  <a:pt x="164" y="154"/>
                </a:lnTo>
                <a:lnTo>
                  <a:pt x="170" y="151"/>
                </a:lnTo>
                <a:lnTo>
                  <a:pt x="186" y="150"/>
                </a:lnTo>
                <a:lnTo>
                  <a:pt x="201" y="126"/>
                </a:lnTo>
                <a:lnTo>
                  <a:pt x="212" y="117"/>
                </a:lnTo>
                <a:lnTo>
                  <a:pt x="213" y="110"/>
                </a:lnTo>
                <a:lnTo>
                  <a:pt x="215" y="103"/>
                </a:lnTo>
                <a:lnTo>
                  <a:pt x="214" y="95"/>
                </a:lnTo>
                <a:lnTo>
                  <a:pt x="215" y="88"/>
                </a:lnTo>
                <a:lnTo>
                  <a:pt x="217" y="85"/>
                </a:lnTo>
                <a:lnTo>
                  <a:pt x="241" y="80"/>
                </a:lnTo>
                <a:lnTo>
                  <a:pt x="240" y="85"/>
                </a:lnTo>
                <a:lnTo>
                  <a:pt x="264" y="83"/>
                </a:lnTo>
                <a:lnTo>
                  <a:pt x="274" y="80"/>
                </a:lnTo>
                <a:lnTo>
                  <a:pt x="278" y="81"/>
                </a:lnTo>
                <a:lnTo>
                  <a:pt x="513" y="43"/>
                </a:lnTo>
                <a:lnTo>
                  <a:pt x="737" y="0"/>
                </a:lnTo>
                <a:lnTo>
                  <a:pt x="741" y="3"/>
                </a:lnTo>
                <a:lnTo>
                  <a:pt x="743" y="8"/>
                </a:lnTo>
                <a:lnTo>
                  <a:pt x="749" y="11"/>
                </a:lnTo>
                <a:lnTo>
                  <a:pt x="753" y="13"/>
                </a:lnTo>
                <a:lnTo>
                  <a:pt x="756" y="18"/>
                </a:lnTo>
                <a:lnTo>
                  <a:pt x="760" y="21"/>
                </a:lnTo>
                <a:lnTo>
                  <a:pt x="765" y="33"/>
                </a:lnTo>
                <a:lnTo>
                  <a:pt x="763" y="36"/>
                </a:lnTo>
                <a:lnTo>
                  <a:pt x="764" y="36"/>
                </a:lnTo>
                <a:lnTo>
                  <a:pt x="761" y="36"/>
                </a:lnTo>
                <a:lnTo>
                  <a:pt x="759" y="33"/>
                </a:lnTo>
                <a:lnTo>
                  <a:pt x="753" y="35"/>
                </a:lnTo>
                <a:lnTo>
                  <a:pt x="748" y="35"/>
                </a:lnTo>
                <a:lnTo>
                  <a:pt x="743" y="33"/>
                </a:lnTo>
                <a:lnTo>
                  <a:pt x="740" y="34"/>
                </a:lnTo>
                <a:lnTo>
                  <a:pt x="743" y="37"/>
                </a:lnTo>
                <a:lnTo>
                  <a:pt x="742" y="41"/>
                </a:lnTo>
                <a:lnTo>
                  <a:pt x="721" y="51"/>
                </a:lnTo>
                <a:lnTo>
                  <a:pt x="716" y="55"/>
                </a:lnTo>
                <a:lnTo>
                  <a:pt x="708" y="63"/>
                </a:lnTo>
                <a:lnTo>
                  <a:pt x="695" y="65"/>
                </a:lnTo>
                <a:lnTo>
                  <a:pt x="692" y="74"/>
                </a:lnTo>
                <a:lnTo>
                  <a:pt x="692" y="76"/>
                </a:lnTo>
                <a:lnTo>
                  <a:pt x="695" y="78"/>
                </a:lnTo>
                <a:lnTo>
                  <a:pt x="700" y="76"/>
                </a:lnTo>
                <a:lnTo>
                  <a:pt x="712" y="69"/>
                </a:lnTo>
                <a:lnTo>
                  <a:pt x="728" y="66"/>
                </a:lnTo>
                <a:lnTo>
                  <a:pt x="736" y="61"/>
                </a:lnTo>
                <a:lnTo>
                  <a:pt x="749" y="61"/>
                </a:lnTo>
                <a:lnTo>
                  <a:pt x="750" y="63"/>
                </a:lnTo>
                <a:lnTo>
                  <a:pt x="749" y="70"/>
                </a:lnTo>
                <a:lnTo>
                  <a:pt x="750" y="75"/>
                </a:lnTo>
                <a:lnTo>
                  <a:pt x="754" y="78"/>
                </a:lnTo>
                <a:lnTo>
                  <a:pt x="759" y="75"/>
                </a:lnTo>
                <a:lnTo>
                  <a:pt x="761" y="70"/>
                </a:lnTo>
                <a:lnTo>
                  <a:pt x="770" y="61"/>
                </a:lnTo>
                <a:lnTo>
                  <a:pt x="775" y="61"/>
                </a:lnTo>
                <a:lnTo>
                  <a:pt x="781" y="72"/>
                </a:lnTo>
                <a:lnTo>
                  <a:pt x="782" y="90"/>
                </a:lnTo>
                <a:lnTo>
                  <a:pt x="785" y="95"/>
                </a:lnTo>
                <a:lnTo>
                  <a:pt x="784" y="98"/>
                </a:lnTo>
                <a:lnTo>
                  <a:pt x="773" y="107"/>
                </a:lnTo>
                <a:lnTo>
                  <a:pt x="770" y="113"/>
                </a:lnTo>
                <a:lnTo>
                  <a:pt x="769" y="119"/>
                </a:lnTo>
                <a:lnTo>
                  <a:pt x="759" y="126"/>
                </a:lnTo>
                <a:lnTo>
                  <a:pt x="753" y="129"/>
                </a:lnTo>
                <a:lnTo>
                  <a:pt x="745" y="133"/>
                </a:lnTo>
                <a:lnTo>
                  <a:pt x="731" y="132"/>
                </a:lnTo>
                <a:lnTo>
                  <a:pt x="727" y="130"/>
                </a:lnTo>
                <a:lnTo>
                  <a:pt x="725" y="132"/>
                </a:lnTo>
                <a:lnTo>
                  <a:pt x="722" y="132"/>
                </a:lnTo>
                <a:lnTo>
                  <a:pt x="720" y="124"/>
                </a:lnTo>
                <a:lnTo>
                  <a:pt x="720" y="121"/>
                </a:lnTo>
                <a:lnTo>
                  <a:pt x="717" y="119"/>
                </a:lnTo>
                <a:lnTo>
                  <a:pt x="714" y="118"/>
                </a:lnTo>
                <a:lnTo>
                  <a:pt x="711" y="120"/>
                </a:lnTo>
                <a:lnTo>
                  <a:pt x="712" y="134"/>
                </a:lnTo>
                <a:lnTo>
                  <a:pt x="711" y="138"/>
                </a:lnTo>
                <a:lnTo>
                  <a:pt x="709" y="137"/>
                </a:lnTo>
                <a:lnTo>
                  <a:pt x="714" y="143"/>
                </a:lnTo>
                <a:lnTo>
                  <a:pt x="720" y="143"/>
                </a:lnTo>
                <a:lnTo>
                  <a:pt x="727" y="150"/>
                </a:lnTo>
                <a:lnTo>
                  <a:pt x="721" y="157"/>
                </a:lnTo>
                <a:lnTo>
                  <a:pt x="725" y="162"/>
                </a:lnTo>
                <a:lnTo>
                  <a:pt x="707" y="183"/>
                </a:lnTo>
                <a:lnTo>
                  <a:pt x="703" y="184"/>
                </a:lnTo>
                <a:lnTo>
                  <a:pt x="693" y="182"/>
                </a:lnTo>
                <a:lnTo>
                  <a:pt x="686" y="182"/>
                </a:lnTo>
                <a:lnTo>
                  <a:pt x="685" y="184"/>
                </a:lnTo>
                <a:lnTo>
                  <a:pt x="690" y="189"/>
                </a:lnTo>
                <a:lnTo>
                  <a:pt x="709" y="187"/>
                </a:lnTo>
                <a:lnTo>
                  <a:pt x="721" y="184"/>
                </a:lnTo>
                <a:lnTo>
                  <a:pt x="737" y="176"/>
                </a:lnTo>
                <a:lnTo>
                  <a:pt x="740" y="171"/>
                </a:lnTo>
                <a:lnTo>
                  <a:pt x="743" y="172"/>
                </a:lnTo>
                <a:lnTo>
                  <a:pt x="750" y="177"/>
                </a:lnTo>
                <a:lnTo>
                  <a:pt x="744" y="192"/>
                </a:lnTo>
                <a:lnTo>
                  <a:pt x="730" y="207"/>
                </a:lnTo>
                <a:lnTo>
                  <a:pt x="715" y="209"/>
                </a:lnTo>
                <a:lnTo>
                  <a:pt x="708" y="212"/>
                </a:lnTo>
                <a:lnTo>
                  <a:pt x="690" y="215"/>
                </a:lnTo>
                <a:lnTo>
                  <a:pt x="675" y="240"/>
                </a:lnTo>
                <a:lnTo>
                  <a:pt x="668" y="242"/>
                </a:lnTo>
                <a:lnTo>
                  <a:pt x="668" y="246"/>
                </a:lnTo>
                <a:lnTo>
                  <a:pt x="670" y="246"/>
                </a:lnTo>
                <a:lnTo>
                  <a:pt x="652" y="258"/>
                </a:lnTo>
                <a:lnTo>
                  <a:pt x="641" y="270"/>
                </a:lnTo>
                <a:lnTo>
                  <a:pt x="632" y="292"/>
                </a:lnTo>
                <a:lnTo>
                  <a:pt x="627" y="318"/>
                </a:lnTo>
                <a:lnTo>
                  <a:pt x="623" y="325"/>
                </a:lnTo>
                <a:lnTo>
                  <a:pt x="612" y="329"/>
                </a:lnTo>
                <a:lnTo>
                  <a:pt x="577" y="335"/>
                </a:lnTo>
                <a:lnTo>
                  <a:pt x="573" y="338"/>
                </a:lnTo>
                <a:lnTo>
                  <a:pt x="453" y="255"/>
                </a:lnTo>
                <a:lnTo>
                  <a:pt x="352" y="269"/>
                </a:lnTo>
                <a:lnTo>
                  <a:pt x="349" y="254"/>
                </a:lnTo>
                <a:lnTo>
                  <a:pt x="331" y="240"/>
                </a:lnTo>
                <a:lnTo>
                  <a:pt x="322" y="246"/>
                </a:lnTo>
                <a:lnTo>
                  <a:pt x="319" y="241"/>
                </a:lnTo>
                <a:lnTo>
                  <a:pt x="320" y="237"/>
                </a:lnTo>
                <a:lnTo>
                  <a:pt x="319" y="235"/>
                </a:lnTo>
                <a:lnTo>
                  <a:pt x="201" y="248"/>
                </a:lnTo>
                <a:lnTo>
                  <a:pt x="197" y="247"/>
                </a:lnTo>
                <a:lnTo>
                  <a:pt x="195" y="251"/>
                </a:lnTo>
                <a:lnTo>
                  <a:pt x="170" y="262"/>
                </a:lnTo>
                <a:lnTo>
                  <a:pt x="170" y="268"/>
                </a:lnTo>
                <a:lnTo>
                  <a:pt x="162" y="268"/>
                </a:lnTo>
                <a:lnTo>
                  <a:pt x="135" y="281"/>
                </a:lnTo>
                <a:lnTo>
                  <a:pt x="0" y="299"/>
                </a:lnTo>
              </a:path>
            </a:pathLst>
          </a:custGeom>
          <a:solidFill>
            <a:srgbClr val="E15E0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4" name="Rectangle 124"/>
          <p:cNvSpPr>
            <a:spLocks noChangeArrowheads="1"/>
          </p:cNvSpPr>
          <p:nvPr/>
        </p:nvSpPr>
        <p:spPr bwMode="auto">
          <a:xfrm>
            <a:off x="6783388" y="4214813"/>
            <a:ext cx="5127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35</a:t>
            </a:r>
          </a:p>
        </p:txBody>
      </p:sp>
      <p:sp>
        <p:nvSpPr>
          <p:cNvPr id="10365" name="Freeform 125"/>
          <p:cNvSpPr>
            <a:spLocks/>
          </p:cNvSpPr>
          <p:nvPr/>
        </p:nvSpPr>
        <p:spPr bwMode="auto">
          <a:xfrm>
            <a:off x="5503863" y="4216400"/>
            <a:ext cx="1016000" cy="419100"/>
          </a:xfrm>
          <a:custGeom>
            <a:avLst/>
            <a:gdLst/>
            <a:ahLst/>
            <a:cxnLst>
              <a:cxn ang="0">
                <a:pos x="719" y="0"/>
              </a:cxn>
              <a:cxn ang="0">
                <a:pos x="574" y="18"/>
              </a:cxn>
              <a:cxn ang="0">
                <a:pos x="566" y="24"/>
              </a:cxn>
              <a:cxn ang="0">
                <a:pos x="202" y="59"/>
              </a:cxn>
              <a:cxn ang="0">
                <a:pos x="197" y="54"/>
              </a:cxn>
              <a:cxn ang="0">
                <a:pos x="183" y="57"/>
              </a:cxn>
              <a:cxn ang="0">
                <a:pos x="185" y="63"/>
              </a:cxn>
              <a:cxn ang="0">
                <a:pos x="186" y="73"/>
              </a:cxn>
              <a:cxn ang="0">
                <a:pos x="57" y="85"/>
              </a:cxn>
              <a:cxn ang="0">
                <a:pos x="51" y="102"/>
              </a:cxn>
              <a:cxn ang="0">
                <a:pos x="45" y="121"/>
              </a:cxn>
              <a:cxn ang="0">
                <a:pos x="48" y="128"/>
              </a:cxn>
              <a:cxn ang="0">
                <a:pos x="43" y="145"/>
              </a:cxn>
              <a:cxn ang="0">
                <a:pos x="40" y="149"/>
              </a:cxn>
              <a:cxn ang="0">
                <a:pos x="42" y="155"/>
              </a:cxn>
              <a:cxn ang="0">
                <a:pos x="38" y="165"/>
              </a:cxn>
              <a:cxn ang="0">
                <a:pos x="27" y="176"/>
              </a:cxn>
              <a:cxn ang="0">
                <a:pos x="23" y="201"/>
              </a:cxn>
              <a:cxn ang="0">
                <a:pos x="11" y="217"/>
              </a:cxn>
              <a:cxn ang="0">
                <a:pos x="13" y="232"/>
              </a:cxn>
              <a:cxn ang="0">
                <a:pos x="13" y="253"/>
              </a:cxn>
              <a:cxn ang="0">
                <a:pos x="10" y="253"/>
              </a:cxn>
              <a:cxn ang="0">
                <a:pos x="0" y="263"/>
              </a:cxn>
              <a:cxn ang="0">
                <a:pos x="185" y="248"/>
              </a:cxn>
              <a:cxn ang="0">
                <a:pos x="417" y="228"/>
              </a:cxn>
              <a:cxn ang="0">
                <a:pos x="507" y="217"/>
              </a:cxn>
              <a:cxn ang="0">
                <a:pos x="509" y="190"/>
              </a:cxn>
              <a:cxn ang="0">
                <a:pos x="518" y="191"/>
              </a:cxn>
              <a:cxn ang="0">
                <a:pos x="521" y="189"/>
              </a:cxn>
              <a:cxn ang="0">
                <a:pos x="528" y="182"/>
              </a:cxn>
              <a:cxn ang="0">
                <a:pos x="528" y="175"/>
              </a:cxn>
              <a:cxn ang="0">
                <a:pos x="528" y="170"/>
              </a:cxn>
              <a:cxn ang="0">
                <a:pos x="531" y="162"/>
              </a:cxn>
              <a:cxn ang="0">
                <a:pos x="537" y="155"/>
              </a:cxn>
              <a:cxn ang="0">
                <a:pos x="555" y="147"/>
              </a:cxn>
              <a:cxn ang="0">
                <a:pos x="576" y="141"/>
              </a:cxn>
              <a:cxn ang="0">
                <a:pos x="598" y="122"/>
              </a:cxn>
              <a:cxn ang="0">
                <a:pos x="605" y="118"/>
              </a:cxn>
              <a:cxn ang="0">
                <a:pos x="618" y="106"/>
              </a:cxn>
              <a:cxn ang="0">
                <a:pos x="620" y="94"/>
              </a:cxn>
              <a:cxn ang="0">
                <a:pos x="624" y="93"/>
              </a:cxn>
              <a:cxn ang="0">
                <a:pos x="628" y="94"/>
              </a:cxn>
              <a:cxn ang="0">
                <a:pos x="632" y="90"/>
              </a:cxn>
              <a:cxn ang="0">
                <a:pos x="633" y="87"/>
              </a:cxn>
              <a:cxn ang="0">
                <a:pos x="641" y="80"/>
              </a:cxn>
              <a:cxn ang="0">
                <a:pos x="643" y="80"/>
              </a:cxn>
              <a:cxn ang="0">
                <a:pos x="649" y="85"/>
              </a:cxn>
              <a:cxn ang="0">
                <a:pos x="656" y="80"/>
              </a:cxn>
              <a:cxn ang="0">
                <a:pos x="657" y="77"/>
              </a:cxn>
              <a:cxn ang="0">
                <a:pos x="668" y="68"/>
              </a:cxn>
              <a:cxn ang="0">
                <a:pos x="675" y="64"/>
              </a:cxn>
              <a:cxn ang="0">
                <a:pos x="690" y="63"/>
              </a:cxn>
              <a:cxn ang="0">
                <a:pos x="705" y="39"/>
              </a:cxn>
              <a:cxn ang="0">
                <a:pos x="716" y="29"/>
              </a:cxn>
              <a:cxn ang="0">
                <a:pos x="717" y="23"/>
              </a:cxn>
              <a:cxn ang="0">
                <a:pos x="719" y="16"/>
              </a:cxn>
              <a:cxn ang="0">
                <a:pos x="718" y="6"/>
              </a:cxn>
              <a:cxn ang="0">
                <a:pos x="719" y="0"/>
              </a:cxn>
            </a:cxnLst>
            <a:rect l="0" t="0" r="r" b="b"/>
            <a:pathLst>
              <a:path w="720" h="264">
                <a:moveTo>
                  <a:pt x="719" y="0"/>
                </a:moveTo>
                <a:lnTo>
                  <a:pt x="574" y="18"/>
                </a:lnTo>
                <a:lnTo>
                  <a:pt x="566" y="24"/>
                </a:lnTo>
                <a:lnTo>
                  <a:pt x="202" y="59"/>
                </a:lnTo>
                <a:lnTo>
                  <a:pt x="197" y="54"/>
                </a:lnTo>
                <a:lnTo>
                  <a:pt x="183" y="57"/>
                </a:lnTo>
                <a:lnTo>
                  <a:pt x="185" y="63"/>
                </a:lnTo>
                <a:lnTo>
                  <a:pt x="186" y="73"/>
                </a:lnTo>
                <a:lnTo>
                  <a:pt x="57" y="85"/>
                </a:lnTo>
                <a:lnTo>
                  <a:pt x="51" y="102"/>
                </a:lnTo>
                <a:lnTo>
                  <a:pt x="45" y="121"/>
                </a:lnTo>
                <a:lnTo>
                  <a:pt x="48" y="128"/>
                </a:lnTo>
                <a:lnTo>
                  <a:pt x="43" y="145"/>
                </a:lnTo>
                <a:lnTo>
                  <a:pt x="40" y="149"/>
                </a:lnTo>
                <a:lnTo>
                  <a:pt x="42" y="155"/>
                </a:lnTo>
                <a:lnTo>
                  <a:pt x="38" y="165"/>
                </a:lnTo>
                <a:lnTo>
                  <a:pt x="27" y="176"/>
                </a:lnTo>
                <a:lnTo>
                  <a:pt x="23" y="201"/>
                </a:lnTo>
                <a:lnTo>
                  <a:pt x="11" y="217"/>
                </a:lnTo>
                <a:lnTo>
                  <a:pt x="13" y="232"/>
                </a:lnTo>
                <a:lnTo>
                  <a:pt x="13" y="253"/>
                </a:lnTo>
                <a:lnTo>
                  <a:pt x="10" y="253"/>
                </a:lnTo>
                <a:lnTo>
                  <a:pt x="0" y="263"/>
                </a:lnTo>
                <a:lnTo>
                  <a:pt x="185" y="248"/>
                </a:lnTo>
                <a:lnTo>
                  <a:pt x="417" y="228"/>
                </a:lnTo>
                <a:lnTo>
                  <a:pt x="507" y="217"/>
                </a:lnTo>
                <a:lnTo>
                  <a:pt x="509" y="190"/>
                </a:lnTo>
                <a:lnTo>
                  <a:pt x="518" y="191"/>
                </a:lnTo>
                <a:lnTo>
                  <a:pt x="521" y="189"/>
                </a:lnTo>
                <a:lnTo>
                  <a:pt x="528" y="182"/>
                </a:lnTo>
                <a:lnTo>
                  <a:pt x="528" y="175"/>
                </a:lnTo>
                <a:lnTo>
                  <a:pt x="528" y="170"/>
                </a:lnTo>
                <a:lnTo>
                  <a:pt x="531" y="162"/>
                </a:lnTo>
                <a:lnTo>
                  <a:pt x="537" y="155"/>
                </a:lnTo>
                <a:lnTo>
                  <a:pt x="555" y="147"/>
                </a:lnTo>
                <a:lnTo>
                  <a:pt x="576" y="141"/>
                </a:lnTo>
                <a:lnTo>
                  <a:pt x="598" y="122"/>
                </a:lnTo>
                <a:lnTo>
                  <a:pt x="605" y="118"/>
                </a:lnTo>
                <a:lnTo>
                  <a:pt x="618" y="106"/>
                </a:lnTo>
                <a:lnTo>
                  <a:pt x="620" y="94"/>
                </a:lnTo>
                <a:lnTo>
                  <a:pt x="624" y="93"/>
                </a:lnTo>
                <a:lnTo>
                  <a:pt x="628" y="94"/>
                </a:lnTo>
                <a:lnTo>
                  <a:pt x="632" y="90"/>
                </a:lnTo>
                <a:lnTo>
                  <a:pt x="633" y="87"/>
                </a:lnTo>
                <a:lnTo>
                  <a:pt x="641" y="80"/>
                </a:lnTo>
                <a:lnTo>
                  <a:pt x="643" y="80"/>
                </a:lnTo>
                <a:lnTo>
                  <a:pt x="649" y="85"/>
                </a:lnTo>
                <a:lnTo>
                  <a:pt x="656" y="80"/>
                </a:lnTo>
                <a:lnTo>
                  <a:pt x="657" y="77"/>
                </a:lnTo>
                <a:lnTo>
                  <a:pt x="668" y="68"/>
                </a:lnTo>
                <a:lnTo>
                  <a:pt x="675" y="64"/>
                </a:lnTo>
                <a:lnTo>
                  <a:pt x="690" y="63"/>
                </a:lnTo>
                <a:lnTo>
                  <a:pt x="705" y="39"/>
                </a:lnTo>
                <a:lnTo>
                  <a:pt x="716" y="29"/>
                </a:lnTo>
                <a:lnTo>
                  <a:pt x="717" y="23"/>
                </a:lnTo>
                <a:lnTo>
                  <a:pt x="719" y="16"/>
                </a:lnTo>
                <a:lnTo>
                  <a:pt x="718" y="6"/>
                </a:lnTo>
                <a:lnTo>
                  <a:pt x="719" y="0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6" name="Rectangle 126"/>
          <p:cNvSpPr>
            <a:spLocks noChangeArrowheads="1"/>
          </p:cNvSpPr>
          <p:nvPr/>
        </p:nvSpPr>
        <p:spPr bwMode="auto">
          <a:xfrm>
            <a:off x="5772150" y="433546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50</a:t>
            </a:r>
          </a:p>
        </p:txBody>
      </p:sp>
      <p:sp>
        <p:nvSpPr>
          <p:cNvPr id="10367" name="Freeform 127"/>
          <p:cNvSpPr>
            <a:spLocks/>
          </p:cNvSpPr>
          <p:nvPr/>
        </p:nvSpPr>
        <p:spPr bwMode="auto">
          <a:xfrm>
            <a:off x="5894388" y="5218113"/>
            <a:ext cx="1149350" cy="990600"/>
          </a:xfrm>
          <a:custGeom>
            <a:avLst/>
            <a:gdLst/>
            <a:ahLst/>
            <a:cxnLst>
              <a:cxn ang="0">
                <a:pos x="1" y="52"/>
              </a:cxn>
              <a:cxn ang="0">
                <a:pos x="0" y="65"/>
              </a:cxn>
              <a:cxn ang="0">
                <a:pos x="15" y="81"/>
              </a:cxn>
              <a:cxn ang="0">
                <a:pos x="20" y="100"/>
              </a:cxn>
              <a:cxn ang="0">
                <a:pos x="26" y="110"/>
              </a:cxn>
              <a:cxn ang="0">
                <a:pos x="22" y="124"/>
              </a:cxn>
              <a:cxn ang="0">
                <a:pos x="43" y="118"/>
              </a:cxn>
              <a:cxn ang="0">
                <a:pos x="56" y="101"/>
              </a:cxn>
              <a:cxn ang="0">
                <a:pos x="68" y="99"/>
              </a:cxn>
              <a:cxn ang="0">
                <a:pos x="59" y="113"/>
              </a:cxn>
              <a:cxn ang="0">
                <a:pos x="123" y="93"/>
              </a:cxn>
              <a:cxn ang="0">
                <a:pos x="122" y="103"/>
              </a:cxn>
              <a:cxn ang="0">
                <a:pos x="163" y="115"/>
              </a:cxn>
              <a:cxn ang="0">
                <a:pos x="188" y="121"/>
              </a:cxn>
              <a:cxn ang="0">
                <a:pos x="208" y="126"/>
              </a:cxn>
              <a:cxn ang="0">
                <a:pos x="207" y="132"/>
              </a:cxn>
              <a:cxn ang="0">
                <a:pos x="235" y="162"/>
              </a:cxn>
              <a:cxn ang="0">
                <a:pos x="229" y="168"/>
              </a:cxn>
              <a:cxn ang="0">
                <a:pos x="227" y="175"/>
              </a:cxn>
              <a:cxn ang="0">
                <a:pos x="268" y="162"/>
              </a:cxn>
              <a:cxn ang="0">
                <a:pos x="327" y="137"/>
              </a:cxn>
              <a:cxn ang="0">
                <a:pos x="330" y="116"/>
              </a:cxn>
              <a:cxn ang="0">
                <a:pos x="405" y="142"/>
              </a:cxn>
              <a:cxn ang="0">
                <a:pos x="453" y="187"/>
              </a:cxn>
              <a:cxn ang="0">
                <a:pos x="487" y="201"/>
              </a:cxn>
              <a:cxn ang="0">
                <a:pos x="506" y="236"/>
              </a:cxn>
              <a:cxn ang="0">
                <a:pos x="503" y="320"/>
              </a:cxn>
              <a:cxn ang="0">
                <a:pos x="525" y="363"/>
              </a:cxn>
              <a:cxn ang="0">
                <a:pos x="519" y="333"/>
              </a:cxn>
              <a:cxn ang="0">
                <a:pos x="538" y="344"/>
              </a:cxn>
              <a:cxn ang="0">
                <a:pos x="547" y="335"/>
              </a:cxn>
              <a:cxn ang="0">
                <a:pos x="546" y="353"/>
              </a:cxn>
              <a:cxn ang="0">
                <a:pos x="530" y="380"/>
              </a:cxn>
              <a:cxn ang="0">
                <a:pos x="546" y="407"/>
              </a:cxn>
              <a:cxn ang="0">
                <a:pos x="586" y="455"/>
              </a:cxn>
              <a:cxn ang="0">
                <a:pos x="601" y="460"/>
              </a:cxn>
              <a:cxn ang="0">
                <a:pos x="618" y="492"/>
              </a:cxn>
              <a:cxn ang="0">
                <a:pos x="651" y="547"/>
              </a:cxn>
              <a:cxn ang="0">
                <a:pos x="711" y="591"/>
              </a:cxn>
              <a:cxn ang="0">
                <a:pos x="734" y="603"/>
              </a:cxn>
              <a:cxn ang="0">
                <a:pos x="726" y="610"/>
              </a:cxn>
              <a:cxn ang="0">
                <a:pos x="718" y="615"/>
              </a:cxn>
              <a:cxn ang="0">
                <a:pos x="743" y="619"/>
              </a:cxn>
              <a:cxn ang="0">
                <a:pos x="801" y="586"/>
              </a:cxn>
              <a:cxn ang="0">
                <a:pos x="796" y="550"/>
              </a:cxn>
              <a:cxn ang="0">
                <a:pos x="803" y="494"/>
              </a:cxn>
              <a:cxn ang="0">
                <a:pos x="796" y="409"/>
              </a:cxn>
              <a:cxn ang="0">
                <a:pos x="747" y="322"/>
              </a:cxn>
              <a:cxn ang="0">
                <a:pos x="725" y="283"/>
              </a:cxn>
              <a:cxn ang="0">
                <a:pos x="724" y="250"/>
              </a:cxn>
              <a:cxn ang="0">
                <a:pos x="682" y="192"/>
              </a:cxn>
              <a:cxn ang="0">
                <a:pos x="651" y="157"/>
              </a:cxn>
              <a:cxn ang="0">
                <a:pos x="606" y="54"/>
              </a:cxn>
              <a:cxn ang="0">
                <a:pos x="596" y="41"/>
              </a:cxn>
              <a:cxn ang="0">
                <a:pos x="582" y="9"/>
              </a:cxn>
              <a:cxn ang="0">
                <a:pos x="540" y="4"/>
              </a:cxn>
              <a:cxn ang="0">
                <a:pos x="543" y="43"/>
              </a:cxn>
              <a:cxn ang="0">
                <a:pos x="525" y="49"/>
              </a:cxn>
              <a:cxn ang="0">
                <a:pos x="259" y="44"/>
              </a:cxn>
              <a:cxn ang="0">
                <a:pos x="249" y="22"/>
              </a:cxn>
            </a:cxnLst>
            <a:rect l="0" t="0" r="r" b="b"/>
            <a:pathLst>
              <a:path w="814" h="624">
                <a:moveTo>
                  <a:pt x="249" y="22"/>
                </a:moveTo>
                <a:lnTo>
                  <a:pt x="1" y="47"/>
                </a:lnTo>
                <a:lnTo>
                  <a:pt x="1" y="52"/>
                </a:lnTo>
                <a:lnTo>
                  <a:pt x="2" y="54"/>
                </a:lnTo>
                <a:lnTo>
                  <a:pt x="0" y="57"/>
                </a:lnTo>
                <a:lnTo>
                  <a:pt x="0" y="65"/>
                </a:lnTo>
                <a:lnTo>
                  <a:pt x="8" y="76"/>
                </a:lnTo>
                <a:lnTo>
                  <a:pt x="12" y="80"/>
                </a:lnTo>
                <a:lnTo>
                  <a:pt x="15" y="81"/>
                </a:lnTo>
                <a:lnTo>
                  <a:pt x="22" y="86"/>
                </a:lnTo>
                <a:lnTo>
                  <a:pt x="24" y="90"/>
                </a:lnTo>
                <a:lnTo>
                  <a:pt x="20" y="100"/>
                </a:lnTo>
                <a:lnTo>
                  <a:pt x="20" y="103"/>
                </a:lnTo>
                <a:lnTo>
                  <a:pt x="25" y="107"/>
                </a:lnTo>
                <a:lnTo>
                  <a:pt x="26" y="110"/>
                </a:lnTo>
                <a:lnTo>
                  <a:pt x="26" y="112"/>
                </a:lnTo>
                <a:lnTo>
                  <a:pt x="21" y="116"/>
                </a:lnTo>
                <a:lnTo>
                  <a:pt x="22" y="124"/>
                </a:lnTo>
                <a:lnTo>
                  <a:pt x="24" y="125"/>
                </a:lnTo>
                <a:lnTo>
                  <a:pt x="39" y="121"/>
                </a:lnTo>
                <a:lnTo>
                  <a:pt x="43" y="118"/>
                </a:lnTo>
                <a:lnTo>
                  <a:pt x="47" y="102"/>
                </a:lnTo>
                <a:lnTo>
                  <a:pt x="51" y="99"/>
                </a:lnTo>
                <a:lnTo>
                  <a:pt x="56" y="101"/>
                </a:lnTo>
                <a:lnTo>
                  <a:pt x="61" y="101"/>
                </a:lnTo>
                <a:lnTo>
                  <a:pt x="64" y="99"/>
                </a:lnTo>
                <a:lnTo>
                  <a:pt x="68" y="99"/>
                </a:lnTo>
                <a:lnTo>
                  <a:pt x="67" y="103"/>
                </a:lnTo>
                <a:lnTo>
                  <a:pt x="58" y="112"/>
                </a:lnTo>
                <a:lnTo>
                  <a:pt x="59" y="113"/>
                </a:lnTo>
                <a:lnTo>
                  <a:pt x="67" y="110"/>
                </a:lnTo>
                <a:lnTo>
                  <a:pt x="79" y="109"/>
                </a:lnTo>
                <a:lnTo>
                  <a:pt x="123" y="93"/>
                </a:lnTo>
                <a:lnTo>
                  <a:pt x="130" y="93"/>
                </a:lnTo>
                <a:lnTo>
                  <a:pt x="130" y="97"/>
                </a:lnTo>
                <a:lnTo>
                  <a:pt x="122" y="103"/>
                </a:lnTo>
                <a:lnTo>
                  <a:pt x="125" y="107"/>
                </a:lnTo>
                <a:lnTo>
                  <a:pt x="145" y="109"/>
                </a:lnTo>
                <a:lnTo>
                  <a:pt x="163" y="115"/>
                </a:lnTo>
                <a:lnTo>
                  <a:pt x="184" y="125"/>
                </a:lnTo>
                <a:lnTo>
                  <a:pt x="188" y="127"/>
                </a:lnTo>
                <a:lnTo>
                  <a:pt x="188" y="121"/>
                </a:lnTo>
                <a:lnTo>
                  <a:pt x="193" y="118"/>
                </a:lnTo>
                <a:lnTo>
                  <a:pt x="196" y="123"/>
                </a:lnTo>
                <a:lnTo>
                  <a:pt x="208" y="126"/>
                </a:lnTo>
                <a:lnTo>
                  <a:pt x="211" y="127"/>
                </a:lnTo>
                <a:lnTo>
                  <a:pt x="211" y="130"/>
                </a:lnTo>
                <a:lnTo>
                  <a:pt x="207" y="132"/>
                </a:lnTo>
                <a:lnTo>
                  <a:pt x="209" y="136"/>
                </a:lnTo>
                <a:lnTo>
                  <a:pt x="234" y="155"/>
                </a:lnTo>
                <a:lnTo>
                  <a:pt x="235" y="162"/>
                </a:lnTo>
                <a:lnTo>
                  <a:pt x="234" y="167"/>
                </a:lnTo>
                <a:lnTo>
                  <a:pt x="232" y="170"/>
                </a:lnTo>
                <a:lnTo>
                  <a:pt x="229" y="168"/>
                </a:lnTo>
                <a:lnTo>
                  <a:pt x="227" y="163"/>
                </a:lnTo>
                <a:lnTo>
                  <a:pt x="226" y="169"/>
                </a:lnTo>
                <a:lnTo>
                  <a:pt x="227" y="175"/>
                </a:lnTo>
                <a:lnTo>
                  <a:pt x="231" y="177"/>
                </a:lnTo>
                <a:lnTo>
                  <a:pt x="266" y="166"/>
                </a:lnTo>
                <a:lnTo>
                  <a:pt x="268" y="162"/>
                </a:lnTo>
                <a:lnTo>
                  <a:pt x="281" y="160"/>
                </a:lnTo>
                <a:lnTo>
                  <a:pt x="308" y="137"/>
                </a:lnTo>
                <a:lnTo>
                  <a:pt x="327" y="137"/>
                </a:lnTo>
                <a:lnTo>
                  <a:pt x="327" y="133"/>
                </a:lnTo>
                <a:lnTo>
                  <a:pt x="323" y="129"/>
                </a:lnTo>
                <a:lnTo>
                  <a:pt x="330" y="116"/>
                </a:lnTo>
                <a:lnTo>
                  <a:pt x="360" y="112"/>
                </a:lnTo>
                <a:lnTo>
                  <a:pt x="403" y="135"/>
                </a:lnTo>
                <a:lnTo>
                  <a:pt x="405" y="142"/>
                </a:lnTo>
                <a:lnTo>
                  <a:pt x="417" y="151"/>
                </a:lnTo>
                <a:lnTo>
                  <a:pt x="426" y="166"/>
                </a:lnTo>
                <a:lnTo>
                  <a:pt x="453" y="187"/>
                </a:lnTo>
                <a:lnTo>
                  <a:pt x="458" y="194"/>
                </a:lnTo>
                <a:lnTo>
                  <a:pt x="465" y="201"/>
                </a:lnTo>
                <a:lnTo>
                  <a:pt x="487" y="201"/>
                </a:lnTo>
                <a:lnTo>
                  <a:pt x="503" y="225"/>
                </a:lnTo>
                <a:lnTo>
                  <a:pt x="508" y="230"/>
                </a:lnTo>
                <a:lnTo>
                  <a:pt x="506" y="236"/>
                </a:lnTo>
                <a:lnTo>
                  <a:pt x="513" y="263"/>
                </a:lnTo>
                <a:lnTo>
                  <a:pt x="509" y="289"/>
                </a:lnTo>
                <a:lnTo>
                  <a:pt x="503" y="320"/>
                </a:lnTo>
                <a:lnTo>
                  <a:pt x="504" y="344"/>
                </a:lnTo>
                <a:lnTo>
                  <a:pt x="508" y="352"/>
                </a:lnTo>
                <a:lnTo>
                  <a:pt x="525" y="363"/>
                </a:lnTo>
                <a:lnTo>
                  <a:pt x="530" y="353"/>
                </a:lnTo>
                <a:lnTo>
                  <a:pt x="525" y="348"/>
                </a:lnTo>
                <a:lnTo>
                  <a:pt x="519" y="333"/>
                </a:lnTo>
                <a:lnTo>
                  <a:pt x="521" y="331"/>
                </a:lnTo>
                <a:lnTo>
                  <a:pt x="530" y="329"/>
                </a:lnTo>
                <a:lnTo>
                  <a:pt x="538" y="344"/>
                </a:lnTo>
                <a:lnTo>
                  <a:pt x="541" y="343"/>
                </a:lnTo>
                <a:lnTo>
                  <a:pt x="543" y="335"/>
                </a:lnTo>
                <a:lnTo>
                  <a:pt x="547" y="335"/>
                </a:lnTo>
                <a:lnTo>
                  <a:pt x="551" y="337"/>
                </a:lnTo>
                <a:lnTo>
                  <a:pt x="550" y="345"/>
                </a:lnTo>
                <a:lnTo>
                  <a:pt x="546" y="353"/>
                </a:lnTo>
                <a:lnTo>
                  <a:pt x="540" y="359"/>
                </a:lnTo>
                <a:lnTo>
                  <a:pt x="535" y="378"/>
                </a:lnTo>
                <a:lnTo>
                  <a:pt x="530" y="380"/>
                </a:lnTo>
                <a:lnTo>
                  <a:pt x="529" y="391"/>
                </a:lnTo>
                <a:lnTo>
                  <a:pt x="536" y="397"/>
                </a:lnTo>
                <a:lnTo>
                  <a:pt x="546" y="407"/>
                </a:lnTo>
                <a:lnTo>
                  <a:pt x="561" y="440"/>
                </a:lnTo>
                <a:lnTo>
                  <a:pt x="584" y="455"/>
                </a:lnTo>
                <a:lnTo>
                  <a:pt x="586" y="455"/>
                </a:lnTo>
                <a:lnTo>
                  <a:pt x="587" y="446"/>
                </a:lnTo>
                <a:lnTo>
                  <a:pt x="595" y="446"/>
                </a:lnTo>
                <a:lnTo>
                  <a:pt x="601" y="460"/>
                </a:lnTo>
                <a:lnTo>
                  <a:pt x="601" y="468"/>
                </a:lnTo>
                <a:lnTo>
                  <a:pt x="609" y="487"/>
                </a:lnTo>
                <a:lnTo>
                  <a:pt x="618" y="492"/>
                </a:lnTo>
                <a:lnTo>
                  <a:pt x="629" y="496"/>
                </a:lnTo>
                <a:lnTo>
                  <a:pt x="647" y="544"/>
                </a:lnTo>
                <a:lnTo>
                  <a:pt x="651" y="547"/>
                </a:lnTo>
                <a:lnTo>
                  <a:pt x="674" y="552"/>
                </a:lnTo>
                <a:lnTo>
                  <a:pt x="684" y="557"/>
                </a:lnTo>
                <a:lnTo>
                  <a:pt x="711" y="591"/>
                </a:lnTo>
                <a:lnTo>
                  <a:pt x="723" y="599"/>
                </a:lnTo>
                <a:lnTo>
                  <a:pt x="727" y="600"/>
                </a:lnTo>
                <a:lnTo>
                  <a:pt x="734" y="603"/>
                </a:lnTo>
                <a:lnTo>
                  <a:pt x="735" y="610"/>
                </a:lnTo>
                <a:lnTo>
                  <a:pt x="730" y="611"/>
                </a:lnTo>
                <a:lnTo>
                  <a:pt x="726" y="610"/>
                </a:lnTo>
                <a:lnTo>
                  <a:pt x="723" y="610"/>
                </a:lnTo>
                <a:lnTo>
                  <a:pt x="719" y="611"/>
                </a:lnTo>
                <a:lnTo>
                  <a:pt x="718" y="615"/>
                </a:lnTo>
                <a:lnTo>
                  <a:pt x="723" y="620"/>
                </a:lnTo>
                <a:lnTo>
                  <a:pt x="736" y="623"/>
                </a:lnTo>
                <a:lnTo>
                  <a:pt x="743" y="619"/>
                </a:lnTo>
                <a:lnTo>
                  <a:pt x="752" y="617"/>
                </a:lnTo>
                <a:lnTo>
                  <a:pt x="792" y="602"/>
                </a:lnTo>
                <a:lnTo>
                  <a:pt x="801" y="586"/>
                </a:lnTo>
                <a:lnTo>
                  <a:pt x="801" y="582"/>
                </a:lnTo>
                <a:lnTo>
                  <a:pt x="796" y="561"/>
                </a:lnTo>
                <a:lnTo>
                  <a:pt x="796" y="550"/>
                </a:lnTo>
                <a:lnTo>
                  <a:pt x="804" y="532"/>
                </a:lnTo>
                <a:lnTo>
                  <a:pt x="813" y="534"/>
                </a:lnTo>
                <a:lnTo>
                  <a:pt x="803" y="494"/>
                </a:lnTo>
                <a:lnTo>
                  <a:pt x="806" y="475"/>
                </a:lnTo>
                <a:lnTo>
                  <a:pt x="803" y="437"/>
                </a:lnTo>
                <a:lnTo>
                  <a:pt x="796" y="409"/>
                </a:lnTo>
                <a:lnTo>
                  <a:pt x="790" y="399"/>
                </a:lnTo>
                <a:lnTo>
                  <a:pt x="765" y="362"/>
                </a:lnTo>
                <a:lnTo>
                  <a:pt x="747" y="322"/>
                </a:lnTo>
                <a:lnTo>
                  <a:pt x="726" y="293"/>
                </a:lnTo>
                <a:lnTo>
                  <a:pt x="726" y="289"/>
                </a:lnTo>
                <a:lnTo>
                  <a:pt x="725" y="283"/>
                </a:lnTo>
                <a:lnTo>
                  <a:pt x="718" y="268"/>
                </a:lnTo>
                <a:lnTo>
                  <a:pt x="717" y="260"/>
                </a:lnTo>
                <a:lnTo>
                  <a:pt x="724" y="250"/>
                </a:lnTo>
                <a:lnTo>
                  <a:pt x="725" y="247"/>
                </a:lnTo>
                <a:lnTo>
                  <a:pt x="697" y="209"/>
                </a:lnTo>
                <a:lnTo>
                  <a:pt x="682" y="192"/>
                </a:lnTo>
                <a:lnTo>
                  <a:pt x="671" y="187"/>
                </a:lnTo>
                <a:lnTo>
                  <a:pt x="669" y="182"/>
                </a:lnTo>
                <a:lnTo>
                  <a:pt x="651" y="157"/>
                </a:lnTo>
                <a:lnTo>
                  <a:pt x="627" y="115"/>
                </a:lnTo>
                <a:lnTo>
                  <a:pt x="622" y="89"/>
                </a:lnTo>
                <a:lnTo>
                  <a:pt x="606" y="54"/>
                </a:lnTo>
                <a:lnTo>
                  <a:pt x="606" y="48"/>
                </a:lnTo>
                <a:lnTo>
                  <a:pt x="601" y="44"/>
                </a:lnTo>
                <a:lnTo>
                  <a:pt x="596" y="41"/>
                </a:lnTo>
                <a:lnTo>
                  <a:pt x="594" y="14"/>
                </a:lnTo>
                <a:lnTo>
                  <a:pt x="590" y="7"/>
                </a:lnTo>
                <a:lnTo>
                  <a:pt x="582" y="9"/>
                </a:lnTo>
                <a:lnTo>
                  <a:pt x="565" y="7"/>
                </a:lnTo>
                <a:lnTo>
                  <a:pt x="548" y="0"/>
                </a:lnTo>
                <a:lnTo>
                  <a:pt x="540" y="4"/>
                </a:lnTo>
                <a:lnTo>
                  <a:pt x="538" y="10"/>
                </a:lnTo>
                <a:lnTo>
                  <a:pt x="536" y="18"/>
                </a:lnTo>
                <a:lnTo>
                  <a:pt x="543" y="43"/>
                </a:lnTo>
                <a:lnTo>
                  <a:pt x="541" y="56"/>
                </a:lnTo>
                <a:lnTo>
                  <a:pt x="529" y="55"/>
                </a:lnTo>
                <a:lnTo>
                  <a:pt x="525" y="49"/>
                </a:lnTo>
                <a:lnTo>
                  <a:pt x="521" y="36"/>
                </a:lnTo>
                <a:lnTo>
                  <a:pt x="264" y="53"/>
                </a:lnTo>
                <a:lnTo>
                  <a:pt x="259" y="44"/>
                </a:lnTo>
                <a:lnTo>
                  <a:pt x="259" y="37"/>
                </a:lnTo>
                <a:lnTo>
                  <a:pt x="251" y="28"/>
                </a:lnTo>
                <a:lnTo>
                  <a:pt x="249" y="22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8" name="Rectangle 128"/>
          <p:cNvSpPr>
            <a:spLocks noChangeArrowheads="1"/>
          </p:cNvSpPr>
          <p:nvPr/>
        </p:nvSpPr>
        <p:spPr bwMode="auto">
          <a:xfrm>
            <a:off x="6457950" y="5540375"/>
            <a:ext cx="628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59</a:t>
            </a:r>
          </a:p>
        </p:txBody>
      </p:sp>
      <p:sp>
        <p:nvSpPr>
          <p:cNvPr id="10369" name="Freeform 129"/>
          <p:cNvSpPr>
            <a:spLocks/>
          </p:cNvSpPr>
          <p:nvPr/>
        </p:nvSpPr>
        <p:spPr bwMode="auto">
          <a:xfrm>
            <a:off x="6088063" y="4518025"/>
            <a:ext cx="704850" cy="800100"/>
          </a:xfrm>
          <a:custGeom>
            <a:avLst/>
            <a:gdLst/>
            <a:ahLst/>
            <a:cxnLst>
              <a:cxn ang="0">
                <a:pos x="67" y="266"/>
              </a:cxn>
              <a:cxn ang="0">
                <a:pos x="78" y="289"/>
              </a:cxn>
              <a:cxn ang="0">
                <a:pos x="91" y="301"/>
              </a:cxn>
              <a:cxn ang="0">
                <a:pos x="95" y="317"/>
              </a:cxn>
              <a:cxn ang="0">
                <a:pos x="101" y="331"/>
              </a:cxn>
              <a:cxn ang="0">
                <a:pos x="92" y="357"/>
              </a:cxn>
              <a:cxn ang="0">
                <a:pos x="88" y="391"/>
              </a:cxn>
              <a:cxn ang="0">
                <a:pos x="98" y="444"/>
              </a:cxn>
              <a:cxn ang="0">
                <a:pos x="110" y="469"/>
              </a:cxn>
              <a:cxn ang="0">
                <a:pos x="120" y="483"/>
              </a:cxn>
              <a:cxn ang="0">
                <a:pos x="125" y="499"/>
              </a:cxn>
              <a:cxn ang="0">
                <a:pos x="391" y="495"/>
              </a:cxn>
              <a:cxn ang="0">
                <a:pos x="408" y="502"/>
              </a:cxn>
              <a:cxn ang="0">
                <a:pos x="402" y="465"/>
              </a:cxn>
              <a:cxn ang="0">
                <a:pos x="407" y="451"/>
              </a:cxn>
              <a:cxn ang="0">
                <a:pos x="433" y="454"/>
              </a:cxn>
              <a:cxn ang="0">
                <a:pos x="457" y="454"/>
              </a:cxn>
              <a:cxn ang="0">
                <a:pos x="452" y="425"/>
              </a:cxn>
              <a:cxn ang="0">
                <a:pos x="454" y="404"/>
              </a:cxn>
              <a:cxn ang="0">
                <a:pos x="469" y="348"/>
              </a:cxn>
              <a:cxn ang="0">
                <a:pos x="485" y="316"/>
              </a:cxn>
              <a:cxn ang="0">
                <a:pos x="497" y="306"/>
              </a:cxn>
              <a:cxn ang="0">
                <a:pos x="492" y="299"/>
              </a:cxn>
              <a:cxn ang="0">
                <a:pos x="487" y="298"/>
              </a:cxn>
              <a:cxn ang="0">
                <a:pos x="469" y="293"/>
              </a:cxn>
              <a:cxn ang="0">
                <a:pos x="461" y="266"/>
              </a:cxn>
              <a:cxn ang="0">
                <a:pos x="435" y="244"/>
              </a:cxn>
              <a:cxn ang="0">
                <a:pos x="419" y="211"/>
              </a:cxn>
              <a:cxn ang="0">
                <a:pos x="406" y="194"/>
              </a:cxn>
              <a:cxn ang="0">
                <a:pos x="380" y="175"/>
              </a:cxn>
              <a:cxn ang="0">
                <a:pos x="369" y="163"/>
              </a:cxn>
              <a:cxn ang="0">
                <a:pos x="358" y="147"/>
              </a:cxn>
              <a:cxn ang="0">
                <a:pos x="315" y="115"/>
              </a:cxn>
              <a:cxn ang="0">
                <a:pos x="298" y="102"/>
              </a:cxn>
              <a:cxn ang="0">
                <a:pos x="277" y="74"/>
              </a:cxn>
              <a:cxn ang="0">
                <a:pos x="265" y="58"/>
              </a:cxn>
              <a:cxn ang="0">
                <a:pos x="220" y="43"/>
              </a:cxn>
              <a:cxn ang="0">
                <a:pos x="221" y="16"/>
              </a:cxn>
              <a:cxn ang="0">
                <a:pos x="232" y="5"/>
              </a:cxn>
              <a:cxn ang="0">
                <a:pos x="231" y="0"/>
              </a:cxn>
              <a:cxn ang="0">
                <a:pos x="0" y="30"/>
              </a:cxn>
            </a:cxnLst>
            <a:rect l="0" t="0" r="r" b="b"/>
            <a:pathLst>
              <a:path w="499" h="503">
                <a:moveTo>
                  <a:pt x="0" y="30"/>
                </a:moveTo>
                <a:lnTo>
                  <a:pt x="67" y="266"/>
                </a:lnTo>
                <a:lnTo>
                  <a:pt x="74" y="271"/>
                </a:lnTo>
                <a:lnTo>
                  <a:pt x="78" y="289"/>
                </a:lnTo>
                <a:lnTo>
                  <a:pt x="81" y="295"/>
                </a:lnTo>
                <a:lnTo>
                  <a:pt x="91" y="301"/>
                </a:lnTo>
                <a:lnTo>
                  <a:pt x="97" y="308"/>
                </a:lnTo>
                <a:lnTo>
                  <a:pt x="95" y="317"/>
                </a:lnTo>
                <a:lnTo>
                  <a:pt x="102" y="327"/>
                </a:lnTo>
                <a:lnTo>
                  <a:pt x="101" y="331"/>
                </a:lnTo>
                <a:lnTo>
                  <a:pt x="92" y="343"/>
                </a:lnTo>
                <a:lnTo>
                  <a:pt x="92" y="357"/>
                </a:lnTo>
                <a:lnTo>
                  <a:pt x="87" y="371"/>
                </a:lnTo>
                <a:lnTo>
                  <a:pt x="88" y="391"/>
                </a:lnTo>
                <a:lnTo>
                  <a:pt x="99" y="415"/>
                </a:lnTo>
                <a:lnTo>
                  <a:pt x="98" y="444"/>
                </a:lnTo>
                <a:lnTo>
                  <a:pt x="109" y="461"/>
                </a:lnTo>
                <a:lnTo>
                  <a:pt x="110" y="469"/>
                </a:lnTo>
                <a:lnTo>
                  <a:pt x="112" y="475"/>
                </a:lnTo>
                <a:lnTo>
                  <a:pt x="120" y="483"/>
                </a:lnTo>
                <a:lnTo>
                  <a:pt x="120" y="490"/>
                </a:lnTo>
                <a:lnTo>
                  <a:pt x="125" y="499"/>
                </a:lnTo>
                <a:lnTo>
                  <a:pt x="388" y="482"/>
                </a:lnTo>
                <a:lnTo>
                  <a:pt x="391" y="495"/>
                </a:lnTo>
                <a:lnTo>
                  <a:pt x="396" y="501"/>
                </a:lnTo>
                <a:lnTo>
                  <a:pt x="408" y="502"/>
                </a:lnTo>
                <a:lnTo>
                  <a:pt x="410" y="489"/>
                </a:lnTo>
                <a:lnTo>
                  <a:pt x="402" y="465"/>
                </a:lnTo>
                <a:lnTo>
                  <a:pt x="405" y="457"/>
                </a:lnTo>
                <a:lnTo>
                  <a:pt x="407" y="451"/>
                </a:lnTo>
                <a:lnTo>
                  <a:pt x="415" y="447"/>
                </a:lnTo>
                <a:lnTo>
                  <a:pt x="433" y="454"/>
                </a:lnTo>
                <a:lnTo>
                  <a:pt x="450" y="456"/>
                </a:lnTo>
                <a:lnTo>
                  <a:pt x="457" y="454"/>
                </a:lnTo>
                <a:lnTo>
                  <a:pt x="455" y="435"/>
                </a:lnTo>
                <a:lnTo>
                  <a:pt x="452" y="425"/>
                </a:lnTo>
                <a:lnTo>
                  <a:pt x="452" y="412"/>
                </a:lnTo>
                <a:lnTo>
                  <a:pt x="454" y="404"/>
                </a:lnTo>
                <a:lnTo>
                  <a:pt x="467" y="365"/>
                </a:lnTo>
                <a:lnTo>
                  <a:pt x="469" y="348"/>
                </a:lnTo>
                <a:lnTo>
                  <a:pt x="477" y="333"/>
                </a:lnTo>
                <a:lnTo>
                  <a:pt x="485" y="316"/>
                </a:lnTo>
                <a:lnTo>
                  <a:pt x="492" y="309"/>
                </a:lnTo>
                <a:lnTo>
                  <a:pt x="497" y="306"/>
                </a:lnTo>
                <a:lnTo>
                  <a:pt x="498" y="302"/>
                </a:lnTo>
                <a:lnTo>
                  <a:pt x="492" y="299"/>
                </a:lnTo>
                <a:lnTo>
                  <a:pt x="491" y="298"/>
                </a:lnTo>
                <a:lnTo>
                  <a:pt x="487" y="298"/>
                </a:lnTo>
                <a:lnTo>
                  <a:pt x="475" y="295"/>
                </a:lnTo>
                <a:lnTo>
                  <a:pt x="469" y="293"/>
                </a:lnTo>
                <a:lnTo>
                  <a:pt x="466" y="289"/>
                </a:lnTo>
                <a:lnTo>
                  <a:pt x="461" y="266"/>
                </a:lnTo>
                <a:lnTo>
                  <a:pt x="449" y="249"/>
                </a:lnTo>
                <a:lnTo>
                  <a:pt x="435" y="244"/>
                </a:lnTo>
                <a:lnTo>
                  <a:pt x="429" y="221"/>
                </a:lnTo>
                <a:lnTo>
                  <a:pt x="419" y="211"/>
                </a:lnTo>
                <a:lnTo>
                  <a:pt x="415" y="198"/>
                </a:lnTo>
                <a:lnTo>
                  <a:pt x="406" y="194"/>
                </a:lnTo>
                <a:lnTo>
                  <a:pt x="390" y="189"/>
                </a:lnTo>
                <a:lnTo>
                  <a:pt x="380" y="175"/>
                </a:lnTo>
                <a:lnTo>
                  <a:pt x="369" y="168"/>
                </a:lnTo>
                <a:lnTo>
                  <a:pt x="369" y="163"/>
                </a:lnTo>
                <a:lnTo>
                  <a:pt x="364" y="152"/>
                </a:lnTo>
                <a:lnTo>
                  <a:pt x="358" y="147"/>
                </a:lnTo>
                <a:lnTo>
                  <a:pt x="343" y="143"/>
                </a:lnTo>
                <a:lnTo>
                  <a:pt x="315" y="115"/>
                </a:lnTo>
                <a:lnTo>
                  <a:pt x="300" y="111"/>
                </a:lnTo>
                <a:lnTo>
                  <a:pt x="298" y="102"/>
                </a:lnTo>
                <a:lnTo>
                  <a:pt x="285" y="92"/>
                </a:lnTo>
                <a:lnTo>
                  <a:pt x="277" y="74"/>
                </a:lnTo>
                <a:lnTo>
                  <a:pt x="267" y="65"/>
                </a:lnTo>
                <a:lnTo>
                  <a:pt x="265" y="58"/>
                </a:lnTo>
                <a:lnTo>
                  <a:pt x="244" y="56"/>
                </a:lnTo>
                <a:lnTo>
                  <a:pt x="220" y="43"/>
                </a:lnTo>
                <a:lnTo>
                  <a:pt x="213" y="35"/>
                </a:lnTo>
                <a:lnTo>
                  <a:pt x="221" y="16"/>
                </a:lnTo>
                <a:lnTo>
                  <a:pt x="228" y="12"/>
                </a:lnTo>
                <a:lnTo>
                  <a:pt x="232" y="5"/>
                </a:lnTo>
                <a:lnTo>
                  <a:pt x="232" y="1"/>
                </a:lnTo>
                <a:lnTo>
                  <a:pt x="231" y="0"/>
                </a:lnTo>
                <a:lnTo>
                  <a:pt x="93" y="19"/>
                </a:lnTo>
                <a:lnTo>
                  <a:pt x="0" y="30"/>
                </a:lnTo>
              </a:path>
            </a:pathLst>
          </a:custGeom>
          <a:solidFill>
            <a:srgbClr val="E5BE0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0" name="Rectangle 130"/>
          <p:cNvSpPr>
            <a:spLocks noChangeArrowheads="1"/>
          </p:cNvSpPr>
          <p:nvPr/>
        </p:nvSpPr>
        <p:spPr bwMode="auto">
          <a:xfrm>
            <a:off x="6246813" y="4775200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42</a:t>
            </a:r>
          </a:p>
        </p:txBody>
      </p:sp>
      <p:sp>
        <p:nvSpPr>
          <p:cNvPr id="10371" name="Rectangle 131"/>
          <p:cNvSpPr>
            <a:spLocks noChangeArrowheads="1"/>
          </p:cNvSpPr>
          <p:nvPr/>
        </p:nvSpPr>
        <p:spPr bwMode="auto">
          <a:xfrm>
            <a:off x="4343400" y="5141913"/>
            <a:ext cx="406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43</a:t>
            </a:r>
          </a:p>
        </p:txBody>
      </p:sp>
      <p:sp>
        <p:nvSpPr>
          <p:cNvPr id="10372" name="Line 132"/>
          <p:cNvSpPr>
            <a:spLocks noChangeShapeType="1"/>
          </p:cNvSpPr>
          <p:nvPr/>
        </p:nvSpPr>
        <p:spPr bwMode="auto">
          <a:xfrm flipV="1">
            <a:off x="7562850" y="2619375"/>
            <a:ext cx="309563" cy="298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 flipV="1">
            <a:off x="7624763" y="2981325"/>
            <a:ext cx="280987" cy="26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blurRad="63500" dist="29783" dir="6914402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4" name="Rectangle 134"/>
          <p:cNvSpPr>
            <a:spLocks noChangeArrowheads="1"/>
          </p:cNvSpPr>
          <p:nvPr/>
        </p:nvSpPr>
        <p:spPr bwMode="auto">
          <a:xfrm>
            <a:off x="4191000" y="2733675"/>
            <a:ext cx="2936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</a:t>
            </a:r>
          </a:p>
        </p:txBody>
      </p:sp>
      <p:sp>
        <p:nvSpPr>
          <p:cNvPr id="10375" name="Rectangle 135"/>
          <p:cNvSpPr>
            <a:spLocks noChangeArrowheads="1"/>
          </p:cNvSpPr>
          <p:nvPr/>
        </p:nvSpPr>
        <p:spPr bwMode="auto">
          <a:xfrm>
            <a:off x="4157663" y="2200275"/>
            <a:ext cx="293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/>
              <a:t>1</a:t>
            </a:r>
          </a:p>
        </p:txBody>
      </p:sp>
      <p:sp>
        <p:nvSpPr>
          <p:cNvPr id="10376" name="Freeform 136"/>
          <p:cNvSpPr>
            <a:spLocks/>
          </p:cNvSpPr>
          <p:nvPr/>
        </p:nvSpPr>
        <p:spPr bwMode="auto">
          <a:xfrm>
            <a:off x="2987675" y="2701925"/>
            <a:ext cx="877888" cy="833438"/>
          </a:xfrm>
          <a:custGeom>
            <a:avLst/>
            <a:gdLst/>
            <a:ahLst/>
            <a:cxnLst>
              <a:cxn ang="0">
                <a:pos x="583" y="524"/>
              </a:cxn>
              <a:cxn ang="0">
                <a:pos x="601" y="294"/>
              </a:cxn>
              <a:cxn ang="0">
                <a:pos x="621" y="69"/>
              </a:cxn>
              <a:cxn ang="0">
                <a:pos x="66" y="0"/>
              </a:cxn>
              <a:cxn ang="0">
                <a:pos x="58" y="57"/>
              </a:cxn>
              <a:cxn ang="0">
                <a:pos x="18" y="341"/>
              </a:cxn>
              <a:cxn ang="0">
                <a:pos x="16" y="341"/>
              </a:cxn>
              <a:cxn ang="0">
                <a:pos x="0" y="451"/>
              </a:cxn>
              <a:cxn ang="0">
                <a:pos x="165" y="477"/>
              </a:cxn>
              <a:cxn ang="0">
                <a:pos x="583" y="524"/>
              </a:cxn>
            </a:cxnLst>
            <a:rect l="0" t="0" r="r" b="b"/>
            <a:pathLst>
              <a:path w="622" h="525">
                <a:moveTo>
                  <a:pt x="583" y="524"/>
                </a:moveTo>
                <a:lnTo>
                  <a:pt x="601" y="294"/>
                </a:lnTo>
                <a:lnTo>
                  <a:pt x="621" y="69"/>
                </a:lnTo>
                <a:lnTo>
                  <a:pt x="66" y="0"/>
                </a:lnTo>
                <a:lnTo>
                  <a:pt x="58" y="57"/>
                </a:lnTo>
                <a:lnTo>
                  <a:pt x="18" y="341"/>
                </a:lnTo>
                <a:lnTo>
                  <a:pt x="16" y="341"/>
                </a:lnTo>
                <a:lnTo>
                  <a:pt x="0" y="451"/>
                </a:lnTo>
                <a:lnTo>
                  <a:pt x="165" y="477"/>
                </a:lnTo>
                <a:lnTo>
                  <a:pt x="583" y="524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7" name="Rectangle 137"/>
          <p:cNvSpPr>
            <a:spLocks noChangeArrowheads="1"/>
          </p:cNvSpPr>
          <p:nvPr/>
        </p:nvSpPr>
        <p:spPr bwMode="auto">
          <a:xfrm>
            <a:off x="7116763" y="2035175"/>
            <a:ext cx="293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0378" name="Line 138"/>
          <p:cNvSpPr>
            <a:spLocks noChangeShapeType="1"/>
          </p:cNvSpPr>
          <p:nvPr/>
        </p:nvSpPr>
        <p:spPr bwMode="auto">
          <a:xfrm flipH="1" flipV="1">
            <a:off x="7334250" y="2327275"/>
            <a:ext cx="201613" cy="361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blurRad="63500" dist="17961" dir="81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9" name="Freeform 139"/>
          <p:cNvSpPr>
            <a:spLocks/>
          </p:cNvSpPr>
          <p:nvPr/>
        </p:nvSpPr>
        <p:spPr bwMode="auto">
          <a:xfrm>
            <a:off x="1839913" y="3013075"/>
            <a:ext cx="827087" cy="140335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0" y="337"/>
              </a:cxn>
              <a:cxn ang="0">
                <a:pos x="385" y="883"/>
              </a:cxn>
              <a:cxn ang="0">
                <a:pos x="385" y="878"/>
              </a:cxn>
              <a:cxn ang="0">
                <a:pos x="389" y="869"/>
              </a:cxn>
              <a:cxn ang="0">
                <a:pos x="396" y="846"/>
              </a:cxn>
              <a:cxn ang="0">
                <a:pos x="392" y="837"/>
              </a:cxn>
              <a:cxn ang="0">
                <a:pos x="397" y="784"/>
              </a:cxn>
              <a:cxn ang="0">
                <a:pos x="392" y="763"/>
              </a:cxn>
              <a:cxn ang="0">
                <a:pos x="397" y="757"/>
              </a:cxn>
              <a:cxn ang="0">
                <a:pos x="411" y="754"/>
              </a:cxn>
              <a:cxn ang="0">
                <a:pos x="430" y="758"/>
              </a:cxn>
              <a:cxn ang="0">
                <a:pos x="436" y="766"/>
              </a:cxn>
              <a:cxn ang="0">
                <a:pos x="435" y="770"/>
              </a:cxn>
              <a:cxn ang="0">
                <a:pos x="442" y="776"/>
              </a:cxn>
              <a:cxn ang="0">
                <a:pos x="453" y="776"/>
              </a:cxn>
              <a:cxn ang="0">
                <a:pos x="469" y="729"/>
              </a:cxn>
              <a:cxn ang="0">
                <a:pos x="479" y="669"/>
              </a:cxn>
              <a:cxn ang="0">
                <a:pos x="586" y="104"/>
              </a:cxn>
              <a:cxn ang="0">
                <a:pos x="334" y="56"/>
              </a:cxn>
              <a:cxn ang="0">
                <a:pos x="85" y="0"/>
              </a:cxn>
            </a:cxnLst>
            <a:rect l="0" t="0" r="r" b="b"/>
            <a:pathLst>
              <a:path w="587" h="884">
                <a:moveTo>
                  <a:pt x="85" y="0"/>
                </a:moveTo>
                <a:lnTo>
                  <a:pt x="0" y="337"/>
                </a:lnTo>
                <a:lnTo>
                  <a:pt x="385" y="883"/>
                </a:lnTo>
                <a:lnTo>
                  <a:pt x="385" y="878"/>
                </a:lnTo>
                <a:lnTo>
                  <a:pt x="389" y="869"/>
                </a:lnTo>
                <a:lnTo>
                  <a:pt x="396" y="846"/>
                </a:lnTo>
                <a:lnTo>
                  <a:pt x="392" y="837"/>
                </a:lnTo>
                <a:lnTo>
                  <a:pt x="397" y="784"/>
                </a:lnTo>
                <a:lnTo>
                  <a:pt x="392" y="763"/>
                </a:lnTo>
                <a:lnTo>
                  <a:pt x="397" y="757"/>
                </a:lnTo>
                <a:lnTo>
                  <a:pt x="411" y="754"/>
                </a:lnTo>
                <a:lnTo>
                  <a:pt x="430" y="758"/>
                </a:lnTo>
                <a:lnTo>
                  <a:pt x="436" y="766"/>
                </a:lnTo>
                <a:lnTo>
                  <a:pt x="435" y="770"/>
                </a:lnTo>
                <a:lnTo>
                  <a:pt x="442" y="776"/>
                </a:lnTo>
                <a:lnTo>
                  <a:pt x="453" y="776"/>
                </a:lnTo>
                <a:lnTo>
                  <a:pt x="469" y="729"/>
                </a:lnTo>
                <a:lnTo>
                  <a:pt x="479" y="669"/>
                </a:lnTo>
                <a:lnTo>
                  <a:pt x="586" y="104"/>
                </a:lnTo>
                <a:lnTo>
                  <a:pt x="334" y="56"/>
                </a:lnTo>
                <a:lnTo>
                  <a:pt x="85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0" name="Freeform 140"/>
          <p:cNvSpPr>
            <a:spLocks/>
          </p:cNvSpPr>
          <p:nvPr/>
        </p:nvSpPr>
        <p:spPr bwMode="auto">
          <a:xfrm>
            <a:off x="1365250" y="2873375"/>
            <a:ext cx="1068388" cy="1917700"/>
          </a:xfrm>
          <a:custGeom>
            <a:avLst/>
            <a:gdLst/>
            <a:ahLst/>
            <a:cxnLst>
              <a:cxn ang="0">
                <a:pos x="428" y="1178"/>
              </a:cxn>
              <a:cxn ang="0">
                <a:pos x="429" y="1160"/>
              </a:cxn>
              <a:cxn ang="0">
                <a:pos x="421" y="1149"/>
              </a:cxn>
              <a:cxn ang="0">
                <a:pos x="401" y="1070"/>
              </a:cxn>
              <a:cxn ang="0">
                <a:pos x="357" y="1024"/>
              </a:cxn>
              <a:cxn ang="0">
                <a:pos x="339" y="1006"/>
              </a:cxn>
              <a:cxn ang="0">
                <a:pos x="328" y="985"/>
              </a:cxn>
              <a:cxn ang="0">
                <a:pos x="274" y="963"/>
              </a:cxn>
              <a:cxn ang="0">
                <a:pos x="233" y="924"/>
              </a:cxn>
              <a:cxn ang="0">
                <a:pos x="158" y="895"/>
              </a:cxn>
              <a:cxn ang="0">
                <a:pos x="154" y="869"/>
              </a:cxn>
              <a:cxn ang="0">
                <a:pos x="164" y="832"/>
              </a:cxn>
              <a:cxn ang="0">
                <a:pos x="148" y="800"/>
              </a:cxn>
              <a:cxn ang="0">
                <a:pos x="154" y="786"/>
              </a:cxn>
              <a:cxn ang="0">
                <a:pos x="112" y="716"/>
              </a:cxn>
              <a:cxn ang="0">
                <a:pos x="85" y="668"/>
              </a:cxn>
              <a:cxn ang="0">
                <a:pos x="97" y="633"/>
              </a:cxn>
              <a:cxn ang="0">
                <a:pos x="103" y="597"/>
              </a:cxn>
              <a:cxn ang="0">
                <a:pos x="68" y="565"/>
              </a:cxn>
              <a:cxn ang="0">
                <a:pos x="69" y="513"/>
              </a:cxn>
              <a:cxn ang="0">
                <a:pos x="81" y="493"/>
              </a:cxn>
              <a:cxn ang="0">
                <a:pos x="86" y="518"/>
              </a:cxn>
              <a:cxn ang="0">
                <a:pos x="104" y="513"/>
              </a:cxn>
              <a:cxn ang="0">
                <a:pos x="97" y="466"/>
              </a:cxn>
              <a:cxn ang="0">
                <a:pos x="84" y="480"/>
              </a:cxn>
              <a:cxn ang="0">
                <a:pos x="55" y="463"/>
              </a:cxn>
              <a:cxn ang="0">
                <a:pos x="47" y="404"/>
              </a:cxn>
              <a:cxn ang="0">
                <a:pos x="7" y="337"/>
              </a:cxn>
              <a:cxn ang="0">
                <a:pos x="10" y="306"/>
              </a:cxn>
              <a:cxn ang="0">
                <a:pos x="27" y="264"/>
              </a:cxn>
              <a:cxn ang="0">
                <a:pos x="14" y="210"/>
              </a:cxn>
              <a:cxn ang="0">
                <a:pos x="1" y="189"/>
              </a:cxn>
              <a:cxn ang="0">
                <a:pos x="1" y="159"/>
              </a:cxn>
              <a:cxn ang="0">
                <a:pos x="48" y="99"/>
              </a:cxn>
              <a:cxn ang="0">
                <a:pos x="65" y="65"/>
              </a:cxn>
              <a:cxn ang="0">
                <a:pos x="69" y="6"/>
              </a:cxn>
              <a:cxn ang="0">
                <a:pos x="337" y="421"/>
              </a:cxn>
              <a:cxn ang="0">
                <a:pos x="730" y="979"/>
              </a:cxn>
              <a:cxn ang="0">
                <a:pos x="736" y="1008"/>
              </a:cxn>
              <a:cxn ang="0">
                <a:pos x="748" y="1033"/>
              </a:cxn>
              <a:cxn ang="0">
                <a:pos x="754" y="1053"/>
              </a:cxn>
              <a:cxn ang="0">
                <a:pos x="725" y="1065"/>
              </a:cxn>
              <a:cxn ang="0">
                <a:pos x="687" y="1131"/>
              </a:cxn>
              <a:cxn ang="0">
                <a:pos x="680" y="1145"/>
              </a:cxn>
              <a:cxn ang="0">
                <a:pos x="677" y="1171"/>
              </a:cxn>
              <a:cxn ang="0">
                <a:pos x="689" y="1193"/>
              </a:cxn>
              <a:cxn ang="0">
                <a:pos x="674" y="1205"/>
              </a:cxn>
            </a:cxnLst>
            <a:rect l="0" t="0" r="r" b="b"/>
            <a:pathLst>
              <a:path w="757" h="1208">
                <a:moveTo>
                  <a:pt x="659" y="1204"/>
                </a:moveTo>
                <a:lnTo>
                  <a:pt x="429" y="1182"/>
                </a:lnTo>
                <a:lnTo>
                  <a:pt x="428" y="1178"/>
                </a:lnTo>
                <a:lnTo>
                  <a:pt x="425" y="1168"/>
                </a:lnTo>
                <a:lnTo>
                  <a:pt x="426" y="1163"/>
                </a:lnTo>
                <a:lnTo>
                  <a:pt x="429" y="1160"/>
                </a:lnTo>
                <a:lnTo>
                  <a:pt x="426" y="1159"/>
                </a:lnTo>
                <a:lnTo>
                  <a:pt x="424" y="1158"/>
                </a:lnTo>
                <a:lnTo>
                  <a:pt x="421" y="1149"/>
                </a:lnTo>
                <a:lnTo>
                  <a:pt x="422" y="1145"/>
                </a:lnTo>
                <a:lnTo>
                  <a:pt x="421" y="1108"/>
                </a:lnTo>
                <a:lnTo>
                  <a:pt x="401" y="1070"/>
                </a:lnTo>
                <a:lnTo>
                  <a:pt x="388" y="1059"/>
                </a:lnTo>
                <a:lnTo>
                  <a:pt x="380" y="1044"/>
                </a:lnTo>
                <a:lnTo>
                  <a:pt x="357" y="1024"/>
                </a:lnTo>
                <a:lnTo>
                  <a:pt x="343" y="1025"/>
                </a:lnTo>
                <a:lnTo>
                  <a:pt x="334" y="1017"/>
                </a:lnTo>
                <a:lnTo>
                  <a:pt x="339" y="1006"/>
                </a:lnTo>
                <a:lnTo>
                  <a:pt x="335" y="999"/>
                </a:lnTo>
                <a:lnTo>
                  <a:pt x="335" y="993"/>
                </a:lnTo>
                <a:lnTo>
                  <a:pt x="328" y="985"/>
                </a:lnTo>
                <a:lnTo>
                  <a:pt x="304" y="981"/>
                </a:lnTo>
                <a:lnTo>
                  <a:pt x="291" y="977"/>
                </a:lnTo>
                <a:lnTo>
                  <a:pt x="274" y="963"/>
                </a:lnTo>
                <a:lnTo>
                  <a:pt x="263" y="939"/>
                </a:lnTo>
                <a:lnTo>
                  <a:pt x="249" y="928"/>
                </a:lnTo>
                <a:lnTo>
                  <a:pt x="233" y="924"/>
                </a:lnTo>
                <a:lnTo>
                  <a:pt x="191" y="905"/>
                </a:lnTo>
                <a:lnTo>
                  <a:pt x="176" y="905"/>
                </a:lnTo>
                <a:lnTo>
                  <a:pt x="158" y="895"/>
                </a:lnTo>
                <a:lnTo>
                  <a:pt x="148" y="885"/>
                </a:lnTo>
                <a:lnTo>
                  <a:pt x="148" y="876"/>
                </a:lnTo>
                <a:lnTo>
                  <a:pt x="154" y="869"/>
                </a:lnTo>
                <a:lnTo>
                  <a:pt x="158" y="849"/>
                </a:lnTo>
                <a:lnTo>
                  <a:pt x="161" y="838"/>
                </a:lnTo>
                <a:lnTo>
                  <a:pt x="164" y="832"/>
                </a:lnTo>
                <a:lnTo>
                  <a:pt x="160" y="817"/>
                </a:lnTo>
                <a:lnTo>
                  <a:pt x="149" y="813"/>
                </a:lnTo>
                <a:lnTo>
                  <a:pt x="148" y="800"/>
                </a:lnTo>
                <a:lnTo>
                  <a:pt x="150" y="797"/>
                </a:lnTo>
                <a:lnTo>
                  <a:pt x="153" y="796"/>
                </a:lnTo>
                <a:lnTo>
                  <a:pt x="154" y="786"/>
                </a:lnTo>
                <a:lnTo>
                  <a:pt x="142" y="777"/>
                </a:lnTo>
                <a:lnTo>
                  <a:pt x="115" y="730"/>
                </a:lnTo>
                <a:lnTo>
                  <a:pt x="112" y="716"/>
                </a:lnTo>
                <a:lnTo>
                  <a:pt x="107" y="705"/>
                </a:lnTo>
                <a:lnTo>
                  <a:pt x="105" y="696"/>
                </a:lnTo>
                <a:lnTo>
                  <a:pt x="85" y="668"/>
                </a:lnTo>
                <a:lnTo>
                  <a:pt x="86" y="639"/>
                </a:lnTo>
                <a:lnTo>
                  <a:pt x="92" y="634"/>
                </a:lnTo>
                <a:lnTo>
                  <a:pt x="97" y="633"/>
                </a:lnTo>
                <a:lnTo>
                  <a:pt x="108" y="622"/>
                </a:lnTo>
                <a:lnTo>
                  <a:pt x="109" y="603"/>
                </a:lnTo>
                <a:lnTo>
                  <a:pt x="103" y="597"/>
                </a:lnTo>
                <a:lnTo>
                  <a:pt x="88" y="591"/>
                </a:lnTo>
                <a:lnTo>
                  <a:pt x="73" y="578"/>
                </a:lnTo>
                <a:lnTo>
                  <a:pt x="68" y="565"/>
                </a:lnTo>
                <a:lnTo>
                  <a:pt x="68" y="528"/>
                </a:lnTo>
                <a:lnTo>
                  <a:pt x="71" y="523"/>
                </a:lnTo>
                <a:lnTo>
                  <a:pt x="69" y="513"/>
                </a:lnTo>
                <a:lnTo>
                  <a:pt x="74" y="511"/>
                </a:lnTo>
                <a:lnTo>
                  <a:pt x="76" y="493"/>
                </a:lnTo>
                <a:lnTo>
                  <a:pt x="81" y="493"/>
                </a:lnTo>
                <a:lnTo>
                  <a:pt x="85" y="498"/>
                </a:lnTo>
                <a:lnTo>
                  <a:pt x="84" y="512"/>
                </a:lnTo>
                <a:lnTo>
                  <a:pt x="86" y="518"/>
                </a:lnTo>
                <a:lnTo>
                  <a:pt x="100" y="527"/>
                </a:lnTo>
                <a:lnTo>
                  <a:pt x="103" y="523"/>
                </a:lnTo>
                <a:lnTo>
                  <a:pt x="104" y="513"/>
                </a:lnTo>
                <a:lnTo>
                  <a:pt x="97" y="493"/>
                </a:lnTo>
                <a:lnTo>
                  <a:pt x="95" y="481"/>
                </a:lnTo>
                <a:lnTo>
                  <a:pt x="97" y="466"/>
                </a:lnTo>
                <a:lnTo>
                  <a:pt x="95" y="464"/>
                </a:lnTo>
                <a:lnTo>
                  <a:pt x="85" y="474"/>
                </a:lnTo>
                <a:lnTo>
                  <a:pt x="84" y="480"/>
                </a:lnTo>
                <a:lnTo>
                  <a:pt x="81" y="485"/>
                </a:lnTo>
                <a:lnTo>
                  <a:pt x="68" y="481"/>
                </a:lnTo>
                <a:lnTo>
                  <a:pt x="55" y="463"/>
                </a:lnTo>
                <a:lnTo>
                  <a:pt x="41" y="457"/>
                </a:lnTo>
                <a:lnTo>
                  <a:pt x="47" y="445"/>
                </a:lnTo>
                <a:lnTo>
                  <a:pt x="47" y="404"/>
                </a:lnTo>
                <a:lnTo>
                  <a:pt x="28" y="386"/>
                </a:lnTo>
                <a:lnTo>
                  <a:pt x="20" y="370"/>
                </a:lnTo>
                <a:lnTo>
                  <a:pt x="7" y="337"/>
                </a:lnTo>
                <a:lnTo>
                  <a:pt x="14" y="325"/>
                </a:lnTo>
                <a:lnTo>
                  <a:pt x="11" y="315"/>
                </a:lnTo>
                <a:lnTo>
                  <a:pt x="10" y="306"/>
                </a:lnTo>
                <a:lnTo>
                  <a:pt x="17" y="281"/>
                </a:lnTo>
                <a:lnTo>
                  <a:pt x="26" y="270"/>
                </a:lnTo>
                <a:lnTo>
                  <a:pt x="27" y="264"/>
                </a:lnTo>
                <a:lnTo>
                  <a:pt x="25" y="240"/>
                </a:lnTo>
                <a:lnTo>
                  <a:pt x="14" y="218"/>
                </a:lnTo>
                <a:lnTo>
                  <a:pt x="14" y="210"/>
                </a:lnTo>
                <a:lnTo>
                  <a:pt x="10" y="204"/>
                </a:lnTo>
                <a:lnTo>
                  <a:pt x="5" y="198"/>
                </a:lnTo>
                <a:lnTo>
                  <a:pt x="1" y="189"/>
                </a:lnTo>
                <a:lnTo>
                  <a:pt x="0" y="173"/>
                </a:lnTo>
                <a:lnTo>
                  <a:pt x="2" y="170"/>
                </a:lnTo>
                <a:lnTo>
                  <a:pt x="1" y="159"/>
                </a:lnTo>
                <a:lnTo>
                  <a:pt x="13" y="141"/>
                </a:lnTo>
                <a:lnTo>
                  <a:pt x="47" y="106"/>
                </a:lnTo>
                <a:lnTo>
                  <a:pt x="48" y="99"/>
                </a:lnTo>
                <a:lnTo>
                  <a:pt x="50" y="84"/>
                </a:lnTo>
                <a:lnTo>
                  <a:pt x="57" y="79"/>
                </a:lnTo>
                <a:lnTo>
                  <a:pt x="65" y="65"/>
                </a:lnTo>
                <a:lnTo>
                  <a:pt x="69" y="35"/>
                </a:lnTo>
                <a:lnTo>
                  <a:pt x="61" y="21"/>
                </a:lnTo>
                <a:lnTo>
                  <a:pt x="69" y="6"/>
                </a:lnTo>
                <a:lnTo>
                  <a:pt x="73" y="0"/>
                </a:lnTo>
                <a:lnTo>
                  <a:pt x="428" y="91"/>
                </a:lnTo>
                <a:lnTo>
                  <a:pt x="337" y="421"/>
                </a:lnTo>
                <a:lnTo>
                  <a:pt x="728" y="957"/>
                </a:lnTo>
                <a:lnTo>
                  <a:pt x="728" y="973"/>
                </a:lnTo>
                <a:lnTo>
                  <a:pt x="730" y="979"/>
                </a:lnTo>
                <a:lnTo>
                  <a:pt x="728" y="983"/>
                </a:lnTo>
                <a:lnTo>
                  <a:pt x="736" y="998"/>
                </a:lnTo>
                <a:lnTo>
                  <a:pt x="736" y="1008"/>
                </a:lnTo>
                <a:lnTo>
                  <a:pt x="740" y="1016"/>
                </a:lnTo>
                <a:lnTo>
                  <a:pt x="743" y="1029"/>
                </a:lnTo>
                <a:lnTo>
                  <a:pt x="748" y="1033"/>
                </a:lnTo>
                <a:lnTo>
                  <a:pt x="754" y="1040"/>
                </a:lnTo>
                <a:lnTo>
                  <a:pt x="756" y="1050"/>
                </a:lnTo>
                <a:lnTo>
                  <a:pt x="754" y="1053"/>
                </a:lnTo>
                <a:lnTo>
                  <a:pt x="750" y="1051"/>
                </a:lnTo>
                <a:lnTo>
                  <a:pt x="739" y="1061"/>
                </a:lnTo>
                <a:lnTo>
                  <a:pt x="725" y="1065"/>
                </a:lnTo>
                <a:lnTo>
                  <a:pt x="713" y="1078"/>
                </a:lnTo>
                <a:lnTo>
                  <a:pt x="706" y="1108"/>
                </a:lnTo>
                <a:lnTo>
                  <a:pt x="687" y="1131"/>
                </a:lnTo>
                <a:lnTo>
                  <a:pt x="678" y="1131"/>
                </a:lnTo>
                <a:lnTo>
                  <a:pt x="677" y="1137"/>
                </a:lnTo>
                <a:lnTo>
                  <a:pt x="680" y="1145"/>
                </a:lnTo>
                <a:lnTo>
                  <a:pt x="678" y="1151"/>
                </a:lnTo>
                <a:lnTo>
                  <a:pt x="674" y="1165"/>
                </a:lnTo>
                <a:lnTo>
                  <a:pt x="677" y="1171"/>
                </a:lnTo>
                <a:lnTo>
                  <a:pt x="690" y="1182"/>
                </a:lnTo>
                <a:lnTo>
                  <a:pt x="693" y="1187"/>
                </a:lnTo>
                <a:lnTo>
                  <a:pt x="689" y="1193"/>
                </a:lnTo>
                <a:lnTo>
                  <a:pt x="687" y="1199"/>
                </a:lnTo>
                <a:lnTo>
                  <a:pt x="679" y="1207"/>
                </a:lnTo>
                <a:lnTo>
                  <a:pt x="674" y="1205"/>
                </a:lnTo>
                <a:lnTo>
                  <a:pt x="659" y="1204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1" name="Freeform 141"/>
          <p:cNvSpPr>
            <a:spLocks/>
          </p:cNvSpPr>
          <p:nvPr/>
        </p:nvSpPr>
        <p:spPr bwMode="auto">
          <a:xfrm>
            <a:off x="1487488" y="2178050"/>
            <a:ext cx="989012" cy="936625"/>
          </a:xfrm>
          <a:custGeom>
            <a:avLst/>
            <a:gdLst/>
            <a:ahLst/>
            <a:cxnLst>
              <a:cxn ang="0">
                <a:pos x="258" y="519"/>
              </a:cxn>
              <a:cxn ang="0">
                <a:pos x="80" y="474"/>
              </a:cxn>
              <a:cxn ang="0">
                <a:pos x="3" y="446"/>
              </a:cxn>
              <a:cxn ang="0">
                <a:pos x="7" y="374"/>
              </a:cxn>
              <a:cxn ang="0">
                <a:pos x="27" y="313"/>
              </a:cxn>
              <a:cxn ang="0">
                <a:pos x="50" y="297"/>
              </a:cxn>
              <a:cxn ang="0">
                <a:pos x="48" y="284"/>
              </a:cxn>
              <a:cxn ang="0">
                <a:pos x="53" y="271"/>
              </a:cxn>
              <a:cxn ang="0">
                <a:pos x="77" y="218"/>
              </a:cxn>
              <a:cxn ang="0">
                <a:pos x="99" y="142"/>
              </a:cxn>
              <a:cxn ang="0">
                <a:pos x="123" y="80"/>
              </a:cxn>
              <a:cxn ang="0">
                <a:pos x="134" y="53"/>
              </a:cxn>
              <a:cxn ang="0">
                <a:pos x="136" y="40"/>
              </a:cxn>
              <a:cxn ang="0">
                <a:pos x="144" y="9"/>
              </a:cxn>
              <a:cxn ang="0">
                <a:pos x="154" y="0"/>
              </a:cxn>
              <a:cxn ang="0">
                <a:pos x="196" y="14"/>
              </a:cxn>
              <a:cxn ang="0">
                <a:pos x="217" y="30"/>
              </a:cxn>
              <a:cxn ang="0">
                <a:pos x="216" y="78"/>
              </a:cxn>
              <a:cxn ang="0">
                <a:pos x="273" y="96"/>
              </a:cxn>
              <a:cxn ang="0">
                <a:pos x="327" y="99"/>
              </a:cxn>
              <a:cxn ang="0">
                <a:pos x="381" y="108"/>
              </a:cxn>
              <a:cxn ang="0">
                <a:pos x="412" y="117"/>
              </a:cxn>
              <a:cxn ang="0">
                <a:pos x="457" y="113"/>
              </a:cxn>
              <a:cxn ang="0">
                <a:pos x="503" y="113"/>
              </a:cxn>
              <a:cxn ang="0">
                <a:pos x="675" y="142"/>
              </a:cxn>
              <a:cxn ang="0">
                <a:pos x="696" y="174"/>
              </a:cxn>
              <a:cxn ang="0">
                <a:pos x="680" y="218"/>
              </a:cxn>
              <a:cxn ang="0">
                <a:pos x="658" y="252"/>
              </a:cxn>
              <a:cxn ang="0">
                <a:pos x="649" y="273"/>
              </a:cxn>
              <a:cxn ang="0">
                <a:pos x="617" y="307"/>
              </a:cxn>
              <a:cxn ang="0">
                <a:pos x="630" y="334"/>
              </a:cxn>
              <a:cxn ang="0">
                <a:pos x="627" y="355"/>
              </a:cxn>
              <a:cxn ang="0">
                <a:pos x="618" y="383"/>
              </a:cxn>
              <a:cxn ang="0">
                <a:pos x="541" y="581"/>
              </a:cxn>
              <a:cxn ang="0">
                <a:pos x="387" y="549"/>
              </a:cxn>
            </a:cxnLst>
            <a:rect l="0" t="0" r="r" b="b"/>
            <a:pathLst>
              <a:path w="701" h="590">
                <a:moveTo>
                  <a:pt x="335" y="537"/>
                </a:moveTo>
                <a:lnTo>
                  <a:pt x="258" y="519"/>
                </a:lnTo>
                <a:lnTo>
                  <a:pt x="179" y="500"/>
                </a:lnTo>
                <a:lnTo>
                  <a:pt x="80" y="474"/>
                </a:lnTo>
                <a:lnTo>
                  <a:pt x="3" y="453"/>
                </a:lnTo>
                <a:lnTo>
                  <a:pt x="3" y="446"/>
                </a:lnTo>
                <a:lnTo>
                  <a:pt x="0" y="413"/>
                </a:lnTo>
                <a:lnTo>
                  <a:pt x="7" y="374"/>
                </a:lnTo>
                <a:lnTo>
                  <a:pt x="9" y="350"/>
                </a:lnTo>
                <a:lnTo>
                  <a:pt x="27" y="313"/>
                </a:lnTo>
                <a:lnTo>
                  <a:pt x="39" y="301"/>
                </a:lnTo>
                <a:lnTo>
                  <a:pt x="50" y="297"/>
                </a:lnTo>
                <a:lnTo>
                  <a:pt x="51" y="285"/>
                </a:lnTo>
                <a:lnTo>
                  <a:pt x="48" y="284"/>
                </a:lnTo>
                <a:lnTo>
                  <a:pt x="49" y="282"/>
                </a:lnTo>
                <a:lnTo>
                  <a:pt x="53" y="271"/>
                </a:lnTo>
                <a:lnTo>
                  <a:pt x="71" y="237"/>
                </a:lnTo>
                <a:lnTo>
                  <a:pt x="77" y="218"/>
                </a:lnTo>
                <a:lnTo>
                  <a:pt x="84" y="205"/>
                </a:lnTo>
                <a:lnTo>
                  <a:pt x="99" y="142"/>
                </a:lnTo>
                <a:lnTo>
                  <a:pt x="109" y="125"/>
                </a:lnTo>
                <a:lnTo>
                  <a:pt x="123" y="80"/>
                </a:lnTo>
                <a:lnTo>
                  <a:pt x="131" y="69"/>
                </a:lnTo>
                <a:lnTo>
                  <a:pt x="134" y="53"/>
                </a:lnTo>
                <a:lnTo>
                  <a:pt x="139" y="45"/>
                </a:lnTo>
                <a:lnTo>
                  <a:pt x="136" y="40"/>
                </a:lnTo>
                <a:lnTo>
                  <a:pt x="137" y="30"/>
                </a:lnTo>
                <a:lnTo>
                  <a:pt x="144" y="9"/>
                </a:lnTo>
                <a:lnTo>
                  <a:pt x="148" y="2"/>
                </a:lnTo>
                <a:lnTo>
                  <a:pt x="154" y="0"/>
                </a:lnTo>
                <a:lnTo>
                  <a:pt x="181" y="5"/>
                </a:lnTo>
                <a:lnTo>
                  <a:pt x="196" y="14"/>
                </a:lnTo>
                <a:lnTo>
                  <a:pt x="198" y="10"/>
                </a:lnTo>
                <a:lnTo>
                  <a:pt x="217" y="30"/>
                </a:lnTo>
                <a:lnTo>
                  <a:pt x="219" y="42"/>
                </a:lnTo>
                <a:lnTo>
                  <a:pt x="216" y="78"/>
                </a:lnTo>
                <a:lnTo>
                  <a:pt x="249" y="97"/>
                </a:lnTo>
                <a:lnTo>
                  <a:pt x="273" y="96"/>
                </a:lnTo>
                <a:lnTo>
                  <a:pt x="290" y="90"/>
                </a:lnTo>
                <a:lnTo>
                  <a:pt x="327" y="99"/>
                </a:lnTo>
                <a:lnTo>
                  <a:pt x="337" y="113"/>
                </a:lnTo>
                <a:lnTo>
                  <a:pt x="381" y="108"/>
                </a:lnTo>
                <a:lnTo>
                  <a:pt x="392" y="116"/>
                </a:lnTo>
                <a:lnTo>
                  <a:pt x="412" y="117"/>
                </a:lnTo>
                <a:lnTo>
                  <a:pt x="435" y="111"/>
                </a:lnTo>
                <a:lnTo>
                  <a:pt x="457" y="113"/>
                </a:lnTo>
                <a:lnTo>
                  <a:pt x="466" y="107"/>
                </a:lnTo>
                <a:lnTo>
                  <a:pt x="503" y="113"/>
                </a:lnTo>
                <a:lnTo>
                  <a:pt x="512" y="109"/>
                </a:lnTo>
                <a:lnTo>
                  <a:pt x="675" y="142"/>
                </a:lnTo>
                <a:lnTo>
                  <a:pt x="681" y="163"/>
                </a:lnTo>
                <a:lnTo>
                  <a:pt x="696" y="174"/>
                </a:lnTo>
                <a:lnTo>
                  <a:pt x="700" y="192"/>
                </a:lnTo>
                <a:lnTo>
                  <a:pt x="680" y="218"/>
                </a:lnTo>
                <a:lnTo>
                  <a:pt x="671" y="238"/>
                </a:lnTo>
                <a:lnTo>
                  <a:pt x="658" y="252"/>
                </a:lnTo>
                <a:lnTo>
                  <a:pt x="656" y="263"/>
                </a:lnTo>
                <a:lnTo>
                  <a:pt x="649" y="273"/>
                </a:lnTo>
                <a:lnTo>
                  <a:pt x="637" y="280"/>
                </a:lnTo>
                <a:lnTo>
                  <a:pt x="617" y="307"/>
                </a:lnTo>
                <a:lnTo>
                  <a:pt x="615" y="329"/>
                </a:lnTo>
                <a:lnTo>
                  <a:pt x="630" y="334"/>
                </a:lnTo>
                <a:lnTo>
                  <a:pt x="636" y="346"/>
                </a:lnTo>
                <a:lnTo>
                  <a:pt x="627" y="355"/>
                </a:lnTo>
                <a:lnTo>
                  <a:pt x="629" y="364"/>
                </a:lnTo>
                <a:lnTo>
                  <a:pt x="618" y="383"/>
                </a:lnTo>
                <a:lnTo>
                  <a:pt x="579" y="589"/>
                </a:lnTo>
                <a:lnTo>
                  <a:pt x="541" y="581"/>
                </a:lnTo>
                <a:lnTo>
                  <a:pt x="462" y="565"/>
                </a:lnTo>
                <a:lnTo>
                  <a:pt x="387" y="549"/>
                </a:lnTo>
                <a:lnTo>
                  <a:pt x="335" y="537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2" name="Freeform 142"/>
          <p:cNvSpPr>
            <a:spLocks/>
          </p:cNvSpPr>
          <p:nvPr/>
        </p:nvSpPr>
        <p:spPr bwMode="auto">
          <a:xfrm>
            <a:off x="1677988" y="1695450"/>
            <a:ext cx="869950" cy="723900"/>
          </a:xfrm>
          <a:custGeom>
            <a:avLst/>
            <a:gdLst/>
            <a:ahLst/>
            <a:cxnLst>
              <a:cxn ang="0">
                <a:pos x="332" y="39"/>
              </a:cxn>
              <a:cxn ang="0">
                <a:pos x="475" y="72"/>
              </a:cxn>
              <a:cxn ang="0">
                <a:pos x="615" y="101"/>
              </a:cxn>
              <a:cxn ang="0">
                <a:pos x="559" y="400"/>
              </a:cxn>
              <a:cxn ang="0">
                <a:pos x="562" y="435"/>
              </a:cxn>
              <a:cxn ang="0">
                <a:pos x="560" y="455"/>
              </a:cxn>
              <a:cxn ang="0">
                <a:pos x="379" y="425"/>
              </a:cxn>
              <a:cxn ang="0">
                <a:pos x="330" y="424"/>
              </a:cxn>
              <a:cxn ang="0">
                <a:pos x="282" y="429"/>
              </a:cxn>
              <a:cxn ang="0">
                <a:pos x="250" y="419"/>
              </a:cxn>
              <a:cxn ang="0">
                <a:pos x="193" y="410"/>
              </a:cxn>
              <a:cxn ang="0">
                <a:pos x="136" y="407"/>
              </a:cxn>
              <a:cxn ang="0">
                <a:pos x="76" y="388"/>
              </a:cxn>
              <a:cxn ang="0">
                <a:pos x="76" y="337"/>
              </a:cxn>
              <a:cxn ang="0">
                <a:pos x="49" y="307"/>
              </a:cxn>
              <a:cxn ang="0">
                <a:pos x="10" y="289"/>
              </a:cxn>
              <a:cxn ang="0">
                <a:pos x="3" y="266"/>
              </a:cxn>
              <a:cxn ang="0">
                <a:pos x="13" y="252"/>
              </a:cxn>
              <a:cxn ang="0">
                <a:pos x="15" y="270"/>
              </a:cxn>
              <a:cxn ang="0">
                <a:pos x="20" y="249"/>
              </a:cxn>
              <a:cxn ang="0">
                <a:pos x="24" y="234"/>
              </a:cxn>
              <a:cxn ang="0">
                <a:pos x="13" y="231"/>
              </a:cxn>
              <a:cxn ang="0">
                <a:pos x="14" y="216"/>
              </a:cxn>
              <a:cxn ang="0">
                <a:pos x="26" y="201"/>
              </a:cxn>
              <a:cxn ang="0">
                <a:pos x="14" y="200"/>
              </a:cxn>
              <a:cxn ang="0">
                <a:pos x="11" y="177"/>
              </a:cxn>
              <a:cxn ang="0">
                <a:pos x="11" y="101"/>
              </a:cxn>
              <a:cxn ang="0">
                <a:pos x="0" y="71"/>
              </a:cxn>
              <a:cxn ang="0">
                <a:pos x="5" y="45"/>
              </a:cxn>
              <a:cxn ang="0">
                <a:pos x="21" y="28"/>
              </a:cxn>
              <a:cxn ang="0">
                <a:pos x="71" y="67"/>
              </a:cxn>
              <a:cxn ang="0">
                <a:pos x="100" y="79"/>
              </a:cxn>
              <a:cxn ang="0">
                <a:pos x="138" y="97"/>
              </a:cxn>
              <a:cxn ang="0">
                <a:pos x="156" y="111"/>
              </a:cxn>
              <a:cxn ang="0">
                <a:pos x="148" y="127"/>
              </a:cxn>
              <a:cxn ang="0">
                <a:pos x="134" y="134"/>
              </a:cxn>
              <a:cxn ang="0">
                <a:pos x="111" y="176"/>
              </a:cxn>
              <a:cxn ang="0">
                <a:pos x="126" y="170"/>
              </a:cxn>
              <a:cxn ang="0">
                <a:pos x="128" y="161"/>
              </a:cxn>
              <a:cxn ang="0">
                <a:pos x="160" y="135"/>
              </a:cxn>
              <a:cxn ang="0">
                <a:pos x="172" y="136"/>
              </a:cxn>
              <a:cxn ang="0">
                <a:pos x="176" y="148"/>
              </a:cxn>
              <a:cxn ang="0">
                <a:pos x="189" y="107"/>
              </a:cxn>
              <a:cxn ang="0">
                <a:pos x="186" y="77"/>
              </a:cxn>
              <a:cxn ang="0">
                <a:pos x="174" y="62"/>
              </a:cxn>
              <a:cxn ang="0">
                <a:pos x="181" y="59"/>
              </a:cxn>
              <a:cxn ang="0">
                <a:pos x="193" y="38"/>
              </a:cxn>
              <a:cxn ang="0">
                <a:pos x="202" y="42"/>
              </a:cxn>
              <a:cxn ang="0">
                <a:pos x="201" y="34"/>
              </a:cxn>
              <a:cxn ang="0">
                <a:pos x="180" y="24"/>
              </a:cxn>
              <a:cxn ang="0">
                <a:pos x="172" y="0"/>
              </a:cxn>
            </a:cxnLst>
            <a:rect l="0" t="0" r="r" b="b"/>
            <a:pathLst>
              <a:path w="616" h="456">
                <a:moveTo>
                  <a:pt x="261" y="22"/>
                </a:moveTo>
                <a:lnTo>
                  <a:pt x="332" y="39"/>
                </a:lnTo>
                <a:lnTo>
                  <a:pt x="407" y="57"/>
                </a:lnTo>
                <a:lnTo>
                  <a:pt x="475" y="72"/>
                </a:lnTo>
                <a:lnTo>
                  <a:pt x="541" y="86"/>
                </a:lnTo>
                <a:lnTo>
                  <a:pt x="615" y="101"/>
                </a:lnTo>
                <a:lnTo>
                  <a:pt x="586" y="252"/>
                </a:lnTo>
                <a:lnTo>
                  <a:pt x="559" y="400"/>
                </a:lnTo>
                <a:lnTo>
                  <a:pt x="555" y="409"/>
                </a:lnTo>
                <a:lnTo>
                  <a:pt x="562" y="435"/>
                </a:lnTo>
                <a:lnTo>
                  <a:pt x="555" y="443"/>
                </a:lnTo>
                <a:lnTo>
                  <a:pt x="560" y="455"/>
                </a:lnTo>
                <a:lnTo>
                  <a:pt x="389" y="421"/>
                </a:lnTo>
                <a:lnTo>
                  <a:pt x="379" y="425"/>
                </a:lnTo>
                <a:lnTo>
                  <a:pt x="339" y="418"/>
                </a:lnTo>
                <a:lnTo>
                  <a:pt x="330" y="424"/>
                </a:lnTo>
                <a:lnTo>
                  <a:pt x="307" y="423"/>
                </a:lnTo>
                <a:lnTo>
                  <a:pt x="282" y="429"/>
                </a:lnTo>
                <a:lnTo>
                  <a:pt x="261" y="428"/>
                </a:lnTo>
                <a:lnTo>
                  <a:pt x="250" y="419"/>
                </a:lnTo>
                <a:lnTo>
                  <a:pt x="204" y="425"/>
                </a:lnTo>
                <a:lnTo>
                  <a:pt x="193" y="410"/>
                </a:lnTo>
                <a:lnTo>
                  <a:pt x="153" y="400"/>
                </a:lnTo>
                <a:lnTo>
                  <a:pt x="136" y="407"/>
                </a:lnTo>
                <a:lnTo>
                  <a:pt x="111" y="408"/>
                </a:lnTo>
                <a:lnTo>
                  <a:pt x="76" y="388"/>
                </a:lnTo>
                <a:lnTo>
                  <a:pt x="79" y="350"/>
                </a:lnTo>
                <a:lnTo>
                  <a:pt x="76" y="337"/>
                </a:lnTo>
                <a:lnTo>
                  <a:pt x="57" y="316"/>
                </a:lnTo>
                <a:lnTo>
                  <a:pt x="49" y="307"/>
                </a:lnTo>
                <a:lnTo>
                  <a:pt x="42" y="296"/>
                </a:lnTo>
                <a:lnTo>
                  <a:pt x="10" y="289"/>
                </a:lnTo>
                <a:lnTo>
                  <a:pt x="2" y="278"/>
                </a:lnTo>
                <a:lnTo>
                  <a:pt x="3" y="266"/>
                </a:lnTo>
                <a:lnTo>
                  <a:pt x="9" y="246"/>
                </a:lnTo>
                <a:lnTo>
                  <a:pt x="13" y="252"/>
                </a:lnTo>
                <a:lnTo>
                  <a:pt x="10" y="268"/>
                </a:lnTo>
                <a:lnTo>
                  <a:pt x="15" y="270"/>
                </a:lnTo>
                <a:lnTo>
                  <a:pt x="17" y="266"/>
                </a:lnTo>
                <a:lnTo>
                  <a:pt x="20" y="249"/>
                </a:lnTo>
                <a:lnTo>
                  <a:pt x="24" y="238"/>
                </a:lnTo>
                <a:lnTo>
                  <a:pt x="24" y="234"/>
                </a:lnTo>
                <a:lnTo>
                  <a:pt x="18" y="234"/>
                </a:lnTo>
                <a:lnTo>
                  <a:pt x="13" y="231"/>
                </a:lnTo>
                <a:lnTo>
                  <a:pt x="12" y="226"/>
                </a:lnTo>
                <a:lnTo>
                  <a:pt x="14" y="216"/>
                </a:lnTo>
                <a:lnTo>
                  <a:pt x="21" y="209"/>
                </a:lnTo>
                <a:lnTo>
                  <a:pt x="26" y="201"/>
                </a:lnTo>
                <a:lnTo>
                  <a:pt x="22" y="192"/>
                </a:lnTo>
                <a:lnTo>
                  <a:pt x="14" y="200"/>
                </a:lnTo>
                <a:lnTo>
                  <a:pt x="12" y="198"/>
                </a:lnTo>
                <a:lnTo>
                  <a:pt x="11" y="177"/>
                </a:lnTo>
                <a:lnTo>
                  <a:pt x="15" y="127"/>
                </a:lnTo>
                <a:lnTo>
                  <a:pt x="11" y="101"/>
                </a:lnTo>
                <a:lnTo>
                  <a:pt x="3" y="83"/>
                </a:lnTo>
                <a:lnTo>
                  <a:pt x="0" y="71"/>
                </a:lnTo>
                <a:lnTo>
                  <a:pt x="1" y="59"/>
                </a:lnTo>
                <a:lnTo>
                  <a:pt x="5" y="45"/>
                </a:lnTo>
                <a:lnTo>
                  <a:pt x="13" y="33"/>
                </a:lnTo>
                <a:lnTo>
                  <a:pt x="21" y="28"/>
                </a:lnTo>
                <a:lnTo>
                  <a:pt x="33" y="41"/>
                </a:lnTo>
                <a:lnTo>
                  <a:pt x="71" y="67"/>
                </a:lnTo>
                <a:lnTo>
                  <a:pt x="84" y="70"/>
                </a:lnTo>
                <a:lnTo>
                  <a:pt x="100" y="79"/>
                </a:lnTo>
                <a:lnTo>
                  <a:pt x="121" y="83"/>
                </a:lnTo>
                <a:lnTo>
                  <a:pt x="138" y="97"/>
                </a:lnTo>
                <a:lnTo>
                  <a:pt x="155" y="99"/>
                </a:lnTo>
                <a:lnTo>
                  <a:pt x="156" y="111"/>
                </a:lnTo>
                <a:lnTo>
                  <a:pt x="151" y="124"/>
                </a:lnTo>
                <a:lnTo>
                  <a:pt x="148" y="127"/>
                </a:lnTo>
                <a:lnTo>
                  <a:pt x="139" y="130"/>
                </a:lnTo>
                <a:lnTo>
                  <a:pt x="134" y="134"/>
                </a:lnTo>
                <a:lnTo>
                  <a:pt x="114" y="159"/>
                </a:lnTo>
                <a:lnTo>
                  <a:pt x="111" y="176"/>
                </a:lnTo>
                <a:lnTo>
                  <a:pt x="122" y="179"/>
                </a:lnTo>
                <a:lnTo>
                  <a:pt x="126" y="170"/>
                </a:lnTo>
                <a:lnTo>
                  <a:pt x="122" y="167"/>
                </a:lnTo>
                <a:lnTo>
                  <a:pt x="128" y="161"/>
                </a:lnTo>
                <a:lnTo>
                  <a:pt x="143" y="153"/>
                </a:lnTo>
                <a:lnTo>
                  <a:pt x="160" y="135"/>
                </a:lnTo>
                <a:lnTo>
                  <a:pt x="169" y="134"/>
                </a:lnTo>
                <a:lnTo>
                  <a:pt x="172" y="136"/>
                </a:lnTo>
                <a:lnTo>
                  <a:pt x="175" y="147"/>
                </a:lnTo>
                <a:lnTo>
                  <a:pt x="176" y="148"/>
                </a:lnTo>
                <a:lnTo>
                  <a:pt x="183" y="129"/>
                </a:lnTo>
                <a:lnTo>
                  <a:pt x="189" y="107"/>
                </a:lnTo>
                <a:lnTo>
                  <a:pt x="187" y="82"/>
                </a:lnTo>
                <a:lnTo>
                  <a:pt x="186" y="77"/>
                </a:lnTo>
                <a:lnTo>
                  <a:pt x="180" y="71"/>
                </a:lnTo>
                <a:lnTo>
                  <a:pt x="174" y="62"/>
                </a:lnTo>
                <a:lnTo>
                  <a:pt x="174" y="60"/>
                </a:lnTo>
                <a:lnTo>
                  <a:pt x="181" y="59"/>
                </a:lnTo>
                <a:lnTo>
                  <a:pt x="189" y="51"/>
                </a:lnTo>
                <a:lnTo>
                  <a:pt x="193" y="38"/>
                </a:lnTo>
                <a:lnTo>
                  <a:pt x="197" y="38"/>
                </a:lnTo>
                <a:lnTo>
                  <a:pt x="202" y="42"/>
                </a:lnTo>
                <a:lnTo>
                  <a:pt x="204" y="41"/>
                </a:lnTo>
                <a:lnTo>
                  <a:pt x="201" y="34"/>
                </a:lnTo>
                <a:lnTo>
                  <a:pt x="190" y="27"/>
                </a:lnTo>
                <a:lnTo>
                  <a:pt x="180" y="24"/>
                </a:lnTo>
                <a:lnTo>
                  <a:pt x="175" y="13"/>
                </a:lnTo>
                <a:lnTo>
                  <a:pt x="172" y="0"/>
                </a:lnTo>
                <a:lnTo>
                  <a:pt x="261" y="22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3" name="Rectangle 143"/>
          <p:cNvSpPr>
            <a:spLocks noChangeArrowheads="1"/>
          </p:cNvSpPr>
          <p:nvPr/>
        </p:nvSpPr>
        <p:spPr bwMode="auto">
          <a:xfrm>
            <a:off x="7480300" y="3975100"/>
            <a:ext cx="561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0384" name="Line 144"/>
          <p:cNvSpPr>
            <a:spLocks noChangeShapeType="1"/>
          </p:cNvSpPr>
          <p:nvPr/>
        </p:nvSpPr>
        <p:spPr bwMode="auto">
          <a:xfrm>
            <a:off x="7332663" y="3711575"/>
            <a:ext cx="298450" cy="261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blurRad="63500" dist="17961" dir="81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85</TotalTime>
  <Words>1626</Words>
  <Application>Microsoft Office PowerPoint</Application>
  <PresentationFormat>On-screen Show (4:3)</PresentationFormat>
  <Paragraphs>228</Paragraphs>
  <Slides>36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Inkwell</vt:lpstr>
      <vt:lpstr>Chapter 8: International Strategies and Strategies for Entrepreneurial Ventures and Not-For-Profits</vt:lpstr>
      <vt:lpstr>International Business: The Last Frontier</vt:lpstr>
      <vt:lpstr>Political-Legal Environment</vt:lpstr>
      <vt:lpstr>High-Risk Environments</vt:lpstr>
      <vt:lpstr>The Economic Environment</vt:lpstr>
      <vt:lpstr>The Cultural Environment</vt:lpstr>
      <vt:lpstr>Multi-country vs. Global Approach </vt:lpstr>
      <vt:lpstr>Multicultural Strategy    </vt:lpstr>
      <vt:lpstr>Cracker Barrel Locations</vt:lpstr>
      <vt:lpstr>5 International Strategy Alternatives</vt:lpstr>
      <vt:lpstr>Born Global Firms</vt:lpstr>
      <vt:lpstr>What Are Entrepreneurial Ventures &amp; Small Businesses?</vt:lpstr>
      <vt:lpstr>Importance of these Organizations</vt:lpstr>
      <vt:lpstr>Importance of these Organizations Continued…</vt:lpstr>
      <vt:lpstr>External and Internal Analysis</vt:lpstr>
      <vt:lpstr>Strategy Choices</vt:lpstr>
      <vt:lpstr>Strategy Evaluation</vt:lpstr>
      <vt:lpstr>Specific Strategic Issues Facing Small Businesses</vt:lpstr>
      <vt:lpstr>Human Resource Management Issues</vt:lpstr>
      <vt:lpstr>Innovation and Flexibility</vt:lpstr>
      <vt:lpstr>Not-for-Profit Organizations</vt:lpstr>
      <vt:lpstr>Public Sector Organizations</vt:lpstr>
      <vt:lpstr>Other NFPs</vt:lpstr>
      <vt:lpstr>External Analysis for NFPs</vt:lpstr>
      <vt:lpstr>External Environmental Factors also affect NFPs</vt:lpstr>
      <vt:lpstr>Slide 26</vt:lpstr>
      <vt:lpstr>Slide 27</vt:lpstr>
      <vt:lpstr>Internal Environmental Analysis </vt:lpstr>
      <vt:lpstr>Strategy Choices for NFPs</vt:lpstr>
      <vt:lpstr>NFP Strategy</vt:lpstr>
      <vt:lpstr>Strategy Evaluation</vt:lpstr>
      <vt:lpstr>Slide 32</vt:lpstr>
      <vt:lpstr>Specific Strategic Issues facing NFP</vt:lpstr>
      <vt:lpstr>Misperception About Usefulness of SM</vt:lpstr>
      <vt:lpstr>Challenges of Multiple Stakeholders</vt:lpstr>
      <vt:lpstr>Unique Strategies Used by NFP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International Strategies and Strategies for Entrepreneurial Ventures and Not-For-Profits</dc:title>
  <dc:creator>Alexander Wegmann</dc:creator>
  <cp:lastModifiedBy>Jessica Drummond</cp:lastModifiedBy>
  <cp:revision>3</cp:revision>
  <dcterms:created xsi:type="dcterms:W3CDTF">2010-03-30T02:10:28Z</dcterms:created>
  <dcterms:modified xsi:type="dcterms:W3CDTF">2010-03-30T06:08:28Z</dcterms:modified>
</cp:coreProperties>
</file>