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57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CCB849-E193-7845-AA45-38D15B723685}" type="doc">
      <dgm:prSet loTypeId="urn:microsoft.com/office/officeart/2005/8/layout/vList5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980677-075B-3A46-911B-A1F5C46DFE58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1870</a:t>
          </a:r>
        </a:p>
      </dgm:t>
    </dgm:pt>
    <dgm:pt modelId="{25D02075-526B-374E-983A-08CB04D32466}" type="parTrans" cxnId="{24507455-DF91-4946-A08F-A489186A42A1}">
      <dgm:prSet/>
      <dgm:spPr/>
      <dgm:t>
        <a:bodyPr/>
        <a:lstStyle/>
        <a:p>
          <a:endParaRPr lang="en-US"/>
        </a:p>
      </dgm:t>
    </dgm:pt>
    <dgm:pt modelId="{C8EEC559-AF24-6D4D-AF1C-CA0D89A50AE3}" type="sibTrans" cxnId="{24507455-DF91-4946-A08F-A489186A42A1}">
      <dgm:prSet/>
      <dgm:spPr/>
      <dgm:t>
        <a:bodyPr/>
        <a:lstStyle/>
        <a:p>
          <a:endParaRPr lang="en-US"/>
        </a:p>
      </dgm:t>
    </dgm:pt>
    <dgm:pt modelId="{33143D60-21FA-C646-A96B-91C88DD519E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Standard Oil is established by John D. Rockefeller</a:t>
          </a:r>
        </a:p>
      </dgm:t>
    </dgm:pt>
    <dgm:pt modelId="{D031DB2C-C68D-BA42-9AB5-365912A45240}" type="parTrans" cxnId="{DE02033F-A305-5346-9384-C410B66275D9}">
      <dgm:prSet/>
      <dgm:spPr/>
      <dgm:t>
        <a:bodyPr/>
        <a:lstStyle/>
        <a:p>
          <a:endParaRPr lang="en-US"/>
        </a:p>
      </dgm:t>
    </dgm:pt>
    <dgm:pt modelId="{8BA62F01-A89C-6444-B51D-6128FF239EF5}" type="sibTrans" cxnId="{DE02033F-A305-5346-9384-C410B66275D9}">
      <dgm:prSet/>
      <dgm:spPr/>
      <dgm:t>
        <a:bodyPr/>
        <a:lstStyle/>
        <a:p>
          <a:endParaRPr lang="en-US"/>
        </a:p>
      </dgm:t>
    </dgm:pt>
    <dgm:pt modelId="{3B1801F3-75C2-7848-A7AC-CF27FD2FEC3D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1911</a:t>
          </a:r>
        </a:p>
      </dgm:t>
    </dgm:pt>
    <dgm:pt modelId="{42A0CA1A-6CCD-7648-A26C-168A5DADD35A}" type="parTrans" cxnId="{228D3FA0-3F4B-1941-BE25-770C41D128DE}">
      <dgm:prSet/>
      <dgm:spPr/>
      <dgm:t>
        <a:bodyPr/>
        <a:lstStyle/>
        <a:p>
          <a:endParaRPr lang="en-US"/>
        </a:p>
      </dgm:t>
    </dgm:pt>
    <dgm:pt modelId="{7B462455-8F9D-854C-922F-A75BD350F5F4}" type="sibTrans" cxnId="{228D3FA0-3F4B-1941-BE25-770C41D128DE}">
      <dgm:prSet/>
      <dgm:spPr/>
      <dgm:t>
        <a:bodyPr/>
        <a:lstStyle/>
        <a:p>
          <a:endParaRPr lang="en-US"/>
        </a:p>
      </dgm:t>
    </dgm:pt>
    <dgm:pt modelId="{5198B4A6-7482-6647-81A3-05DBB5456947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Standard Oil breaks up into 34 different companies, including Jersey Standard, Socony, and Vacuum Oil</a:t>
          </a:r>
        </a:p>
      </dgm:t>
    </dgm:pt>
    <dgm:pt modelId="{DD8DFF12-1874-F54C-BC1C-93F4F78EAAE2}" type="parTrans" cxnId="{7E26C43F-82FF-D545-9D62-9A0DA4ACDF3D}">
      <dgm:prSet/>
      <dgm:spPr/>
      <dgm:t>
        <a:bodyPr/>
        <a:lstStyle/>
        <a:p>
          <a:endParaRPr lang="en-US"/>
        </a:p>
      </dgm:t>
    </dgm:pt>
    <dgm:pt modelId="{AEB977EA-099B-6740-A770-0203B905DBF9}" type="sibTrans" cxnId="{7E26C43F-82FF-D545-9D62-9A0DA4ACDF3D}">
      <dgm:prSet/>
      <dgm:spPr/>
      <dgm:t>
        <a:bodyPr/>
        <a:lstStyle/>
        <a:p>
          <a:endParaRPr lang="en-US"/>
        </a:p>
      </dgm:t>
    </dgm:pt>
    <dgm:pt modelId="{7FA4BA58-F573-3248-A470-F4C8934E6EB6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1931</a:t>
          </a:r>
        </a:p>
      </dgm:t>
    </dgm:pt>
    <dgm:pt modelId="{367CA41C-DBC9-C346-9EC0-10E967B2EE2A}" type="parTrans" cxnId="{D12560A7-EBDC-2B41-9553-1597B446FA2A}">
      <dgm:prSet/>
      <dgm:spPr/>
      <dgm:t>
        <a:bodyPr/>
        <a:lstStyle/>
        <a:p>
          <a:endParaRPr lang="en-US"/>
        </a:p>
      </dgm:t>
    </dgm:pt>
    <dgm:pt modelId="{B76E6907-9EF5-AA40-89B8-B5E581531CD1}" type="sibTrans" cxnId="{D12560A7-EBDC-2B41-9553-1597B446FA2A}">
      <dgm:prSet/>
      <dgm:spPr/>
      <dgm:t>
        <a:bodyPr/>
        <a:lstStyle/>
        <a:p>
          <a:endParaRPr lang="en-US"/>
        </a:p>
      </dgm:t>
    </dgm:pt>
    <dgm:pt modelId="{7288FB4E-93E4-6641-AEDF-D21FAB7C0F17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Socony and Vacuum Oil Company merge to form Socony Vacuum</a:t>
          </a:r>
        </a:p>
      </dgm:t>
    </dgm:pt>
    <dgm:pt modelId="{70BAD7CB-CB95-5245-AD5E-285819365A5D}" type="parTrans" cxnId="{FFB42B09-5D6A-C347-B287-BBECEBB74077}">
      <dgm:prSet/>
      <dgm:spPr/>
      <dgm:t>
        <a:bodyPr/>
        <a:lstStyle/>
        <a:p>
          <a:endParaRPr lang="en-US"/>
        </a:p>
      </dgm:t>
    </dgm:pt>
    <dgm:pt modelId="{3592D215-E36A-054D-9A15-9AF085253D6F}" type="sibTrans" cxnId="{FFB42B09-5D6A-C347-B287-BBECEBB74077}">
      <dgm:prSet/>
      <dgm:spPr/>
      <dgm:t>
        <a:bodyPr/>
        <a:lstStyle/>
        <a:p>
          <a:endParaRPr lang="en-US"/>
        </a:p>
      </dgm:t>
    </dgm:pt>
    <dgm:pt modelId="{FB60FDEF-736E-6A4A-9BBC-E496AF01C110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1955</a:t>
          </a:r>
        </a:p>
      </dgm:t>
    </dgm:pt>
    <dgm:pt modelId="{B3EFF762-EBBE-E04A-8685-572A2AADA56F}" type="parTrans" cxnId="{77029FB2-3F0A-3B42-9B38-92FEB71D484C}">
      <dgm:prSet/>
      <dgm:spPr/>
      <dgm:t>
        <a:bodyPr/>
        <a:lstStyle/>
        <a:p>
          <a:endParaRPr lang="en-US"/>
        </a:p>
      </dgm:t>
    </dgm:pt>
    <dgm:pt modelId="{2160D079-09EC-4F4D-B1E4-1552EB322DDA}" type="sibTrans" cxnId="{77029FB2-3F0A-3B42-9B38-92FEB71D484C}">
      <dgm:prSet/>
      <dgm:spPr/>
      <dgm:t>
        <a:bodyPr/>
        <a:lstStyle/>
        <a:p>
          <a:endParaRPr lang="en-US"/>
        </a:p>
      </dgm:t>
    </dgm:pt>
    <dgm:pt modelId="{B55D022E-E85F-8F42-8833-5AB2E2C02B2C}">
      <dgm:prSet phldrT="[Text]"/>
      <dgm:spPr/>
      <dgm:t>
        <a:bodyPr/>
        <a:lstStyle/>
        <a:p>
          <a:r>
            <a:rPr lang="en-US" dirty="0">
              <a:solidFill>
                <a:srgbClr val="000000"/>
              </a:solidFill>
            </a:rPr>
            <a:t>Mobil celebrates 100 years since founding the Vacuum Oil Company in 1866 and changes the company name to Mobil Oil Corporation </a:t>
          </a:r>
        </a:p>
      </dgm:t>
    </dgm:pt>
    <dgm:pt modelId="{192B8D7F-95AC-8E4B-8394-8FAC539BC611}" type="parTrans" cxnId="{34161DF3-E5FD-AB4C-9407-5815D1CE6F10}">
      <dgm:prSet/>
      <dgm:spPr/>
      <dgm:t>
        <a:bodyPr/>
        <a:lstStyle/>
        <a:p>
          <a:endParaRPr lang="en-US"/>
        </a:p>
      </dgm:t>
    </dgm:pt>
    <dgm:pt modelId="{21F069A7-195C-D241-A6A7-ED4A8F125913}" type="sibTrans" cxnId="{34161DF3-E5FD-AB4C-9407-5815D1CE6F10}">
      <dgm:prSet/>
      <dgm:spPr/>
      <dgm:t>
        <a:bodyPr/>
        <a:lstStyle/>
        <a:p>
          <a:endParaRPr lang="en-US"/>
        </a:p>
      </dgm:t>
    </dgm:pt>
    <dgm:pt modelId="{C85F22C8-486D-FE4F-B675-E433B2C6EFE6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1966</a:t>
          </a:r>
        </a:p>
      </dgm:t>
    </dgm:pt>
    <dgm:pt modelId="{2C22D466-0620-5A4D-B4C7-CC635C03E9B3}" type="parTrans" cxnId="{1F88698C-4112-8341-B44C-19DE50C57AE7}">
      <dgm:prSet/>
      <dgm:spPr/>
      <dgm:t>
        <a:bodyPr/>
        <a:lstStyle/>
        <a:p>
          <a:endParaRPr lang="en-US"/>
        </a:p>
      </dgm:t>
    </dgm:pt>
    <dgm:pt modelId="{1CA0C4DF-01A1-3741-A697-F01E0948AC0A}" type="sibTrans" cxnId="{1F88698C-4112-8341-B44C-19DE50C57AE7}">
      <dgm:prSet/>
      <dgm:spPr/>
      <dgm:t>
        <a:bodyPr/>
        <a:lstStyle/>
        <a:p>
          <a:endParaRPr lang="en-US"/>
        </a:p>
      </dgm:t>
    </dgm:pt>
    <dgm:pt modelId="{317CC981-01CD-5B49-A94F-16AF5275E738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1972</a:t>
          </a:r>
        </a:p>
      </dgm:t>
    </dgm:pt>
    <dgm:pt modelId="{E8E99D7A-D5A5-7142-A957-7FB99FF41175}" type="parTrans" cxnId="{0B7450F0-DBC9-454D-86BB-4829A89C1D90}">
      <dgm:prSet/>
      <dgm:spPr/>
      <dgm:t>
        <a:bodyPr/>
        <a:lstStyle/>
        <a:p>
          <a:endParaRPr lang="en-US"/>
        </a:p>
      </dgm:t>
    </dgm:pt>
    <dgm:pt modelId="{16C7EBFB-724F-DF4B-93BB-37B456B29B42}" type="sibTrans" cxnId="{0B7450F0-DBC9-454D-86BB-4829A89C1D90}">
      <dgm:prSet/>
      <dgm:spPr/>
      <dgm:t>
        <a:bodyPr/>
        <a:lstStyle/>
        <a:p>
          <a:endParaRPr lang="en-US"/>
        </a:p>
      </dgm:t>
    </dgm:pt>
    <dgm:pt modelId="{A046FBC7-4015-844B-92A1-048D7DF08AC7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Jersey Standard changes its name to the Exxon Corporation</a:t>
          </a:r>
        </a:p>
      </dgm:t>
    </dgm:pt>
    <dgm:pt modelId="{AE78ED97-A52A-2D48-97F1-546D1CE9DED4}" type="parTrans" cxnId="{A9110C37-9D52-674A-A6B6-3A83985278A2}">
      <dgm:prSet/>
      <dgm:spPr/>
      <dgm:t>
        <a:bodyPr/>
        <a:lstStyle/>
        <a:p>
          <a:endParaRPr lang="en-US"/>
        </a:p>
      </dgm:t>
    </dgm:pt>
    <dgm:pt modelId="{A30CFAFB-AC73-E346-B0D9-050653937E3C}" type="sibTrans" cxnId="{A9110C37-9D52-674A-A6B6-3A83985278A2}">
      <dgm:prSet/>
      <dgm:spPr/>
      <dgm:t>
        <a:bodyPr/>
        <a:lstStyle/>
        <a:p>
          <a:endParaRPr lang="en-US"/>
        </a:p>
      </dgm:t>
    </dgm:pt>
    <dgm:pt modelId="{B9028BD6-905D-4448-B022-0399D10E49DE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1989</a:t>
          </a:r>
        </a:p>
      </dgm:t>
    </dgm:pt>
    <dgm:pt modelId="{4486B8AB-10E7-274D-A890-DD885132F691}" type="parTrans" cxnId="{F7981805-F2E5-2A4B-BCF5-E8F0DD1346B6}">
      <dgm:prSet/>
      <dgm:spPr/>
      <dgm:t>
        <a:bodyPr/>
        <a:lstStyle/>
        <a:p>
          <a:endParaRPr lang="en-US"/>
        </a:p>
      </dgm:t>
    </dgm:pt>
    <dgm:pt modelId="{B3453B33-EBA9-754D-BEFE-3FCC85098D96}" type="sibTrans" cxnId="{F7981805-F2E5-2A4B-BCF5-E8F0DD1346B6}">
      <dgm:prSet/>
      <dgm:spPr/>
      <dgm:t>
        <a:bodyPr/>
        <a:lstStyle/>
        <a:p>
          <a:endParaRPr lang="en-US"/>
        </a:p>
      </dgm:t>
    </dgm:pt>
    <dgm:pt modelId="{1DA236DD-9E9A-5D4C-B8C8-E86343A89EF4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On March 24th, the Exxon Valdez tanker crashes in Prince William Sound, AK, spilling over 11 million gallons of crude oil</a:t>
          </a:r>
        </a:p>
      </dgm:t>
    </dgm:pt>
    <dgm:pt modelId="{E0CFAF22-E6CD-6A47-A512-E168815B5ACD}" type="parTrans" cxnId="{8C16B474-A332-A84F-B6C7-724010704D96}">
      <dgm:prSet/>
      <dgm:spPr/>
      <dgm:t>
        <a:bodyPr/>
        <a:lstStyle/>
        <a:p>
          <a:endParaRPr lang="en-US"/>
        </a:p>
      </dgm:t>
    </dgm:pt>
    <dgm:pt modelId="{98B1BC1D-3044-5546-BBC9-0A221326D86B}" type="sibTrans" cxnId="{8C16B474-A332-A84F-B6C7-724010704D96}">
      <dgm:prSet/>
      <dgm:spPr/>
      <dgm:t>
        <a:bodyPr/>
        <a:lstStyle/>
        <a:p>
          <a:endParaRPr lang="en-US"/>
        </a:p>
      </dgm:t>
    </dgm:pt>
    <dgm:pt modelId="{B2F9B88A-9EF9-7642-9B32-4B88C255CAD2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1999</a:t>
          </a:r>
        </a:p>
      </dgm:t>
    </dgm:pt>
    <dgm:pt modelId="{A2AE1EE6-269F-F842-8320-A3F1C9F4822C}" type="parTrans" cxnId="{C433BD85-2A8B-C241-B77E-DBE4B564AFE2}">
      <dgm:prSet/>
      <dgm:spPr/>
      <dgm:t>
        <a:bodyPr/>
        <a:lstStyle/>
        <a:p>
          <a:endParaRPr lang="en-US"/>
        </a:p>
      </dgm:t>
    </dgm:pt>
    <dgm:pt modelId="{8CF41E30-1771-4B43-8B7F-E6D80510DED5}" type="sibTrans" cxnId="{C433BD85-2A8B-C241-B77E-DBE4B564AFE2}">
      <dgm:prSet/>
      <dgm:spPr/>
      <dgm:t>
        <a:bodyPr/>
        <a:lstStyle/>
        <a:p>
          <a:endParaRPr lang="en-US"/>
        </a:p>
      </dgm:t>
    </dgm:pt>
    <dgm:pt modelId="{B9302077-A648-C049-85EB-3013482A10E5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Exxon and Mobil join to form ExxonMobil Corporation, the largest company in the world</a:t>
          </a:r>
        </a:p>
      </dgm:t>
    </dgm:pt>
    <dgm:pt modelId="{AD46051D-88C0-AF44-AA86-4CDB7472BE59}" type="parTrans" cxnId="{514788FE-0E70-8748-9D99-0288F7363720}">
      <dgm:prSet/>
      <dgm:spPr/>
      <dgm:t>
        <a:bodyPr/>
        <a:lstStyle/>
        <a:p>
          <a:endParaRPr lang="en-US"/>
        </a:p>
      </dgm:t>
    </dgm:pt>
    <dgm:pt modelId="{7C43EF8F-EBB8-0E47-BC84-FB27C1E24459}" type="sibTrans" cxnId="{514788FE-0E70-8748-9D99-0288F7363720}">
      <dgm:prSet/>
      <dgm:spPr/>
      <dgm:t>
        <a:bodyPr/>
        <a:lstStyle/>
        <a:p>
          <a:endParaRPr lang="en-US"/>
        </a:p>
      </dgm:t>
    </dgm:pt>
    <dgm:pt modelId="{9ED435DC-EE66-DE46-BF73-AE88B8186E64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2010 </a:t>
          </a:r>
        </a:p>
      </dgm:t>
    </dgm:pt>
    <dgm:pt modelId="{8020834E-ACFB-B74F-8B47-83B548788726}" type="parTrans" cxnId="{8216B8E8-519E-0649-B50C-742087EF48F6}">
      <dgm:prSet/>
      <dgm:spPr/>
      <dgm:t>
        <a:bodyPr/>
        <a:lstStyle/>
        <a:p>
          <a:endParaRPr lang="en-US"/>
        </a:p>
      </dgm:t>
    </dgm:pt>
    <dgm:pt modelId="{15ECAA25-3A67-6644-9633-D8D5D9E044DB}" type="sibTrans" cxnId="{8216B8E8-519E-0649-B50C-742087EF48F6}">
      <dgm:prSet/>
      <dgm:spPr/>
      <dgm:t>
        <a:bodyPr/>
        <a:lstStyle/>
        <a:p>
          <a:endParaRPr lang="en-US"/>
        </a:p>
      </dgm:t>
    </dgm:pt>
    <dgm:pt modelId="{EA479BDD-FBC5-CE41-A9AA-82AF6FD9E19B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ExxonMobil acquires XTO Energy Inc.</a:t>
          </a:r>
        </a:p>
      </dgm:t>
    </dgm:pt>
    <dgm:pt modelId="{23420BD7-8B77-4A45-B014-5847AD54F1BB}" type="parTrans" cxnId="{77649999-5AB2-9449-8A13-38AF321F120C}">
      <dgm:prSet/>
      <dgm:spPr/>
      <dgm:t>
        <a:bodyPr/>
        <a:lstStyle/>
        <a:p>
          <a:endParaRPr lang="en-US"/>
        </a:p>
      </dgm:t>
    </dgm:pt>
    <dgm:pt modelId="{00372B11-34E6-2B45-A128-EA377A8AF4D1}" type="sibTrans" cxnId="{77649999-5AB2-9449-8A13-38AF321F120C}">
      <dgm:prSet/>
      <dgm:spPr/>
      <dgm:t>
        <a:bodyPr/>
        <a:lstStyle/>
        <a:p>
          <a:endParaRPr lang="en-US"/>
        </a:p>
      </dgm:t>
    </dgm:pt>
    <dgm:pt modelId="{0EAF5A5E-CC4A-1B44-B651-FC98F6EB1AC7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Socony Vacuum becomes Socony Mobil Oil Company </a:t>
          </a:r>
        </a:p>
      </dgm:t>
    </dgm:pt>
    <dgm:pt modelId="{02BECA80-F168-F946-A65A-CE90546F391E}" type="sibTrans" cxnId="{7F781A42-CAA8-C84C-8A92-242C2F2A691E}">
      <dgm:prSet/>
      <dgm:spPr/>
      <dgm:t>
        <a:bodyPr/>
        <a:lstStyle/>
        <a:p>
          <a:endParaRPr lang="en-US"/>
        </a:p>
      </dgm:t>
    </dgm:pt>
    <dgm:pt modelId="{412C86B6-9C7E-4C47-A7EB-5B1256F71EE1}" type="parTrans" cxnId="{7F781A42-CAA8-C84C-8A92-242C2F2A691E}">
      <dgm:prSet/>
      <dgm:spPr/>
      <dgm:t>
        <a:bodyPr/>
        <a:lstStyle/>
        <a:p>
          <a:endParaRPr lang="en-US"/>
        </a:p>
      </dgm:t>
    </dgm:pt>
    <dgm:pt modelId="{586C0354-CEB7-3D45-AFC5-0C3CFAFE0714}" type="pres">
      <dgm:prSet presAssocID="{F4CCB849-E193-7845-AA45-38D15B72368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6B9ED5-6143-A94B-B06E-F0F35E3DC0B0}" type="pres">
      <dgm:prSet presAssocID="{41980677-075B-3A46-911B-A1F5C46DFE58}" presName="linNode" presStyleCnt="0"/>
      <dgm:spPr/>
    </dgm:pt>
    <dgm:pt modelId="{41722E3C-857D-F44B-8F74-702F5D7A82D0}" type="pres">
      <dgm:prSet presAssocID="{41980677-075B-3A46-911B-A1F5C46DFE58}" presName="parentText" presStyleLbl="node1" presStyleIdx="0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3D572C-7471-454F-AF1A-1391410ECA0A}" type="pres">
      <dgm:prSet presAssocID="{41980677-075B-3A46-911B-A1F5C46DFE58}" presName="descendantText" presStyleLbl="align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0AB6B-A411-3D4F-8DB2-F5A62BC375E4}" type="pres">
      <dgm:prSet presAssocID="{C8EEC559-AF24-6D4D-AF1C-CA0D89A50AE3}" presName="sp" presStyleCnt="0"/>
      <dgm:spPr/>
    </dgm:pt>
    <dgm:pt modelId="{059D567E-BDEA-AA42-A977-B4552A156A46}" type="pres">
      <dgm:prSet presAssocID="{3B1801F3-75C2-7848-A7AC-CF27FD2FEC3D}" presName="linNode" presStyleCnt="0"/>
      <dgm:spPr/>
    </dgm:pt>
    <dgm:pt modelId="{BB44B1D4-98E7-4C4A-AA03-2C532E47851B}" type="pres">
      <dgm:prSet presAssocID="{3B1801F3-75C2-7848-A7AC-CF27FD2FEC3D}" presName="parentText" presStyleLbl="node1" presStyleIdx="1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66F4D-A119-3B4A-83F6-9DAEE927AB8F}" type="pres">
      <dgm:prSet presAssocID="{3B1801F3-75C2-7848-A7AC-CF27FD2FEC3D}" presName="descendantText" presStyleLbl="align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8AA4C-22A3-214A-9745-111FAAB78B1D}" type="pres">
      <dgm:prSet presAssocID="{7B462455-8F9D-854C-922F-A75BD350F5F4}" presName="sp" presStyleCnt="0"/>
      <dgm:spPr/>
    </dgm:pt>
    <dgm:pt modelId="{E7F47578-8BC0-DA41-B2E7-AD1C36FE54BE}" type="pres">
      <dgm:prSet presAssocID="{7FA4BA58-F573-3248-A470-F4C8934E6EB6}" presName="linNode" presStyleCnt="0"/>
      <dgm:spPr/>
    </dgm:pt>
    <dgm:pt modelId="{E3F16694-1BC2-B74D-8275-1067599FF6A7}" type="pres">
      <dgm:prSet presAssocID="{7FA4BA58-F573-3248-A470-F4C8934E6EB6}" presName="parentText" presStyleLbl="node1" presStyleIdx="2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0F41A-4C6D-8C4A-87F0-9DC927E3C3A1}" type="pres">
      <dgm:prSet presAssocID="{7FA4BA58-F573-3248-A470-F4C8934E6EB6}" presName="descendantText" presStyleLbl="align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A40C-E093-8B4B-9315-7B5650273139}" type="pres">
      <dgm:prSet presAssocID="{B76E6907-9EF5-AA40-89B8-B5E581531CD1}" presName="sp" presStyleCnt="0"/>
      <dgm:spPr/>
    </dgm:pt>
    <dgm:pt modelId="{BF94A474-07B0-9B4E-A14B-3FDF9DA7F8E7}" type="pres">
      <dgm:prSet presAssocID="{FB60FDEF-736E-6A4A-9BBC-E496AF01C110}" presName="linNode" presStyleCnt="0"/>
      <dgm:spPr/>
    </dgm:pt>
    <dgm:pt modelId="{20971F57-9550-3845-9998-E36B9BD57B82}" type="pres">
      <dgm:prSet presAssocID="{FB60FDEF-736E-6A4A-9BBC-E496AF01C110}" presName="parentText" presStyleLbl="node1" presStyleIdx="3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B247EF-38BA-8A4F-95DE-47D68EC29E44}" type="pres">
      <dgm:prSet presAssocID="{FB60FDEF-736E-6A4A-9BBC-E496AF01C110}" presName="descendantText" presStyleLbl="align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F8A78-8E22-3248-9CE4-C1142DB71312}" type="pres">
      <dgm:prSet presAssocID="{2160D079-09EC-4F4D-B1E4-1552EB322DDA}" presName="sp" presStyleCnt="0"/>
      <dgm:spPr/>
    </dgm:pt>
    <dgm:pt modelId="{3608B5F8-E485-8C4F-BE6B-A88ABF6BE7AB}" type="pres">
      <dgm:prSet presAssocID="{C85F22C8-486D-FE4F-B675-E433B2C6EFE6}" presName="linNode" presStyleCnt="0"/>
      <dgm:spPr/>
    </dgm:pt>
    <dgm:pt modelId="{D6129350-08A4-1B43-BA0B-64FBE563F82A}" type="pres">
      <dgm:prSet presAssocID="{C85F22C8-486D-FE4F-B675-E433B2C6EFE6}" presName="parentText" presStyleLbl="node1" presStyleIdx="4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EC52D-D51B-5C4B-BE1F-CAD7D56DF5E5}" type="pres">
      <dgm:prSet presAssocID="{C85F22C8-486D-FE4F-B675-E433B2C6EFE6}" presName="descendantText" presStyleLbl="align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B9BF8-824B-9441-A7A8-9C13182FB889}" type="pres">
      <dgm:prSet presAssocID="{1CA0C4DF-01A1-3741-A697-F01E0948AC0A}" presName="sp" presStyleCnt="0"/>
      <dgm:spPr/>
    </dgm:pt>
    <dgm:pt modelId="{799D64AD-6036-7D44-A4ED-D3061777227E}" type="pres">
      <dgm:prSet presAssocID="{317CC981-01CD-5B49-A94F-16AF5275E738}" presName="linNode" presStyleCnt="0"/>
      <dgm:spPr/>
    </dgm:pt>
    <dgm:pt modelId="{A1D79B77-2869-BD45-9E78-8AF95D95CF75}" type="pres">
      <dgm:prSet presAssocID="{317CC981-01CD-5B49-A94F-16AF5275E738}" presName="parentText" presStyleLbl="node1" presStyleIdx="5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6DA3A8-3650-9848-8542-39526BBE2C7A}" type="pres">
      <dgm:prSet presAssocID="{317CC981-01CD-5B49-A94F-16AF5275E738}" presName="descendant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57DBA-8618-294D-A74F-220769B49ACE}" type="pres">
      <dgm:prSet presAssocID="{16C7EBFB-724F-DF4B-93BB-37B456B29B42}" presName="sp" presStyleCnt="0"/>
      <dgm:spPr/>
    </dgm:pt>
    <dgm:pt modelId="{02CF5BAB-0C88-D94E-856B-4DF2021C1289}" type="pres">
      <dgm:prSet presAssocID="{B9028BD6-905D-4448-B022-0399D10E49DE}" presName="linNode" presStyleCnt="0"/>
      <dgm:spPr/>
    </dgm:pt>
    <dgm:pt modelId="{7EE2F64C-A6F8-FC4D-BDDD-2AE6FC4D4EDB}" type="pres">
      <dgm:prSet presAssocID="{B9028BD6-905D-4448-B022-0399D10E49DE}" presName="parentText" presStyleLbl="node1" presStyleIdx="6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93716-F6D9-524B-B87C-12BF6F884F70}" type="pres">
      <dgm:prSet presAssocID="{B9028BD6-905D-4448-B022-0399D10E49DE}" presName="descendantText" presStyleLbl="align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06A88-9862-E24A-A439-8E4DE8D7191E}" type="pres">
      <dgm:prSet presAssocID="{B3453B33-EBA9-754D-BEFE-3FCC85098D96}" presName="sp" presStyleCnt="0"/>
      <dgm:spPr/>
    </dgm:pt>
    <dgm:pt modelId="{44D8EC77-2E19-1246-817F-0C5A1E7BEE95}" type="pres">
      <dgm:prSet presAssocID="{B2F9B88A-9EF9-7642-9B32-4B88C255CAD2}" presName="linNode" presStyleCnt="0"/>
      <dgm:spPr/>
    </dgm:pt>
    <dgm:pt modelId="{3F12F7D2-750C-2645-9E3C-6EC7DB9A2DF7}" type="pres">
      <dgm:prSet presAssocID="{B2F9B88A-9EF9-7642-9B32-4B88C255CAD2}" presName="parentText" presStyleLbl="node1" presStyleIdx="7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044B6-1256-A444-A400-2B761A880267}" type="pres">
      <dgm:prSet presAssocID="{B2F9B88A-9EF9-7642-9B32-4B88C255CAD2}" presName="descendantText" presStyleLbl="align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5EBDF-02A9-A341-B6E1-DC7485E77DA4}" type="pres">
      <dgm:prSet presAssocID="{8CF41E30-1771-4B43-8B7F-E6D80510DED5}" presName="sp" presStyleCnt="0"/>
      <dgm:spPr/>
    </dgm:pt>
    <dgm:pt modelId="{926FFA0A-5528-474F-A32C-A0DBFC85522B}" type="pres">
      <dgm:prSet presAssocID="{9ED435DC-EE66-DE46-BF73-AE88B8186E64}" presName="linNode" presStyleCnt="0"/>
      <dgm:spPr/>
    </dgm:pt>
    <dgm:pt modelId="{575193CE-2583-A24A-9EB6-BE22B092CB1C}" type="pres">
      <dgm:prSet presAssocID="{9ED435DC-EE66-DE46-BF73-AE88B8186E64}" presName="parentText" presStyleLbl="node1" presStyleIdx="8" presStyleCnt="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4BC0E-6C37-BE41-8803-E63931A80237}" type="pres">
      <dgm:prSet presAssocID="{9ED435DC-EE66-DE46-BF73-AE88B8186E64}" presName="descendant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BE4C63-6D79-4C15-B7CE-78903F8FF6E2}" type="presOf" srcId="{C85F22C8-486D-FE4F-B675-E433B2C6EFE6}" destId="{D6129350-08A4-1B43-BA0B-64FBE563F82A}" srcOrd="0" destOrd="0" presId="urn:microsoft.com/office/officeart/2005/8/layout/vList5"/>
    <dgm:cxn modelId="{8C16B474-A332-A84F-B6C7-724010704D96}" srcId="{B9028BD6-905D-4448-B022-0399D10E49DE}" destId="{1DA236DD-9E9A-5D4C-B8C8-E86343A89EF4}" srcOrd="0" destOrd="0" parTransId="{E0CFAF22-E6CD-6A47-A512-E168815B5ACD}" sibTransId="{98B1BC1D-3044-5546-BBC9-0A221326D86B}"/>
    <dgm:cxn modelId="{24507455-DF91-4946-A08F-A489186A42A1}" srcId="{F4CCB849-E193-7845-AA45-38D15B723685}" destId="{41980677-075B-3A46-911B-A1F5C46DFE58}" srcOrd="0" destOrd="0" parTransId="{25D02075-526B-374E-983A-08CB04D32466}" sibTransId="{C8EEC559-AF24-6D4D-AF1C-CA0D89A50AE3}"/>
    <dgm:cxn modelId="{77649999-5AB2-9449-8A13-38AF321F120C}" srcId="{9ED435DC-EE66-DE46-BF73-AE88B8186E64}" destId="{EA479BDD-FBC5-CE41-A9AA-82AF6FD9E19B}" srcOrd="0" destOrd="0" parTransId="{23420BD7-8B77-4A45-B014-5847AD54F1BB}" sibTransId="{00372B11-34E6-2B45-A128-EA377A8AF4D1}"/>
    <dgm:cxn modelId="{DE02033F-A305-5346-9384-C410B66275D9}" srcId="{41980677-075B-3A46-911B-A1F5C46DFE58}" destId="{33143D60-21FA-C646-A96B-91C88DD519E1}" srcOrd="0" destOrd="0" parTransId="{D031DB2C-C68D-BA42-9AB5-365912A45240}" sibTransId="{8BA62F01-A89C-6444-B51D-6128FF239EF5}"/>
    <dgm:cxn modelId="{B9C5CFD7-7C87-4796-B655-8A1CBA1CFD1C}" type="presOf" srcId="{B9302077-A648-C049-85EB-3013482A10E5}" destId="{52F044B6-1256-A444-A400-2B761A880267}" srcOrd="0" destOrd="0" presId="urn:microsoft.com/office/officeart/2005/8/layout/vList5"/>
    <dgm:cxn modelId="{D2183B61-E51C-495D-82FA-2D0EDEF72F71}" type="presOf" srcId="{9ED435DC-EE66-DE46-BF73-AE88B8186E64}" destId="{575193CE-2583-A24A-9EB6-BE22B092CB1C}" srcOrd="0" destOrd="0" presId="urn:microsoft.com/office/officeart/2005/8/layout/vList5"/>
    <dgm:cxn modelId="{A4909292-F9DF-4332-B776-5D8219BF9ED0}" type="presOf" srcId="{7FA4BA58-F573-3248-A470-F4C8934E6EB6}" destId="{E3F16694-1BC2-B74D-8275-1067599FF6A7}" srcOrd="0" destOrd="0" presId="urn:microsoft.com/office/officeart/2005/8/layout/vList5"/>
    <dgm:cxn modelId="{480ECCAF-DC61-421F-83C7-A0673427F716}" type="presOf" srcId="{317CC981-01CD-5B49-A94F-16AF5275E738}" destId="{A1D79B77-2869-BD45-9E78-8AF95D95CF75}" srcOrd="0" destOrd="0" presId="urn:microsoft.com/office/officeart/2005/8/layout/vList5"/>
    <dgm:cxn modelId="{D12560A7-EBDC-2B41-9553-1597B446FA2A}" srcId="{F4CCB849-E193-7845-AA45-38D15B723685}" destId="{7FA4BA58-F573-3248-A470-F4C8934E6EB6}" srcOrd="2" destOrd="0" parTransId="{367CA41C-DBC9-C346-9EC0-10E967B2EE2A}" sibTransId="{B76E6907-9EF5-AA40-89B8-B5E581531CD1}"/>
    <dgm:cxn modelId="{1F066F01-99F9-4DC2-AA31-75FEDE8C6CDC}" type="presOf" srcId="{0EAF5A5E-CC4A-1B44-B651-FC98F6EB1AC7}" destId="{C6B247EF-38BA-8A4F-95DE-47D68EC29E44}" srcOrd="0" destOrd="0" presId="urn:microsoft.com/office/officeart/2005/8/layout/vList5"/>
    <dgm:cxn modelId="{FFB42B09-5D6A-C347-B287-BBECEBB74077}" srcId="{7FA4BA58-F573-3248-A470-F4C8934E6EB6}" destId="{7288FB4E-93E4-6641-AEDF-D21FAB7C0F17}" srcOrd="0" destOrd="0" parTransId="{70BAD7CB-CB95-5245-AD5E-285819365A5D}" sibTransId="{3592D215-E36A-054D-9A15-9AF085253D6F}"/>
    <dgm:cxn modelId="{7F781A42-CAA8-C84C-8A92-242C2F2A691E}" srcId="{FB60FDEF-736E-6A4A-9BBC-E496AF01C110}" destId="{0EAF5A5E-CC4A-1B44-B651-FC98F6EB1AC7}" srcOrd="0" destOrd="0" parTransId="{412C86B6-9C7E-4C47-A7EB-5B1256F71EE1}" sibTransId="{02BECA80-F168-F946-A65A-CE90546F391E}"/>
    <dgm:cxn modelId="{1F88698C-4112-8341-B44C-19DE50C57AE7}" srcId="{F4CCB849-E193-7845-AA45-38D15B723685}" destId="{C85F22C8-486D-FE4F-B675-E433B2C6EFE6}" srcOrd="4" destOrd="0" parTransId="{2C22D466-0620-5A4D-B4C7-CC635C03E9B3}" sibTransId="{1CA0C4DF-01A1-3741-A697-F01E0948AC0A}"/>
    <dgm:cxn modelId="{27C245DC-BDAF-4803-B20B-589EA3F3E405}" type="presOf" srcId="{5198B4A6-7482-6647-81A3-05DBB5456947}" destId="{EF866F4D-A119-3B4A-83F6-9DAEE927AB8F}" srcOrd="0" destOrd="0" presId="urn:microsoft.com/office/officeart/2005/8/layout/vList5"/>
    <dgm:cxn modelId="{0B7450F0-DBC9-454D-86BB-4829A89C1D90}" srcId="{F4CCB849-E193-7845-AA45-38D15B723685}" destId="{317CC981-01CD-5B49-A94F-16AF5275E738}" srcOrd="5" destOrd="0" parTransId="{E8E99D7A-D5A5-7142-A957-7FB99FF41175}" sibTransId="{16C7EBFB-724F-DF4B-93BB-37B456B29B42}"/>
    <dgm:cxn modelId="{8216B8E8-519E-0649-B50C-742087EF48F6}" srcId="{F4CCB849-E193-7845-AA45-38D15B723685}" destId="{9ED435DC-EE66-DE46-BF73-AE88B8186E64}" srcOrd="8" destOrd="0" parTransId="{8020834E-ACFB-B74F-8B47-83B548788726}" sibTransId="{15ECAA25-3A67-6644-9633-D8D5D9E044DB}"/>
    <dgm:cxn modelId="{514788FE-0E70-8748-9D99-0288F7363720}" srcId="{B2F9B88A-9EF9-7642-9B32-4B88C255CAD2}" destId="{B9302077-A648-C049-85EB-3013482A10E5}" srcOrd="0" destOrd="0" parTransId="{AD46051D-88C0-AF44-AA86-4CDB7472BE59}" sibTransId="{7C43EF8F-EBB8-0E47-BC84-FB27C1E24459}"/>
    <dgm:cxn modelId="{7836F69F-1DCE-4584-8DCD-B0C5F511A597}" type="presOf" srcId="{7288FB4E-93E4-6641-AEDF-D21FAB7C0F17}" destId="{94C0F41A-4C6D-8C4A-87F0-9DC927E3C3A1}" srcOrd="0" destOrd="0" presId="urn:microsoft.com/office/officeart/2005/8/layout/vList5"/>
    <dgm:cxn modelId="{B44ABBF1-1155-4A84-9EC5-63BB66013697}" type="presOf" srcId="{33143D60-21FA-C646-A96B-91C88DD519E1}" destId="{6E3D572C-7471-454F-AF1A-1391410ECA0A}" srcOrd="0" destOrd="0" presId="urn:microsoft.com/office/officeart/2005/8/layout/vList5"/>
    <dgm:cxn modelId="{C64139F3-DAED-4E1F-A3F2-1814586E3E05}" type="presOf" srcId="{B9028BD6-905D-4448-B022-0399D10E49DE}" destId="{7EE2F64C-A6F8-FC4D-BDDD-2AE6FC4D4EDB}" srcOrd="0" destOrd="0" presId="urn:microsoft.com/office/officeart/2005/8/layout/vList5"/>
    <dgm:cxn modelId="{4A6AF5AC-EBB4-4520-AC62-D9DEF1A9AD5B}" type="presOf" srcId="{EA479BDD-FBC5-CE41-A9AA-82AF6FD9E19B}" destId="{88B4BC0E-6C37-BE41-8803-E63931A80237}" srcOrd="0" destOrd="0" presId="urn:microsoft.com/office/officeart/2005/8/layout/vList5"/>
    <dgm:cxn modelId="{8E7BB536-3550-4A52-8587-607B3F07A59F}" type="presOf" srcId="{41980677-075B-3A46-911B-A1F5C46DFE58}" destId="{41722E3C-857D-F44B-8F74-702F5D7A82D0}" srcOrd="0" destOrd="0" presId="urn:microsoft.com/office/officeart/2005/8/layout/vList5"/>
    <dgm:cxn modelId="{228D3FA0-3F4B-1941-BE25-770C41D128DE}" srcId="{F4CCB849-E193-7845-AA45-38D15B723685}" destId="{3B1801F3-75C2-7848-A7AC-CF27FD2FEC3D}" srcOrd="1" destOrd="0" parTransId="{42A0CA1A-6CCD-7648-A26C-168A5DADD35A}" sibTransId="{7B462455-8F9D-854C-922F-A75BD350F5F4}"/>
    <dgm:cxn modelId="{34161DF3-E5FD-AB4C-9407-5815D1CE6F10}" srcId="{C85F22C8-486D-FE4F-B675-E433B2C6EFE6}" destId="{B55D022E-E85F-8F42-8833-5AB2E2C02B2C}" srcOrd="0" destOrd="0" parTransId="{192B8D7F-95AC-8E4B-8394-8FAC539BC611}" sibTransId="{21F069A7-195C-D241-A6A7-ED4A8F125913}"/>
    <dgm:cxn modelId="{FE66CD87-1E6F-46DD-88E6-530B997DECB1}" type="presOf" srcId="{B2F9B88A-9EF9-7642-9B32-4B88C255CAD2}" destId="{3F12F7D2-750C-2645-9E3C-6EC7DB9A2DF7}" srcOrd="0" destOrd="0" presId="urn:microsoft.com/office/officeart/2005/8/layout/vList5"/>
    <dgm:cxn modelId="{7E26C43F-82FF-D545-9D62-9A0DA4ACDF3D}" srcId="{3B1801F3-75C2-7848-A7AC-CF27FD2FEC3D}" destId="{5198B4A6-7482-6647-81A3-05DBB5456947}" srcOrd="0" destOrd="0" parTransId="{DD8DFF12-1874-F54C-BC1C-93F4F78EAAE2}" sibTransId="{AEB977EA-099B-6740-A770-0203B905DBF9}"/>
    <dgm:cxn modelId="{1824B883-1275-47DF-9FF0-F834A91C67EC}" type="presOf" srcId="{A046FBC7-4015-844B-92A1-048D7DF08AC7}" destId="{556DA3A8-3650-9848-8542-39526BBE2C7A}" srcOrd="0" destOrd="0" presId="urn:microsoft.com/office/officeart/2005/8/layout/vList5"/>
    <dgm:cxn modelId="{C433BD85-2A8B-C241-B77E-DBE4B564AFE2}" srcId="{F4CCB849-E193-7845-AA45-38D15B723685}" destId="{B2F9B88A-9EF9-7642-9B32-4B88C255CAD2}" srcOrd="7" destOrd="0" parTransId="{A2AE1EE6-269F-F842-8320-A3F1C9F4822C}" sibTransId="{8CF41E30-1771-4B43-8B7F-E6D80510DED5}"/>
    <dgm:cxn modelId="{779F0688-59C8-4D78-8FCD-A3452EF5617F}" type="presOf" srcId="{F4CCB849-E193-7845-AA45-38D15B723685}" destId="{586C0354-CEB7-3D45-AFC5-0C3CFAFE0714}" srcOrd="0" destOrd="0" presId="urn:microsoft.com/office/officeart/2005/8/layout/vList5"/>
    <dgm:cxn modelId="{40327A28-4485-4B26-B294-3360FF3641C1}" type="presOf" srcId="{B55D022E-E85F-8F42-8833-5AB2E2C02B2C}" destId="{0D6EC52D-D51B-5C4B-BE1F-CAD7D56DF5E5}" srcOrd="0" destOrd="0" presId="urn:microsoft.com/office/officeart/2005/8/layout/vList5"/>
    <dgm:cxn modelId="{3466B84C-2D10-499D-A1C3-C77AD6CD0293}" type="presOf" srcId="{FB60FDEF-736E-6A4A-9BBC-E496AF01C110}" destId="{20971F57-9550-3845-9998-E36B9BD57B82}" srcOrd="0" destOrd="0" presId="urn:microsoft.com/office/officeart/2005/8/layout/vList5"/>
    <dgm:cxn modelId="{67F09169-7C6B-4B69-ADBD-257BC2384DD8}" type="presOf" srcId="{1DA236DD-9E9A-5D4C-B8C8-E86343A89EF4}" destId="{0E493716-F6D9-524B-B87C-12BF6F884F70}" srcOrd="0" destOrd="0" presId="urn:microsoft.com/office/officeart/2005/8/layout/vList5"/>
    <dgm:cxn modelId="{F7981805-F2E5-2A4B-BCF5-E8F0DD1346B6}" srcId="{F4CCB849-E193-7845-AA45-38D15B723685}" destId="{B9028BD6-905D-4448-B022-0399D10E49DE}" srcOrd="6" destOrd="0" parTransId="{4486B8AB-10E7-274D-A890-DD885132F691}" sibTransId="{B3453B33-EBA9-754D-BEFE-3FCC85098D96}"/>
    <dgm:cxn modelId="{77029FB2-3F0A-3B42-9B38-92FEB71D484C}" srcId="{F4CCB849-E193-7845-AA45-38D15B723685}" destId="{FB60FDEF-736E-6A4A-9BBC-E496AF01C110}" srcOrd="3" destOrd="0" parTransId="{B3EFF762-EBBE-E04A-8685-572A2AADA56F}" sibTransId="{2160D079-09EC-4F4D-B1E4-1552EB322DDA}"/>
    <dgm:cxn modelId="{A9110C37-9D52-674A-A6B6-3A83985278A2}" srcId="{317CC981-01CD-5B49-A94F-16AF5275E738}" destId="{A046FBC7-4015-844B-92A1-048D7DF08AC7}" srcOrd="0" destOrd="0" parTransId="{AE78ED97-A52A-2D48-97F1-546D1CE9DED4}" sibTransId="{A30CFAFB-AC73-E346-B0D9-050653937E3C}"/>
    <dgm:cxn modelId="{FF223193-881B-48AA-B197-753001AA9B94}" type="presOf" srcId="{3B1801F3-75C2-7848-A7AC-CF27FD2FEC3D}" destId="{BB44B1D4-98E7-4C4A-AA03-2C532E47851B}" srcOrd="0" destOrd="0" presId="urn:microsoft.com/office/officeart/2005/8/layout/vList5"/>
    <dgm:cxn modelId="{9645E457-E859-4BC5-8D85-C3C3203798F3}" type="presParOf" srcId="{586C0354-CEB7-3D45-AFC5-0C3CFAFE0714}" destId="{886B9ED5-6143-A94B-B06E-F0F35E3DC0B0}" srcOrd="0" destOrd="0" presId="urn:microsoft.com/office/officeart/2005/8/layout/vList5"/>
    <dgm:cxn modelId="{71EA81A3-57E1-4316-9AED-0E8DEDDF6763}" type="presParOf" srcId="{886B9ED5-6143-A94B-B06E-F0F35E3DC0B0}" destId="{41722E3C-857D-F44B-8F74-702F5D7A82D0}" srcOrd="0" destOrd="0" presId="urn:microsoft.com/office/officeart/2005/8/layout/vList5"/>
    <dgm:cxn modelId="{FC060083-4801-4907-A85C-4E73712913BD}" type="presParOf" srcId="{886B9ED5-6143-A94B-B06E-F0F35E3DC0B0}" destId="{6E3D572C-7471-454F-AF1A-1391410ECA0A}" srcOrd="1" destOrd="0" presId="urn:microsoft.com/office/officeart/2005/8/layout/vList5"/>
    <dgm:cxn modelId="{3355FFDF-113C-44CE-AB07-DC1EBDCDC83D}" type="presParOf" srcId="{586C0354-CEB7-3D45-AFC5-0C3CFAFE0714}" destId="{06F0AB6B-A411-3D4F-8DB2-F5A62BC375E4}" srcOrd="1" destOrd="0" presId="urn:microsoft.com/office/officeart/2005/8/layout/vList5"/>
    <dgm:cxn modelId="{45D80311-A188-4BD0-B32B-489623B67151}" type="presParOf" srcId="{586C0354-CEB7-3D45-AFC5-0C3CFAFE0714}" destId="{059D567E-BDEA-AA42-A977-B4552A156A46}" srcOrd="2" destOrd="0" presId="urn:microsoft.com/office/officeart/2005/8/layout/vList5"/>
    <dgm:cxn modelId="{3E743570-7318-4D02-BA62-DDE31612E0E8}" type="presParOf" srcId="{059D567E-BDEA-AA42-A977-B4552A156A46}" destId="{BB44B1D4-98E7-4C4A-AA03-2C532E47851B}" srcOrd="0" destOrd="0" presId="urn:microsoft.com/office/officeart/2005/8/layout/vList5"/>
    <dgm:cxn modelId="{D4E0E352-0A1F-4128-9439-D3D976A0EE8B}" type="presParOf" srcId="{059D567E-BDEA-AA42-A977-B4552A156A46}" destId="{EF866F4D-A119-3B4A-83F6-9DAEE927AB8F}" srcOrd="1" destOrd="0" presId="urn:microsoft.com/office/officeart/2005/8/layout/vList5"/>
    <dgm:cxn modelId="{D32F55EB-9884-45D4-8C44-48B5D4D82E0C}" type="presParOf" srcId="{586C0354-CEB7-3D45-AFC5-0C3CFAFE0714}" destId="{4708AA4C-22A3-214A-9745-111FAAB78B1D}" srcOrd="3" destOrd="0" presId="urn:microsoft.com/office/officeart/2005/8/layout/vList5"/>
    <dgm:cxn modelId="{F78D4D6D-197D-4DFC-9815-74336AE747F7}" type="presParOf" srcId="{586C0354-CEB7-3D45-AFC5-0C3CFAFE0714}" destId="{E7F47578-8BC0-DA41-B2E7-AD1C36FE54BE}" srcOrd="4" destOrd="0" presId="urn:microsoft.com/office/officeart/2005/8/layout/vList5"/>
    <dgm:cxn modelId="{21C180E2-75BC-4482-B237-4E28FCF3531C}" type="presParOf" srcId="{E7F47578-8BC0-DA41-B2E7-AD1C36FE54BE}" destId="{E3F16694-1BC2-B74D-8275-1067599FF6A7}" srcOrd="0" destOrd="0" presId="urn:microsoft.com/office/officeart/2005/8/layout/vList5"/>
    <dgm:cxn modelId="{80B537AC-118C-4883-83AF-4E8DAB976E67}" type="presParOf" srcId="{E7F47578-8BC0-DA41-B2E7-AD1C36FE54BE}" destId="{94C0F41A-4C6D-8C4A-87F0-9DC927E3C3A1}" srcOrd="1" destOrd="0" presId="urn:microsoft.com/office/officeart/2005/8/layout/vList5"/>
    <dgm:cxn modelId="{8FAC9B3A-AF6E-4686-B5A4-52CDFE491BDC}" type="presParOf" srcId="{586C0354-CEB7-3D45-AFC5-0C3CFAFE0714}" destId="{FC0BA40C-E093-8B4B-9315-7B5650273139}" srcOrd="5" destOrd="0" presId="urn:microsoft.com/office/officeart/2005/8/layout/vList5"/>
    <dgm:cxn modelId="{11C0D773-E968-4852-809A-C98BD53A7EB1}" type="presParOf" srcId="{586C0354-CEB7-3D45-AFC5-0C3CFAFE0714}" destId="{BF94A474-07B0-9B4E-A14B-3FDF9DA7F8E7}" srcOrd="6" destOrd="0" presId="urn:microsoft.com/office/officeart/2005/8/layout/vList5"/>
    <dgm:cxn modelId="{6815DB7E-98F7-425A-8181-F5A650D1DF2E}" type="presParOf" srcId="{BF94A474-07B0-9B4E-A14B-3FDF9DA7F8E7}" destId="{20971F57-9550-3845-9998-E36B9BD57B82}" srcOrd="0" destOrd="0" presId="urn:microsoft.com/office/officeart/2005/8/layout/vList5"/>
    <dgm:cxn modelId="{1038B4C7-931F-49DE-B0F3-A23B79CD5A99}" type="presParOf" srcId="{BF94A474-07B0-9B4E-A14B-3FDF9DA7F8E7}" destId="{C6B247EF-38BA-8A4F-95DE-47D68EC29E44}" srcOrd="1" destOrd="0" presId="urn:microsoft.com/office/officeart/2005/8/layout/vList5"/>
    <dgm:cxn modelId="{18DB818C-E82F-47DE-A170-0E3C2ADA8406}" type="presParOf" srcId="{586C0354-CEB7-3D45-AFC5-0C3CFAFE0714}" destId="{07EF8A78-8E22-3248-9CE4-C1142DB71312}" srcOrd="7" destOrd="0" presId="urn:microsoft.com/office/officeart/2005/8/layout/vList5"/>
    <dgm:cxn modelId="{76C9E6AF-DA93-464C-A8A0-8A00F22BEE2C}" type="presParOf" srcId="{586C0354-CEB7-3D45-AFC5-0C3CFAFE0714}" destId="{3608B5F8-E485-8C4F-BE6B-A88ABF6BE7AB}" srcOrd="8" destOrd="0" presId="urn:microsoft.com/office/officeart/2005/8/layout/vList5"/>
    <dgm:cxn modelId="{64361BDA-2166-4F0C-B67D-DBAB3AFE2D34}" type="presParOf" srcId="{3608B5F8-E485-8C4F-BE6B-A88ABF6BE7AB}" destId="{D6129350-08A4-1B43-BA0B-64FBE563F82A}" srcOrd="0" destOrd="0" presId="urn:microsoft.com/office/officeart/2005/8/layout/vList5"/>
    <dgm:cxn modelId="{ACE9FEB2-8E6E-4120-BFCF-688BB3E21145}" type="presParOf" srcId="{3608B5F8-E485-8C4F-BE6B-A88ABF6BE7AB}" destId="{0D6EC52D-D51B-5C4B-BE1F-CAD7D56DF5E5}" srcOrd="1" destOrd="0" presId="urn:microsoft.com/office/officeart/2005/8/layout/vList5"/>
    <dgm:cxn modelId="{186171EF-AC44-43B4-BFB6-DB1F961740F8}" type="presParOf" srcId="{586C0354-CEB7-3D45-AFC5-0C3CFAFE0714}" destId="{C5AB9BF8-824B-9441-A7A8-9C13182FB889}" srcOrd="9" destOrd="0" presId="urn:microsoft.com/office/officeart/2005/8/layout/vList5"/>
    <dgm:cxn modelId="{41DEA782-6BE6-4835-95D8-5578F24D89D5}" type="presParOf" srcId="{586C0354-CEB7-3D45-AFC5-0C3CFAFE0714}" destId="{799D64AD-6036-7D44-A4ED-D3061777227E}" srcOrd="10" destOrd="0" presId="urn:microsoft.com/office/officeart/2005/8/layout/vList5"/>
    <dgm:cxn modelId="{01F7B615-8402-4654-BA0D-47FFABA11E0A}" type="presParOf" srcId="{799D64AD-6036-7D44-A4ED-D3061777227E}" destId="{A1D79B77-2869-BD45-9E78-8AF95D95CF75}" srcOrd="0" destOrd="0" presId="urn:microsoft.com/office/officeart/2005/8/layout/vList5"/>
    <dgm:cxn modelId="{AC319713-8A9C-43B0-85EA-5B42552D6745}" type="presParOf" srcId="{799D64AD-6036-7D44-A4ED-D3061777227E}" destId="{556DA3A8-3650-9848-8542-39526BBE2C7A}" srcOrd="1" destOrd="0" presId="urn:microsoft.com/office/officeart/2005/8/layout/vList5"/>
    <dgm:cxn modelId="{30D19E2D-F480-4BF7-A7EC-1AB6864688B7}" type="presParOf" srcId="{586C0354-CEB7-3D45-AFC5-0C3CFAFE0714}" destId="{E7957DBA-8618-294D-A74F-220769B49ACE}" srcOrd="11" destOrd="0" presId="urn:microsoft.com/office/officeart/2005/8/layout/vList5"/>
    <dgm:cxn modelId="{C99981E7-ED8A-4C00-A468-1B3B4880D8BF}" type="presParOf" srcId="{586C0354-CEB7-3D45-AFC5-0C3CFAFE0714}" destId="{02CF5BAB-0C88-D94E-856B-4DF2021C1289}" srcOrd="12" destOrd="0" presId="urn:microsoft.com/office/officeart/2005/8/layout/vList5"/>
    <dgm:cxn modelId="{6AFCD6C3-8702-4458-87A9-09CD1030902B}" type="presParOf" srcId="{02CF5BAB-0C88-D94E-856B-4DF2021C1289}" destId="{7EE2F64C-A6F8-FC4D-BDDD-2AE6FC4D4EDB}" srcOrd="0" destOrd="0" presId="urn:microsoft.com/office/officeart/2005/8/layout/vList5"/>
    <dgm:cxn modelId="{372AB753-05DE-4177-9C03-2BDA8621B9DB}" type="presParOf" srcId="{02CF5BAB-0C88-D94E-856B-4DF2021C1289}" destId="{0E493716-F6D9-524B-B87C-12BF6F884F70}" srcOrd="1" destOrd="0" presId="urn:microsoft.com/office/officeart/2005/8/layout/vList5"/>
    <dgm:cxn modelId="{F08760F9-035A-4E0C-80D8-9623A1D6CB74}" type="presParOf" srcId="{586C0354-CEB7-3D45-AFC5-0C3CFAFE0714}" destId="{0DE06A88-9862-E24A-A439-8E4DE8D7191E}" srcOrd="13" destOrd="0" presId="urn:microsoft.com/office/officeart/2005/8/layout/vList5"/>
    <dgm:cxn modelId="{CBFFDC83-6AC1-4227-AE7D-12083F3A4F55}" type="presParOf" srcId="{586C0354-CEB7-3D45-AFC5-0C3CFAFE0714}" destId="{44D8EC77-2E19-1246-817F-0C5A1E7BEE95}" srcOrd="14" destOrd="0" presId="urn:microsoft.com/office/officeart/2005/8/layout/vList5"/>
    <dgm:cxn modelId="{B0008BF0-BD01-446B-BAE6-D90D27889E60}" type="presParOf" srcId="{44D8EC77-2E19-1246-817F-0C5A1E7BEE95}" destId="{3F12F7D2-750C-2645-9E3C-6EC7DB9A2DF7}" srcOrd="0" destOrd="0" presId="urn:microsoft.com/office/officeart/2005/8/layout/vList5"/>
    <dgm:cxn modelId="{242A8E13-11FA-4A2F-B591-B8EAA5913A97}" type="presParOf" srcId="{44D8EC77-2E19-1246-817F-0C5A1E7BEE95}" destId="{52F044B6-1256-A444-A400-2B761A880267}" srcOrd="1" destOrd="0" presId="urn:microsoft.com/office/officeart/2005/8/layout/vList5"/>
    <dgm:cxn modelId="{C96EAFE1-0FAF-48A4-BE44-AD6B3186CC4C}" type="presParOf" srcId="{586C0354-CEB7-3D45-AFC5-0C3CFAFE0714}" destId="{0E15EBDF-02A9-A341-B6E1-DC7485E77DA4}" srcOrd="15" destOrd="0" presId="urn:microsoft.com/office/officeart/2005/8/layout/vList5"/>
    <dgm:cxn modelId="{23DDBE26-22F7-4024-A66B-3661EC444650}" type="presParOf" srcId="{586C0354-CEB7-3D45-AFC5-0C3CFAFE0714}" destId="{926FFA0A-5528-474F-A32C-A0DBFC85522B}" srcOrd="16" destOrd="0" presId="urn:microsoft.com/office/officeart/2005/8/layout/vList5"/>
    <dgm:cxn modelId="{2C56ADC8-EFF0-46CB-986C-37DB142E076D}" type="presParOf" srcId="{926FFA0A-5528-474F-A32C-A0DBFC85522B}" destId="{575193CE-2583-A24A-9EB6-BE22B092CB1C}" srcOrd="0" destOrd="0" presId="urn:microsoft.com/office/officeart/2005/8/layout/vList5"/>
    <dgm:cxn modelId="{A0DD379E-4FEB-4BEA-9F1B-FDD43D2B7B79}" type="presParOf" srcId="{926FFA0A-5528-474F-A32C-A0DBFC85522B}" destId="{88B4BC0E-6C37-BE41-8803-E63931A802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0628B-BC05-724C-87AE-019E78FB703A}" type="doc">
      <dgm:prSet loTypeId="urn:microsoft.com/office/officeart/2005/8/layout/orgChart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D16959-CE7D-AD4A-A1FE-2252B01867D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ExxonMobil</a:t>
          </a:r>
        </a:p>
      </dgm:t>
    </dgm:pt>
    <dgm:pt modelId="{626DCC42-347B-324D-B15A-E24B4814FFFD}" type="parTrans" cxnId="{696A5BEC-8615-0745-80D3-8CBD5CC18455}">
      <dgm:prSet/>
      <dgm:spPr/>
      <dgm:t>
        <a:bodyPr/>
        <a:lstStyle/>
        <a:p>
          <a:endParaRPr lang="en-US"/>
        </a:p>
      </dgm:t>
    </dgm:pt>
    <dgm:pt modelId="{8DF9A72F-9A4B-4D45-B697-921AFDFC2130}" type="sibTrans" cxnId="{696A5BEC-8615-0745-80D3-8CBD5CC18455}">
      <dgm:prSet/>
      <dgm:spPr/>
      <dgm:t>
        <a:bodyPr/>
        <a:lstStyle/>
        <a:p>
          <a:endParaRPr lang="en-US"/>
        </a:p>
      </dgm:t>
    </dgm:pt>
    <dgm:pt modelId="{3935AEE0-E1DC-6049-BB50-23E5B236E6E7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13 Board of Directors</a:t>
          </a:r>
        </a:p>
      </dgm:t>
    </dgm:pt>
    <dgm:pt modelId="{EAFE35E8-0D64-1B4C-8B4F-F17CBF54CF81}" type="parTrans" cxnId="{F29C45C0-4ABA-2C49-975B-6326B3B95247}">
      <dgm:prSet/>
      <dgm:spPr/>
      <dgm:t>
        <a:bodyPr/>
        <a:lstStyle/>
        <a:p>
          <a:endParaRPr lang="en-US"/>
        </a:p>
      </dgm:t>
    </dgm:pt>
    <dgm:pt modelId="{B85C8C1D-DD29-C748-A8BF-C2F0C815E97C}" type="sibTrans" cxnId="{F29C45C0-4ABA-2C49-975B-6326B3B95247}">
      <dgm:prSet/>
      <dgm:spPr/>
      <dgm:t>
        <a:bodyPr/>
        <a:lstStyle/>
        <a:p>
          <a:endParaRPr lang="en-US"/>
        </a:p>
      </dgm:t>
    </dgm:pt>
    <dgm:pt modelId="{6D06CAED-6AD2-C248-8BB8-8DEBE73534E3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Rex Tillerson  Chairman &amp; CEO</a:t>
          </a:r>
        </a:p>
      </dgm:t>
    </dgm:pt>
    <dgm:pt modelId="{1AA7E43B-9639-C341-8C59-74A4B3D63691}" type="parTrans" cxnId="{8F072166-1991-5B41-B887-822A47B930FD}">
      <dgm:prSet/>
      <dgm:spPr/>
      <dgm:t>
        <a:bodyPr/>
        <a:lstStyle/>
        <a:p>
          <a:endParaRPr lang="en-US"/>
        </a:p>
      </dgm:t>
    </dgm:pt>
    <dgm:pt modelId="{3D87B390-49E4-A24E-B5F0-EB2730B6B18E}" type="sibTrans" cxnId="{8F072166-1991-5B41-B887-822A47B930FD}">
      <dgm:prSet/>
      <dgm:spPr/>
      <dgm:t>
        <a:bodyPr/>
        <a:lstStyle/>
        <a:p>
          <a:endParaRPr lang="en-US"/>
        </a:p>
      </dgm:t>
    </dgm:pt>
    <dgm:pt modelId="{C5DF66B8-69BF-7F4A-A811-F38BB3C8651D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Upstream </a:t>
          </a:r>
        </a:p>
      </dgm:t>
    </dgm:pt>
    <dgm:pt modelId="{909A7AE8-D5CE-C94F-914C-78F879B0B3D0}" type="parTrans" cxnId="{56DB896A-0578-3943-A507-1C117658E926}">
      <dgm:prSet/>
      <dgm:spPr/>
      <dgm:t>
        <a:bodyPr/>
        <a:lstStyle/>
        <a:p>
          <a:endParaRPr lang="en-US"/>
        </a:p>
      </dgm:t>
    </dgm:pt>
    <dgm:pt modelId="{03F9404B-C8F4-D64E-8ED6-8C869A60FA72}" type="sibTrans" cxnId="{56DB896A-0578-3943-A507-1C117658E926}">
      <dgm:prSet/>
      <dgm:spPr/>
      <dgm:t>
        <a:bodyPr/>
        <a:lstStyle/>
        <a:p>
          <a:endParaRPr lang="en-US"/>
        </a:p>
      </dgm:t>
    </dgm:pt>
    <dgm:pt modelId="{41A18F6F-6492-BF41-A671-F6D010460C51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Downstream </a:t>
          </a:r>
        </a:p>
      </dgm:t>
    </dgm:pt>
    <dgm:pt modelId="{FE71349B-9133-DA47-A815-2BBBD78FB5F1}" type="parTrans" cxnId="{9F38292D-0F0C-F641-9845-18BBE40ECED3}">
      <dgm:prSet/>
      <dgm:spPr/>
      <dgm:t>
        <a:bodyPr/>
        <a:lstStyle/>
        <a:p>
          <a:endParaRPr lang="en-US"/>
        </a:p>
      </dgm:t>
    </dgm:pt>
    <dgm:pt modelId="{0ABBEBAA-4BC6-D942-935B-9D385E144613}" type="sibTrans" cxnId="{9F38292D-0F0C-F641-9845-18BBE40ECED3}">
      <dgm:prSet/>
      <dgm:spPr/>
      <dgm:t>
        <a:bodyPr/>
        <a:lstStyle/>
        <a:p>
          <a:endParaRPr lang="en-US"/>
        </a:p>
      </dgm:t>
    </dgm:pt>
    <dgm:pt modelId="{71E830FF-EEA7-484B-9F34-13417409B7DF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Chemical</a:t>
          </a:r>
        </a:p>
      </dgm:t>
    </dgm:pt>
    <dgm:pt modelId="{383EA9B7-9904-D944-93B1-EBA7714A5BF1}" type="parTrans" cxnId="{8E3C559F-EE62-4143-9E5E-68AF1AC04A04}">
      <dgm:prSet/>
      <dgm:spPr/>
      <dgm:t>
        <a:bodyPr/>
        <a:lstStyle/>
        <a:p>
          <a:endParaRPr lang="en-US"/>
        </a:p>
      </dgm:t>
    </dgm:pt>
    <dgm:pt modelId="{4AFEE76E-1644-E147-87F9-AF08BB2F9FDF}" type="sibTrans" cxnId="{8E3C559F-EE62-4143-9E5E-68AF1AC04A04}">
      <dgm:prSet/>
      <dgm:spPr/>
      <dgm:t>
        <a:bodyPr/>
        <a:lstStyle/>
        <a:p>
          <a:endParaRPr lang="en-US"/>
        </a:p>
      </dgm:t>
    </dgm:pt>
    <dgm:pt modelId="{2A7E5798-AAFA-BB41-941A-F096648EA7C8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Other</a:t>
          </a:r>
        </a:p>
      </dgm:t>
    </dgm:pt>
    <dgm:pt modelId="{A27E819E-E184-6C40-B0D7-CDF0F584DB10}" type="parTrans" cxnId="{0783909A-9E07-2046-BC2E-D94A5ACDEF46}">
      <dgm:prSet/>
      <dgm:spPr/>
      <dgm:t>
        <a:bodyPr/>
        <a:lstStyle/>
        <a:p>
          <a:endParaRPr lang="en-US"/>
        </a:p>
      </dgm:t>
    </dgm:pt>
    <dgm:pt modelId="{27F1A908-807F-ED4F-BC03-94C72C7FDC2A}" type="sibTrans" cxnId="{0783909A-9E07-2046-BC2E-D94A5ACDEF46}">
      <dgm:prSet/>
      <dgm:spPr/>
      <dgm:t>
        <a:bodyPr/>
        <a:lstStyle/>
        <a:p>
          <a:endParaRPr lang="en-US"/>
        </a:p>
      </dgm:t>
    </dgm:pt>
    <dgm:pt modelId="{4EBC8C76-159F-D24E-98B4-F665B3C5B5CB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6 Presidents</a:t>
          </a:r>
        </a:p>
      </dgm:t>
    </dgm:pt>
    <dgm:pt modelId="{B8E61101-5D6F-3345-AA82-F0A40D306CE8}" type="parTrans" cxnId="{FAE7C702-E3DE-0045-9F11-1EFD038D623E}">
      <dgm:prSet/>
      <dgm:spPr/>
      <dgm:t>
        <a:bodyPr/>
        <a:lstStyle/>
        <a:p>
          <a:endParaRPr lang="en-US"/>
        </a:p>
      </dgm:t>
    </dgm:pt>
    <dgm:pt modelId="{06452586-4C7A-C04E-B6B2-337850642D0F}" type="sibTrans" cxnId="{FAE7C702-E3DE-0045-9F11-1EFD038D623E}">
      <dgm:prSet/>
      <dgm:spPr/>
      <dgm:t>
        <a:bodyPr/>
        <a:lstStyle/>
        <a:p>
          <a:endParaRPr lang="en-US"/>
        </a:p>
      </dgm:t>
    </dgm:pt>
    <dgm:pt modelId="{704AA2E4-0CAC-3440-88D4-64D86FDD2D84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3 Presidents</a:t>
          </a:r>
        </a:p>
      </dgm:t>
    </dgm:pt>
    <dgm:pt modelId="{20A66D96-9AF0-1D46-8FD4-1E6B8F6B9A75}" type="parTrans" cxnId="{190695A8-0802-0542-9E24-58C79D751E6F}">
      <dgm:prSet/>
      <dgm:spPr/>
      <dgm:t>
        <a:bodyPr/>
        <a:lstStyle/>
        <a:p>
          <a:endParaRPr lang="en-US"/>
        </a:p>
      </dgm:t>
    </dgm:pt>
    <dgm:pt modelId="{FED8E43E-6C23-2243-A74B-656482FFDBE0}" type="sibTrans" cxnId="{190695A8-0802-0542-9E24-58C79D751E6F}">
      <dgm:prSet/>
      <dgm:spPr/>
      <dgm:t>
        <a:bodyPr/>
        <a:lstStyle/>
        <a:p>
          <a:endParaRPr lang="en-US"/>
        </a:p>
      </dgm:t>
    </dgm:pt>
    <dgm:pt modelId="{169652D6-7A76-BD4E-B31F-F0F9525DDAE9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 President</a:t>
          </a:r>
        </a:p>
      </dgm:t>
    </dgm:pt>
    <dgm:pt modelId="{B7820479-C827-5E4F-8F96-8944AD327C07}" type="parTrans" cxnId="{0D98B6F3-162F-DA44-B40E-51906EDF31C3}">
      <dgm:prSet/>
      <dgm:spPr/>
      <dgm:t>
        <a:bodyPr/>
        <a:lstStyle/>
        <a:p>
          <a:endParaRPr lang="en-US"/>
        </a:p>
      </dgm:t>
    </dgm:pt>
    <dgm:pt modelId="{A8916A56-BD52-3549-87B5-F08B9984E5F1}" type="sibTrans" cxnId="{0D98B6F3-162F-DA44-B40E-51906EDF31C3}">
      <dgm:prSet/>
      <dgm:spPr/>
      <dgm:t>
        <a:bodyPr/>
        <a:lstStyle/>
        <a:p>
          <a:endParaRPr lang="en-US"/>
        </a:p>
      </dgm:t>
    </dgm:pt>
    <dgm:pt modelId="{7F4806C8-165B-F04E-9CBE-89817D5BC858}">
      <dgm:prSet phldrT="[Text]"/>
      <dgm:spPr/>
      <dgm:t>
        <a:bodyPr/>
        <a:lstStyle/>
        <a:p>
          <a:r>
            <a:rPr lang="en-US">
              <a:solidFill>
                <a:srgbClr val="000000"/>
              </a:solidFill>
            </a:rPr>
            <a:t>1 President </a:t>
          </a:r>
        </a:p>
        <a:p>
          <a:endParaRPr lang="en-US"/>
        </a:p>
      </dgm:t>
    </dgm:pt>
    <dgm:pt modelId="{CA31B701-13A3-5346-A3C9-60B0C871DB4D}" type="parTrans" cxnId="{765ECE88-F2ED-ED45-95AF-025FA6EEA274}">
      <dgm:prSet/>
      <dgm:spPr/>
      <dgm:t>
        <a:bodyPr/>
        <a:lstStyle/>
        <a:p>
          <a:endParaRPr lang="en-US"/>
        </a:p>
      </dgm:t>
    </dgm:pt>
    <dgm:pt modelId="{30E5F016-A05B-A245-9681-4CB07BEE1E3D}" type="sibTrans" cxnId="{765ECE88-F2ED-ED45-95AF-025FA6EEA274}">
      <dgm:prSet/>
      <dgm:spPr/>
      <dgm:t>
        <a:bodyPr/>
        <a:lstStyle/>
        <a:p>
          <a:endParaRPr lang="en-US"/>
        </a:p>
      </dgm:t>
    </dgm:pt>
    <dgm:pt modelId="{732259F9-F27D-9844-87AA-E93F34C70BFD}" type="pres">
      <dgm:prSet presAssocID="{5320628B-BC05-724C-87AE-019E78FB70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7FBC57F-105F-FB40-A89F-757B689CD167}" type="pres">
      <dgm:prSet presAssocID="{A1D16959-CE7D-AD4A-A1FE-2252B01867D9}" presName="hierRoot1" presStyleCnt="0">
        <dgm:presLayoutVars>
          <dgm:hierBranch val="init"/>
        </dgm:presLayoutVars>
      </dgm:prSet>
      <dgm:spPr/>
    </dgm:pt>
    <dgm:pt modelId="{165DE6AF-5F60-0841-B2C9-520B6A6C1652}" type="pres">
      <dgm:prSet presAssocID="{A1D16959-CE7D-AD4A-A1FE-2252B01867D9}" presName="rootComposite1" presStyleCnt="0"/>
      <dgm:spPr/>
    </dgm:pt>
    <dgm:pt modelId="{8F38E0EF-66C1-CB42-9841-2B0F09F7B169}" type="pres">
      <dgm:prSet presAssocID="{A1D16959-CE7D-AD4A-A1FE-2252B01867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DBB83F-0205-834E-BE92-2A59CC36DC77}" type="pres">
      <dgm:prSet presAssocID="{A1D16959-CE7D-AD4A-A1FE-2252B01867D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713B318-1D11-6448-BB2B-5A3D4D580BBE}" type="pres">
      <dgm:prSet presAssocID="{A1D16959-CE7D-AD4A-A1FE-2252B01867D9}" presName="hierChild2" presStyleCnt="0"/>
      <dgm:spPr/>
    </dgm:pt>
    <dgm:pt modelId="{5A324014-C732-8A4C-8D3E-B0117977704B}" type="pres">
      <dgm:prSet presAssocID="{EAFE35E8-0D64-1B4C-8B4F-F17CBF54CF8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94605423-F837-5049-AAED-D431F5EDDA86}" type="pres">
      <dgm:prSet presAssocID="{3935AEE0-E1DC-6049-BB50-23E5B236E6E7}" presName="hierRoot2" presStyleCnt="0">
        <dgm:presLayoutVars>
          <dgm:hierBranch val="init"/>
        </dgm:presLayoutVars>
      </dgm:prSet>
      <dgm:spPr/>
    </dgm:pt>
    <dgm:pt modelId="{E61EF445-C555-A44D-9E1C-D335D0A253AA}" type="pres">
      <dgm:prSet presAssocID="{3935AEE0-E1DC-6049-BB50-23E5B236E6E7}" presName="rootComposite" presStyleCnt="0"/>
      <dgm:spPr/>
    </dgm:pt>
    <dgm:pt modelId="{AB6FC967-72B1-4F4D-AF71-5E1A56EF33B4}" type="pres">
      <dgm:prSet presAssocID="{3935AEE0-E1DC-6049-BB50-23E5B236E6E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A0BE5E-482B-9A44-92DC-A225940597E7}" type="pres">
      <dgm:prSet presAssocID="{3935AEE0-E1DC-6049-BB50-23E5B236E6E7}" presName="rootConnector" presStyleLbl="node2" presStyleIdx="0" presStyleCnt="2"/>
      <dgm:spPr/>
      <dgm:t>
        <a:bodyPr/>
        <a:lstStyle/>
        <a:p>
          <a:endParaRPr lang="en-US"/>
        </a:p>
      </dgm:t>
    </dgm:pt>
    <dgm:pt modelId="{8435B090-59BF-D242-A19D-EF86A7745ECE}" type="pres">
      <dgm:prSet presAssocID="{3935AEE0-E1DC-6049-BB50-23E5B236E6E7}" presName="hierChild4" presStyleCnt="0"/>
      <dgm:spPr/>
    </dgm:pt>
    <dgm:pt modelId="{F6D56D90-93B5-844E-9FE2-D8B3634E9B0E}" type="pres">
      <dgm:prSet presAssocID="{3935AEE0-E1DC-6049-BB50-23E5B236E6E7}" presName="hierChild5" presStyleCnt="0"/>
      <dgm:spPr/>
    </dgm:pt>
    <dgm:pt modelId="{24E56525-551E-AD43-A817-662AA14FC167}" type="pres">
      <dgm:prSet presAssocID="{1AA7E43B-9639-C341-8C59-74A4B3D63691}" presName="Name37" presStyleLbl="parChTrans1D2" presStyleIdx="1" presStyleCnt="2"/>
      <dgm:spPr/>
      <dgm:t>
        <a:bodyPr/>
        <a:lstStyle/>
        <a:p>
          <a:endParaRPr lang="en-US"/>
        </a:p>
      </dgm:t>
    </dgm:pt>
    <dgm:pt modelId="{9ACE240B-9E06-4E46-882E-950D68997C26}" type="pres">
      <dgm:prSet presAssocID="{6D06CAED-6AD2-C248-8BB8-8DEBE73534E3}" presName="hierRoot2" presStyleCnt="0">
        <dgm:presLayoutVars>
          <dgm:hierBranch val="init"/>
        </dgm:presLayoutVars>
      </dgm:prSet>
      <dgm:spPr/>
    </dgm:pt>
    <dgm:pt modelId="{885BF9EA-53B5-7844-9562-72594D84A793}" type="pres">
      <dgm:prSet presAssocID="{6D06CAED-6AD2-C248-8BB8-8DEBE73534E3}" presName="rootComposite" presStyleCnt="0"/>
      <dgm:spPr/>
    </dgm:pt>
    <dgm:pt modelId="{4281EFF1-7B65-1E45-99B0-490D8DBA993D}" type="pres">
      <dgm:prSet presAssocID="{6D06CAED-6AD2-C248-8BB8-8DEBE73534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89B2E7-12C5-6C47-9BEC-7CB8E0EC86E8}" type="pres">
      <dgm:prSet presAssocID="{6D06CAED-6AD2-C248-8BB8-8DEBE73534E3}" presName="rootConnector" presStyleLbl="node2" presStyleIdx="1" presStyleCnt="2"/>
      <dgm:spPr/>
      <dgm:t>
        <a:bodyPr/>
        <a:lstStyle/>
        <a:p>
          <a:endParaRPr lang="en-US"/>
        </a:p>
      </dgm:t>
    </dgm:pt>
    <dgm:pt modelId="{3E29FF8A-BF8D-0844-B527-DADD1E1A4685}" type="pres">
      <dgm:prSet presAssocID="{6D06CAED-6AD2-C248-8BB8-8DEBE73534E3}" presName="hierChild4" presStyleCnt="0"/>
      <dgm:spPr/>
    </dgm:pt>
    <dgm:pt modelId="{9DF1E193-70D8-274B-956E-0C5A3FA878B4}" type="pres">
      <dgm:prSet presAssocID="{909A7AE8-D5CE-C94F-914C-78F879B0B3D0}" presName="Name37" presStyleLbl="parChTrans1D3" presStyleIdx="0" presStyleCnt="4"/>
      <dgm:spPr/>
      <dgm:t>
        <a:bodyPr/>
        <a:lstStyle/>
        <a:p>
          <a:endParaRPr lang="en-US"/>
        </a:p>
      </dgm:t>
    </dgm:pt>
    <dgm:pt modelId="{85B98CBC-A059-B743-B817-4F503B330C21}" type="pres">
      <dgm:prSet presAssocID="{C5DF66B8-69BF-7F4A-A811-F38BB3C8651D}" presName="hierRoot2" presStyleCnt="0">
        <dgm:presLayoutVars>
          <dgm:hierBranch val="init"/>
        </dgm:presLayoutVars>
      </dgm:prSet>
      <dgm:spPr/>
    </dgm:pt>
    <dgm:pt modelId="{58D61741-5197-3A44-9E59-3D5BB63ED8E3}" type="pres">
      <dgm:prSet presAssocID="{C5DF66B8-69BF-7F4A-A811-F38BB3C8651D}" presName="rootComposite" presStyleCnt="0"/>
      <dgm:spPr/>
    </dgm:pt>
    <dgm:pt modelId="{779FBCE3-6CA4-4C49-A04E-0F3AA871508B}" type="pres">
      <dgm:prSet presAssocID="{C5DF66B8-69BF-7F4A-A811-F38BB3C8651D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7604A-A5E7-D541-9546-8C66D2145236}" type="pres">
      <dgm:prSet presAssocID="{C5DF66B8-69BF-7F4A-A811-F38BB3C8651D}" presName="rootConnector" presStyleLbl="node3" presStyleIdx="0" presStyleCnt="4"/>
      <dgm:spPr/>
      <dgm:t>
        <a:bodyPr/>
        <a:lstStyle/>
        <a:p>
          <a:endParaRPr lang="en-US"/>
        </a:p>
      </dgm:t>
    </dgm:pt>
    <dgm:pt modelId="{F8A6B37C-357A-B247-A909-B0EF5DE150B0}" type="pres">
      <dgm:prSet presAssocID="{C5DF66B8-69BF-7F4A-A811-F38BB3C8651D}" presName="hierChild4" presStyleCnt="0"/>
      <dgm:spPr/>
    </dgm:pt>
    <dgm:pt modelId="{05736BEB-C6D9-C64A-A335-463C38A8AC66}" type="pres">
      <dgm:prSet presAssocID="{B8E61101-5D6F-3345-AA82-F0A40D306CE8}" presName="Name37" presStyleLbl="parChTrans1D4" presStyleIdx="0" presStyleCnt="4"/>
      <dgm:spPr/>
      <dgm:t>
        <a:bodyPr/>
        <a:lstStyle/>
        <a:p>
          <a:endParaRPr lang="en-US"/>
        </a:p>
      </dgm:t>
    </dgm:pt>
    <dgm:pt modelId="{7CC5B193-6180-C747-B1B9-2941E94A3B4D}" type="pres">
      <dgm:prSet presAssocID="{4EBC8C76-159F-D24E-98B4-F665B3C5B5CB}" presName="hierRoot2" presStyleCnt="0">
        <dgm:presLayoutVars>
          <dgm:hierBranch val="init"/>
        </dgm:presLayoutVars>
      </dgm:prSet>
      <dgm:spPr/>
    </dgm:pt>
    <dgm:pt modelId="{AEEC02FC-1D9B-B940-A6C1-59BA28927924}" type="pres">
      <dgm:prSet presAssocID="{4EBC8C76-159F-D24E-98B4-F665B3C5B5CB}" presName="rootComposite" presStyleCnt="0"/>
      <dgm:spPr/>
    </dgm:pt>
    <dgm:pt modelId="{D2B46F29-D8D6-2943-8AFE-823E44326997}" type="pres">
      <dgm:prSet presAssocID="{4EBC8C76-159F-D24E-98B4-F665B3C5B5CB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DF84B84-DF4C-FA4B-B8FA-C998F5EE8A9C}" type="pres">
      <dgm:prSet presAssocID="{4EBC8C76-159F-D24E-98B4-F665B3C5B5CB}" presName="rootConnector" presStyleLbl="node4" presStyleIdx="0" presStyleCnt="4"/>
      <dgm:spPr/>
      <dgm:t>
        <a:bodyPr/>
        <a:lstStyle/>
        <a:p>
          <a:endParaRPr lang="en-US"/>
        </a:p>
      </dgm:t>
    </dgm:pt>
    <dgm:pt modelId="{0E6E341C-EF2B-8849-9B0C-7AF89DECB9FF}" type="pres">
      <dgm:prSet presAssocID="{4EBC8C76-159F-D24E-98B4-F665B3C5B5CB}" presName="hierChild4" presStyleCnt="0"/>
      <dgm:spPr/>
    </dgm:pt>
    <dgm:pt modelId="{73E27459-BA05-8547-B384-5D11F128D86D}" type="pres">
      <dgm:prSet presAssocID="{4EBC8C76-159F-D24E-98B4-F665B3C5B5CB}" presName="hierChild5" presStyleCnt="0"/>
      <dgm:spPr/>
    </dgm:pt>
    <dgm:pt modelId="{55149102-E71A-5A4B-B27E-9CBB481010DB}" type="pres">
      <dgm:prSet presAssocID="{C5DF66B8-69BF-7F4A-A811-F38BB3C8651D}" presName="hierChild5" presStyleCnt="0"/>
      <dgm:spPr/>
    </dgm:pt>
    <dgm:pt modelId="{E2A53AEE-8686-7C44-B984-E6498861F0E2}" type="pres">
      <dgm:prSet presAssocID="{FE71349B-9133-DA47-A815-2BBBD78FB5F1}" presName="Name37" presStyleLbl="parChTrans1D3" presStyleIdx="1" presStyleCnt="4"/>
      <dgm:spPr/>
      <dgm:t>
        <a:bodyPr/>
        <a:lstStyle/>
        <a:p>
          <a:endParaRPr lang="en-US"/>
        </a:p>
      </dgm:t>
    </dgm:pt>
    <dgm:pt modelId="{4978A764-7BCF-A340-9B7D-334AEF029D2C}" type="pres">
      <dgm:prSet presAssocID="{41A18F6F-6492-BF41-A671-F6D010460C51}" presName="hierRoot2" presStyleCnt="0">
        <dgm:presLayoutVars>
          <dgm:hierBranch val="init"/>
        </dgm:presLayoutVars>
      </dgm:prSet>
      <dgm:spPr/>
    </dgm:pt>
    <dgm:pt modelId="{9C7752AA-C4D0-F44A-85FC-E0B7B957C3D0}" type="pres">
      <dgm:prSet presAssocID="{41A18F6F-6492-BF41-A671-F6D010460C51}" presName="rootComposite" presStyleCnt="0"/>
      <dgm:spPr/>
    </dgm:pt>
    <dgm:pt modelId="{C18E82B8-32F2-5049-9B38-14143DE96084}" type="pres">
      <dgm:prSet presAssocID="{41A18F6F-6492-BF41-A671-F6D010460C51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824F5D-2A78-AB48-AE35-6BA5B8F362F0}" type="pres">
      <dgm:prSet presAssocID="{41A18F6F-6492-BF41-A671-F6D010460C51}" presName="rootConnector" presStyleLbl="node3" presStyleIdx="1" presStyleCnt="4"/>
      <dgm:spPr/>
      <dgm:t>
        <a:bodyPr/>
        <a:lstStyle/>
        <a:p>
          <a:endParaRPr lang="en-US"/>
        </a:p>
      </dgm:t>
    </dgm:pt>
    <dgm:pt modelId="{683AC558-2C6D-EC4D-BC9E-D07A862231FB}" type="pres">
      <dgm:prSet presAssocID="{41A18F6F-6492-BF41-A671-F6D010460C51}" presName="hierChild4" presStyleCnt="0"/>
      <dgm:spPr/>
    </dgm:pt>
    <dgm:pt modelId="{5334CADB-7782-C046-9D6B-B07AB31BD5E2}" type="pres">
      <dgm:prSet presAssocID="{20A66D96-9AF0-1D46-8FD4-1E6B8F6B9A75}" presName="Name37" presStyleLbl="parChTrans1D4" presStyleIdx="1" presStyleCnt="4"/>
      <dgm:spPr/>
      <dgm:t>
        <a:bodyPr/>
        <a:lstStyle/>
        <a:p>
          <a:endParaRPr lang="en-US"/>
        </a:p>
      </dgm:t>
    </dgm:pt>
    <dgm:pt modelId="{8C0F7D81-55C1-3C40-8C88-482468668F7D}" type="pres">
      <dgm:prSet presAssocID="{704AA2E4-0CAC-3440-88D4-64D86FDD2D84}" presName="hierRoot2" presStyleCnt="0">
        <dgm:presLayoutVars>
          <dgm:hierBranch val="init"/>
        </dgm:presLayoutVars>
      </dgm:prSet>
      <dgm:spPr/>
    </dgm:pt>
    <dgm:pt modelId="{39790637-D35A-104E-A163-F009990FDF33}" type="pres">
      <dgm:prSet presAssocID="{704AA2E4-0CAC-3440-88D4-64D86FDD2D84}" presName="rootComposite" presStyleCnt="0"/>
      <dgm:spPr/>
    </dgm:pt>
    <dgm:pt modelId="{C3F6CCB9-B457-1F46-BBD5-11888C09BD8D}" type="pres">
      <dgm:prSet presAssocID="{704AA2E4-0CAC-3440-88D4-64D86FDD2D84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6618D-DBE4-D841-A38A-FFDF218BBE5A}" type="pres">
      <dgm:prSet presAssocID="{704AA2E4-0CAC-3440-88D4-64D86FDD2D84}" presName="rootConnector" presStyleLbl="node4" presStyleIdx="1" presStyleCnt="4"/>
      <dgm:spPr/>
      <dgm:t>
        <a:bodyPr/>
        <a:lstStyle/>
        <a:p>
          <a:endParaRPr lang="en-US"/>
        </a:p>
      </dgm:t>
    </dgm:pt>
    <dgm:pt modelId="{8321EBC1-04CF-4047-A328-3D6E632700D6}" type="pres">
      <dgm:prSet presAssocID="{704AA2E4-0CAC-3440-88D4-64D86FDD2D84}" presName="hierChild4" presStyleCnt="0"/>
      <dgm:spPr/>
    </dgm:pt>
    <dgm:pt modelId="{DCB43567-05E1-9B41-B930-78D692211A9C}" type="pres">
      <dgm:prSet presAssocID="{704AA2E4-0CAC-3440-88D4-64D86FDD2D84}" presName="hierChild5" presStyleCnt="0"/>
      <dgm:spPr/>
    </dgm:pt>
    <dgm:pt modelId="{1DB3A895-B26B-E74B-AE61-B29C77900D4D}" type="pres">
      <dgm:prSet presAssocID="{41A18F6F-6492-BF41-A671-F6D010460C51}" presName="hierChild5" presStyleCnt="0"/>
      <dgm:spPr/>
    </dgm:pt>
    <dgm:pt modelId="{C9ED0BA4-30EA-2847-8C73-A7736751ACBA}" type="pres">
      <dgm:prSet presAssocID="{383EA9B7-9904-D944-93B1-EBA7714A5BF1}" presName="Name37" presStyleLbl="parChTrans1D3" presStyleIdx="2" presStyleCnt="4"/>
      <dgm:spPr/>
      <dgm:t>
        <a:bodyPr/>
        <a:lstStyle/>
        <a:p>
          <a:endParaRPr lang="en-US"/>
        </a:p>
      </dgm:t>
    </dgm:pt>
    <dgm:pt modelId="{37A1A671-2D71-2E43-BF79-306D083C3234}" type="pres">
      <dgm:prSet presAssocID="{71E830FF-EEA7-484B-9F34-13417409B7DF}" presName="hierRoot2" presStyleCnt="0">
        <dgm:presLayoutVars>
          <dgm:hierBranch val="init"/>
        </dgm:presLayoutVars>
      </dgm:prSet>
      <dgm:spPr/>
    </dgm:pt>
    <dgm:pt modelId="{2C7BA655-6CE7-C44D-AEE8-AE6A92BE56CE}" type="pres">
      <dgm:prSet presAssocID="{71E830FF-EEA7-484B-9F34-13417409B7DF}" presName="rootComposite" presStyleCnt="0"/>
      <dgm:spPr/>
    </dgm:pt>
    <dgm:pt modelId="{71247505-BC7D-644A-B1E5-7C469CFB28E0}" type="pres">
      <dgm:prSet presAssocID="{71E830FF-EEA7-484B-9F34-13417409B7D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7C4E3-96A7-8E45-BE5B-CAD3663A289E}" type="pres">
      <dgm:prSet presAssocID="{71E830FF-EEA7-484B-9F34-13417409B7DF}" presName="rootConnector" presStyleLbl="node3" presStyleIdx="2" presStyleCnt="4"/>
      <dgm:spPr/>
      <dgm:t>
        <a:bodyPr/>
        <a:lstStyle/>
        <a:p>
          <a:endParaRPr lang="en-US"/>
        </a:p>
      </dgm:t>
    </dgm:pt>
    <dgm:pt modelId="{89D59B41-685D-B14D-8DC1-B3C0B8521CC9}" type="pres">
      <dgm:prSet presAssocID="{71E830FF-EEA7-484B-9F34-13417409B7DF}" presName="hierChild4" presStyleCnt="0"/>
      <dgm:spPr/>
    </dgm:pt>
    <dgm:pt modelId="{D5C4C5DF-A6A7-FB48-AEAF-D93E27C3A0AF}" type="pres">
      <dgm:prSet presAssocID="{B7820479-C827-5E4F-8F96-8944AD327C07}" presName="Name37" presStyleLbl="parChTrans1D4" presStyleIdx="2" presStyleCnt="4"/>
      <dgm:spPr/>
      <dgm:t>
        <a:bodyPr/>
        <a:lstStyle/>
        <a:p>
          <a:endParaRPr lang="en-US"/>
        </a:p>
      </dgm:t>
    </dgm:pt>
    <dgm:pt modelId="{CE6C097A-D4FD-9E44-909A-5AE65BD8FA1B}" type="pres">
      <dgm:prSet presAssocID="{169652D6-7A76-BD4E-B31F-F0F9525DDAE9}" presName="hierRoot2" presStyleCnt="0">
        <dgm:presLayoutVars>
          <dgm:hierBranch val="init"/>
        </dgm:presLayoutVars>
      </dgm:prSet>
      <dgm:spPr/>
    </dgm:pt>
    <dgm:pt modelId="{DD99C1F8-C795-744D-AD64-388AA9A2A6D8}" type="pres">
      <dgm:prSet presAssocID="{169652D6-7A76-BD4E-B31F-F0F9525DDAE9}" presName="rootComposite" presStyleCnt="0"/>
      <dgm:spPr/>
    </dgm:pt>
    <dgm:pt modelId="{029332ED-FEA7-4444-9E83-CAAFCEA5888C}" type="pres">
      <dgm:prSet presAssocID="{169652D6-7A76-BD4E-B31F-F0F9525DDAE9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E34690-5595-CA49-BB61-6E7FC8344043}" type="pres">
      <dgm:prSet presAssocID="{169652D6-7A76-BD4E-B31F-F0F9525DDAE9}" presName="rootConnector" presStyleLbl="node4" presStyleIdx="2" presStyleCnt="4"/>
      <dgm:spPr/>
      <dgm:t>
        <a:bodyPr/>
        <a:lstStyle/>
        <a:p>
          <a:endParaRPr lang="en-US"/>
        </a:p>
      </dgm:t>
    </dgm:pt>
    <dgm:pt modelId="{75C3234E-1C8F-7648-8501-E5B08C00C84D}" type="pres">
      <dgm:prSet presAssocID="{169652D6-7A76-BD4E-B31F-F0F9525DDAE9}" presName="hierChild4" presStyleCnt="0"/>
      <dgm:spPr/>
    </dgm:pt>
    <dgm:pt modelId="{68F72675-EEAD-674A-93AB-56C9D3C11176}" type="pres">
      <dgm:prSet presAssocID="{169652D6-7A76-BD4E-B31F-F0F9525DDAE9}" presName="hierChild5" presStyleCnt="0"/>
      <dgm:spPr/>
    </dgm:pt>
    <dgm:pt modelId="{174D933A-20D3-0946-90FC-B0CEB6BDA473}" type="pres">
      <dgm:prSet presAssocID="{71E830FF-EEA7-484B-9F34-13417409B7DF}" presName="hierChild5" presStyleCnt="0"/>
      <dgm:spPr/>
    </dgm:pt>
    <dgm:pt modelId="{DAFB1F6B-DFF0-EE47-8783-8712A6469590}" type="pres">
      <dgm:prSet presAssocID="{A27E819E-E184-6C40-B0D7-CDF0F584DB10}" presName="Name37" presStyleLbl="parChTrans1D3" presStyleIdx="3" presStyleCnt="4"/>
      <dgm:spPr/>
      <dgm:t>
        <a:bodyPr/>
        <a:lstStyle/>
        <a:p>
          <a:endParaRPr lang="en-US"/>
        </a:p>
      </dgm:t>
    </dgm:pt>
    <dgm:pt modelId="{D2AA8566-B450-6148-99FE-E75FF22055C7}" type="pres">
      <dgm:prSet presAssocID="{2A7E5798-AAFA-BB41-941A-F096648EA7C8}" presName="hierRoot2" presStyleCnt="0">
        <dgm:presLayoutVars>
          <dgm:hierBranch val="init"/>
        </dgm:presLayoutVars>
      </dgm:prSet>
      <dgm:spPr/>
    </dgm:pt>
    <dgm:pt modelId="{B4B9D552-7695-1345-B209-2EC868B502EC}" type="pres">
      <dgm:prSet presAssocID="{2A7E5798-AAFA-BB41-941A-F096648EA7C8}" presName="rootComposite" presStyleCnt="0"/>
      <dgm:spPr/>
    </dgm:pt>
    <dgm:pt modelId="{712CE62C-58F1-1E43-9820-263343FEA72F}" type="pres">
      <dgm:prSet presAssocID="{2A7E5798-AAFA-BB41-941A-F096648EA7C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85F78E-5C05-6747-BA2D-49BD5D207C2B}" type="pres">
      <dgm:prSet presAssocID="{2A7E5798-AAFA-BB41-941A-F096648EA7C8}" presName="rootConnector" presStyleLbl="node3" presStyleIdx="3" presStyleCnt="4"/>
      <dgm:spPr/>
      <dgm:t>
        <a:bodyPr/>
        <a:lstStyle/>
        <a:p>
          <a:endParaRPr lang="en-US"/>
        </a:p>
      </dgm:t>
    </dgm:pt>
    <dgm:pt modelId="{BCE93C7C-0D52-2E42-A82A-0DA0D7516ECA}" type="pres">
      <dgm:prSet presAssocID="{2A7E5798-AAFA-BB41-941A-F096648EA7C8}" presName="hierChild4" presStyleCnt="0"/>
      <dgm:spPr/>
    </dgm:pt>
    <dgm:pt modelId="{BB51FF2F-0163-7641-BF15-0040C4D02C80}" type="pres">
      <dgm:prSet presAssocID="{CA31B701-13A3-5346-A3C9-60B0C871DB4D}" presName="Name37" presStyleLbl="parChTrans1D4" presStyleIdx="3" presStyleCnt="4"/>
      <dgm:spPr/>
      <dgm:t>
        <a:bodyPr/>
        <a:lstStyle/>
        <a:p>
          <a:endParaRPr lang="en-US"/>
        </a:p>
      </dgm:t>
    </dgm:pt>
    <dgm:pt modelId="{05ED457F-68CF-624F-8ED7-67217FD20602}" type="pres">
      <dgm:prSet presAssocID="{7F4806C8-165B-F04E-9CBE-89817D5BC858}" presName="hierRoot2" presStyleCnt="0">
        <dgm:presLayoutVars>
          <dgm:hierBranch val="init"/>
        </dgm:presLayoutVars>
      </dgm:prSet>
      <dgm:spPr/>
    </dgm:pt>
    <dgm:pt modelId="{E8AC4941-B154-834F-BDFE-94D6A160E0A0}" type="pres">
      <dgm:prSet presAssocID="{7F4806C8-165B-F04E-9CBE-89817D5BC858}" presName="rootComposite" presStyleCnt="0"/>
      <dgm:spPr/>
    </dgm:pt>
    <dgm:pt modelId="{8E3B4C5C-5AB7-2F44-8C0C-CAF275D340C3}" type="pres">
      <dgm:prSet presAssocID="{7F4806C8-165B-F04E-9CBE-89817D5BC858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E44AB-FCCD-564E-A8AC-B50B0E328ACC}" type="pres">
      <dgm:prSet presAssocID="{7F4806C8-165B-F04E-9CBE-89817D5BC858}" presName="rootConnector" presStyleLbl="node4" presStyleIdx="3" presStyleCnt="4"/>
      <dgm:spPr/>
      <dgm:t>
        <a:bodyPr/>
        <a:lstStyle/>
        <a:p>
          <a:endParaRPr lang="en-US"/>
        </a:p>
      </dgm:t>
    </dgm:pt>
    <dgm:pt modelId="{436256DD-4A8D-8843-9365-B6C0B6E134F0}" type="pres">
      <dgm:prSet presAssocID="{7F4806C8-165B-F04E-9CBE-89817D5BC858}" presName="hierChild4" presStyleCnt="0"/>
      <dgm:spPr/>
    </dgm:pt>
    <dgm:pt modelId="{F11C762B-64D0-024F-B94E-734FC30D7999}" type="pres">
      <dgm:prSet presAssocID="{7F4806C8-165B-F04E-9CBE-89817D5BC858}" presName="hierChild5" presStyleCnt="0"/>
      <dgm:spPr/>
    </dgm:pt>
    <dgm:pt modelId="{D97905E8-1F67-7C45-9853-D9A857BD660F}" type="pres">
      <dgm:prSet presAssocID="{2A7E5798-AAFA-BB41-941A-F096648EA7C8}" presName="hierChild5" presStyleCnt="0"/>
      <dgm:spPr/>
    </dgm:pt>
    <dgm:pt modelId="{B6A2F0AA-1249-CB48-BA6A-72DEECD4A354}" type="pres">
      <dgm:prSet presAssocID="{6D06CAED-6AD2-C248-8BB8-8DEBE73534E3}" presName="hierChild5" presStyleCnt="0"/>
      <dgm:spPr/>
    </dgm:pt>
    <dgm:pt modelId="{1644423C-5401-1845-A812-E2E1BF35593E}" type="pres">
      <dgm:prSet presAssocID="{A1D16959-CE7D-AD4A-A1FE-2252B01867D9}" presName="hierChild3" presStyleCnt="0"/>
      <dgm:spPr/>
    </dgm:pt>
  </dgm:ptLst>
  <dgm:cxnLst>
    <dgm:cxn modelId="{00ED29CD-BB59-4F84-90A0-6BB2E5AB1BC0}" type="presOf" srcId="{169652D6-7A76-BD4E-B31F-F0F9525DDAE9}" destId="{029332ED-FEA7-4444-9E83-CAAFCEA5888C}" srcOrd="0" destOrd="0" presId="urn:microsoft.com/office/officeart/2005/8/layout/orgChart1"/>
    <dgm:cxn modelId="{FAD5ED6D-38DF-492D-8C81-8A8D785D105D}" type="presOf" srcId="{3935AEE0-E1DC-6049-BB50-23E5B236E6E7}" destId="{C9A0BE5E-482B-9A44-92DC-A225940597E7}" srcOrd="1" destOrd="0" presId="urn:microsoft.com/office/officeart/2005/8/layout/orgChart1"/>
    <dgm:cxn modelId="{79DF6394-3A36-4752-9B46-FB11B8E4E871}" type="presOf" srcId="{B8E61101-5D6F-3345-AA82-F0A40D306CE8}" destId="{05736BEB-C6D9-C64A-A335-463C38A8AC66}" srcOrd="0" destOrd="0" presId="urn:microsoft.com/office/officeart/2005/8/layout/orgChart1"/>
    <dgm:cxn modelId="{2BC8B027-8490-438D-A025-4CBA840DAA13}" type="presOf" srcId="{CA31B701-13A3-5346-A3C9-60B0C871DB4D}" destId="{BB51FF2F-0163-7641-BF15-0040C4D02C80}" srcOrd="0" destOrd="0" presId="urn:microsoft.com/office/officeart/2005/8/layout/orgChart1"/>
    <dgm:cxn modelId="{FAE7C702-E3DE-0045-9F11-1EFD038D623E}" srcId="{C5DF66B8-69BF-7F4A-A811-F38BB3C8651D}" destId="{4EBC8C76-159F-D24E-98B4-F665B3C5B5CB}" srcOrd="0" destOrd="0" parTransId="{B8E61101-5D6F-3345-AA82-F0A40D306CE8}" sibTransId="{06452586-4C7A-C04E-B6B2-337850642D0F}"/>
    <dgm:cxn modelId="{B18C603C-30C0-4869-9FEB-BB8C400476ED}" type="presOf" srcId="{C5DF66B8-69BF-7F4A-A811-F38BB3C8651D}" destId="{779FBCE3-6CA4-4C49-A04E-0F3AA871508B}" srcOrd="0" destOrd="0" presId="urn:microsoft.com/office/officeart/2005/8/layout/orgChart1"/>
    <dgm:cxn modelId="{515F71FE-41DE-4909-9723-2B50AC38E769}" type="presOf" srcId="{20A66D96-9AF0-1D46-8FD4-1E6B8F6B9A75}" destId="{5334CADB-7782-C046-9D6B-B07AB31BD5E2}" srcOrd="0" destOrd="0" presId="urn:microsoft.com/office/officeart/2005/8/layout/orgChart1"/>
    <dgm:cxn modelId="{7DC07E1A-E918-4C42-9623-8FF79803BD02}" type="presOf" srcId="{41A18F6F-6492-BF41-A671-F6D010460C51}" destId="{17824F5D-2A78-AB48-AE35-6BA5B8F362F0}" srcOrd="1" destOrd="0" presId="urn:microsoft.com/office/officeart/2005/8/layout/orgChart1"/>
    <dgm:cxn modelId="{08CBA4CB-8605-4657-8432-9481739C7607}" type="presOf" srcId="{6D06CAED-6AD2-C248-8BB8-8DEBE73534E3}" destId="{4281EFF1-7B65-1E45-99B0-490D8DBA993D}" srcOrd="0" destOrd="0" presId="urn:microsoft.com/office/officeart/2005/8/layout/orgChart1"/>
    <dgm:cxn modelId="{0F620B3C-8E59-4A1A-A5EA-7E8FA8242CA5}" type="presOf" srcId="{704AA2E4-0CAC-3440-88D4-64D86FDD2D84}" destId="{F566618D-DBE4-D841-A38A-FFDF218BBE5A}" srcOrd="1" destOrd="0" presId="urn:microsoft.com/office/officeart/2005/8/layout/orgChart1"/>
    <dgm:cxn modelId="{27F0402F-9417-4D80-BA71-E93CCB2058F0}" type="presOf" srcId="{41A18F6F-6492-BF41-A671-F6D010460C51}" destId="{C18E82B8-32F2-5049-9B38-14143DE96084}" srcOrd="0" destOrd="0" presId="urn:microsoft.com/office/officeart/2005/8/layout/orgChart1"/>
    <dgm:cxn modelId="{5BF40336-4A54-4A99-9BB7-A8B701E68BC6}" type="presOf" srcId="{383EA9B7-9904-D944-93B1-EBA7714A5BF1}" destId="{C9ED0BA4-30EA-2847-8C73-A7736751ACBA}" srcOrd="0" destOrd="0" presId="urn:microsoft.com/office/officeart/2005/8/layout/orgChart1"/>
    <dgm:cxn modelId="{0D98B6F3-162F-DA44-B40E-51906EDF31C3}" srcId="{71E830FF-EEA7-484B-9F34-13417409B7DF}" destId="{169652D6-7A76-BD4E-B31F-F0F9525DDAE9}" srcOrd="0" destOrd="0" parTransId="{B7820479-C827-5E4F-8F96-8944AD327C07}" sibTransId="{A8916A56-BD52-3549-87B5-F08B9984E5F1}"/>
    <dgm:cxn modelId="{6E7A0D5F-DE97-4DEC-8A35-310BDD1ECEA1}" type="presOf" srcId="{1AA7E43B-9639-C341-8C59-74A4B3D63691}" destId="{24E56525-551E-AD43-A817-662AA14FC167}" srcOrd="0" destOrd="0" presId="urn:microsoft.com/office/officeart/2005/8/layout/orgChart1"/>
    <dgm:cxn modelId="{696A5BEC-8615-0745-80D3-8CBD5CC18455}" srcId="{5320628B-BC05-724C-87AE-019E78FB703A}" destId="{A1D16959-CE7D-AD4A-A1FE-2252B01867D9}" srcOrd="0" destOrd="0" parTransId="{626DCC42-347B-324D-B15A-E24B4814FFFD}" sibTransId="{8DF9A72F-9A4B-4D45-B697-921AFDFC2130}"/>
    <dgm:cxn modelId="{CE2B1BDB-D60C-46CF-8A9D-0C28C6233D16}" type="presOf" srcId="{71E830FF-EEA7-484B-9F34-13417409B7DF}" destId="{71247505-BC7D-644A-B1E5-7C469CFB28E0}" srcOrd="0" destOrd="0" presId="urn:microsoft.com/office/officeart/2005/8/layout/orgChart1"/>
    <dgm:cxn modelId="{7A0E4B2E-AD43-4A9B-BC34-5FD25511C441}" type="presOf" srcId="{4EBC8C76-159F-D24E-98B4-F665B3C5B5CB}" destId="{9DF84B84-DF4C-FA4B-B8FA-C998F5EE8A9C}" srcOrd="1" destOrd="0" presId="urn:microsoft.com/office/officeart/2005/8/layout/orgChart1"/>
    <dgm:cxn modelId="{10887F97-A3B5-4055-A630-8DC47DE0A50E}" type="presOf" srcId="{7F4806C8-165B-F04E-9CBE-89817D5BC858}" destId="{091E44AB-FCCD-564E-A8AC-B50B0E328ACC}" srcOrd="1" destOrd="0" presId="urn:microsoft.com/office/officeart/2005/8/layout/orgChart1"/>
    <dgm:cxn modelId="{0BC2DBB8-4548-49BF-B96A-DF1920D112E4}" type="presOf" srcId="{FE71349B-9133-DA47-A815-2BBBD78FB5F1}" destId="{E2A53AEE-8686-7C44-B984-E6498861F0E2}" srcOrd="0" destOrd="0" presId="urn:microsoft.com/office/officeart/2005/8/layout/orgChart1"/>
    <dgm:cxn modelId="{39D366D0-663D-472E-A64B-844F40A0995A}" type="presOf" srcId="{704AA2E4-0CAC-3440-88D4-64D86FDD2D84}" destId="{C3F6CCB9-B457-1F46-BBD5-11888C09BD8D}" srcOrd="0" destOrd="0" presId="urn:microsoft.com/office/officeart/2005/8/layout/orgChart1"/>
    <dgm:cxn modelId="{8E3C559F-EE62-4143-9E5E-68AF1AC04A04}" srcId="{6D06CAED-6AD2-C248-8BB8-8DEBE73534E3}" destId="{71E830FF-EEA7-484B-9F34-13417409B7DF}" srcOrd="2" destOrd="0" parTransId="{383EA9B7-9904-D944-93B1-EBA7714A5BF1}" sibTransId="{4AFEE76E-1644-E147-87F9-AF08BB2F9FDF}"/>
    <dgm:cxn modelId="{56DB896A-0578-3943-A507-1C117658E926}" srcId="{6D06CAED-6AD2-C248-8BB8-8DEBE73534E3}" destId="{C5DF66B8-69BF-7F4A-A811-F38BB3C8651D}" srcOrd="0" destOrd="0" parTransId="{909A7AE8-D5CE-C94F-914C-78F879B0B3D0}" sibTransId="{03F9404B-C8F4-D64E-8ED6-8C869A60FA72}"/>
    <dgm:cxn modelId="{765ECE88-F2ED-ED45-95AF-025FA6EEA274}" srcId="{2A7E5798-AAFA-BB41-941A-F096648EA7C8}" destId="{7F4806C8-165B-F04E-9CBE-89817D5BC858}" srcOrd="0" destOrd="0" parTransId="{CA31B701-13A3-5346-A3C9-60B0C871DB4D}" sibTransId="{30E5F016-A05B-A245-9681-4CB07BEE1E3D}"/>
    <dgm:cxn modelId="{8C485737-CD9A-4D07-AA97-41E5BE9C3AB0}" type="presOf" srcId="{C5DF66B8-69BF-7F4A-A811-F38BB3C8651D}" destId="{F737604A-A5E7-D541-9546-8C66D2145236}" srcOrd="1" destOrd="0" presId="urn:microsoft.com/office/officeart/2005/8/layout/orgChart1"/>
    <dgm:cxn modelId="{E27B611C-584E-4D48-A458-54BA310746E7}" type="presOf" srcId="{B7820479-C827-5E4F-8F96-8944AD327C07}" destId="{D5C4C5DF-A6A7-FB48-AEAF-D93E27C3A0AF}" srcOrd="0" destOrd="0" presId="urn:microsoft.com/office/officeart/2005/8/layout/orgChart1"/>
    <dgm:cxn modelId="{190695A8-0802-0542-9E24-58C79D751E6F}" srcId="{41A18F6F-6492-BF41-A671-F6D010460C51}" destId="{704AA2E4-0CAC-3440-88D4-64D86FDD2D84}" srcOrd="0" destOrd="0" parTransId="{20A66D96-9AF0-1D46-8FD4-1E6B8F6B9A75}" sibTransId="{FED8E43E-6C23-2243-A74B-656482FFDBE0}"/>
    <dgm:cxn modelId="{8F072166-1991-5B41-B887-822A47B930FD}" srcId="{A1D16959-CE7D-AD4A-A1FE-2252B01867D9}" destId="{6D06CAED-6AD2-C248-8BB8-8DEBE73534E3}" srcOrd="1" destOrd="0" parTransId="{1AA7E43B-9639-C341-8C59-74A4B3D63691}" sibTransId="{3D87B390-49E4-A24E-B5F0-EB2730B6B18E}"/>
    <dgm:cxn modelId="{0783909A-9E07-2046-BC2E-D94A5ACDEF46}" srcId="{6D06CAED-6AD2-C248-8BB8-8DEBE73534E3}" destId="{2A7E5798-AAFA-BB41-941A-F096648EA7C8}" srcOrd="3" destOrd="0" parTransId="{A27E819E-E184-6C40-B0D7-CDF0F584DB10}" sibTransId="{27F1A908-807F-ED4F-BC03-94C72C7FDC2A}"/>
    <dgm:cxn modelId="{AB4CFFE2-122B-42F7-BDD0-58094B7DD72A}" type="presOf" srcId="{7F4806C8-165B-F04E-9CBE-89817D5BC858}" destId="{8E3B4C5C-5AB7-2F44-8C0C-CAF275D340C3}" srcOrd="0" destOrd="0" presId="urn:microsoft.com/office/officeart/2005/8/layout/orgChart1"/>
    <dgm:cxn modelId="{686ECFF5-8F6E-4E46-A33A-B68951F0274F}" type="presOf" srcId="{5320628B-BC05-724C-87AE-019E78FB703A}" destId="{732259F9-F27D-9844-87AA-E93F34C70BFD}" srcOrd="0" destOrd="0" presId="urn:microsoft.com/office/officeart/2005/8/layout/orgChart1"/>
    <dgm:cxn modelId="{9F38292D-0F0C-F641-9845-18BBE40ECED3}" srcId="{6D06CAED-6AD2-C248-8BB8-8DEBE73534E3}" destId="{41A18F6F-6492-BF41-A671-F6D010460C51}" srcOrd="1" destOrd="0" parTransId="{FE71349B-9133-DA47-A815-2BBBD78FB5F1}" sibTransId="{0ABBEBAA-4BC6-D942-935B-9D385E144613}"/>
    <dgm:cxn modelId="{7395A0E4-6539-4D94-928C-1A79A5DB845B}" type="presOf" srcId="{71E830FF-EEA7-484B-9F34-13417409B7DF}" destId="{7CE7C4E3-96A7-8E45-BE5B-CAD3663A289E}" srcOrd="1" destOrd="0" presId="urn:microsoft.com/office/officeart/2005/8/layout/orgChart1"/>
    <dgm:cxn modelId="{CEB864BD-8629-4FD2-A799-5180F700E276}" type="presOf" srcId="{A1D16959-CE7D-AD4A-A1FE-2252B01867D9}" destId="{A7DBB83F-0205-834E-BE92-2A59CC36DC77}" srcOrd="1" destOrd="0" presId="urn:microsoft.com/office/officeart/2005/8/layout/orgChart1"/>
    <dgm:cxn modelId="{F17AD02D-6854-4EE3-90ED-B844441B3FDC}" type="presOf" srcId="{909A7AE8-D5CE-C94F-914C-78F879B0B3D0}" destId="{9DF1E193-70D8-274B-956E-0C5A3FA878B4}" srcOrd="0" destOrd="0" presId="urn:microsoft.com/office/officeart/2005/8/layout/orgChart1"/>
    <dgm:cxn modelId="{705A081E-6519-4264-ADF8-17D122088DF4}" type="presOf" srcId="{6D06CAED-6AD2-C248-8BB8-8DEBE73534E3}" destId="{3589B2E7-12C5-6C47-9BEC-7CB8E0EC86E8}" srcOrd="1" destOrd="0" presId="urn:microsoft.com/office/officeart/2005/8/layout/orgChart1"/>
    <dgm:cxn modelId="{5D9DEE7A-842B-4BE2-825E-7A3E3CAF81FC}" type="presOf" srcId="{169652D6-7A76-BD4E-B31F-F0F9525DDAE9}" destId="{44E34690-5595-CA49-BB61-6E7FC8344043}" srcOrd="1" destOrd="0" presId="urn:microsoft.com/office/officeart/2005/8/layout/orgChart1"/>
    <dgm:cxn modelId="{5BA8E020-26FE-40FB-8FF1-2E1A8D7CFB70}" type="presOf" srcId="{A27E819E-E184-6C40-B0D7-CDF0F584DB10}" destId="{DAFB1F6B-DFF0-EE47-8783-8712A6469590}" srcOrd="0" destOrd="0" presId="urn:microsoft.com/office/officeart/2005/8/layout/orgChart1"/>
    <dgm:cxn modelId="{31CEC4F1-8433-4AE0-B467-6F3D89F57C2B}" type="presOf" srcId="{A1D16959-CE7D-AD4A-A1FE-2252B01867D9}" destId="{8F38E0EF-66C1-CB42-9841-2B0F09F7B169}" srcOrd="0" destOrd="0" presId="urn:microsoft.com/office/officeart/2005/8/layout/orgChart1"/>
    <dgm:cxn modelId="{3016836B-A53D-498C-9E4C-1DB0B5F58809}" type="presOf" srcId="{3935AEE0-E1DC-6049-BB50-23E5B236E6E7}" destId="{AB6FC967-72B1-4F4D-AF71-5E1A56EF33B4}" srcOrd="0" destOrd="0" presId="urn:microsoft.com/office/officeart/2005/8/layout/orgChart1"/>
    <dgm:cxn modelId="{F29C45C0-4ABA-2C49-975B-6326B3B95247}" srcId="{A1D16959-CE7D-AD4A-A1FE-2252B01867D9}" destId="{3935AEE0-E1DC-6049-BB50-23E5B236E6E7}" srcOrd="0" destOrd="0" parTransId="{EAFE35E8-0D64-1B4C-8B4F-F17CBF54CF81}" sibTransId="{B85C8C1D-DD29-C748-A8BF-C2F0C815E97C}"/>
    <dgm:cxn modelId="{DFD1E8F9-A721-4089-A011-FD5EF8F43526}" type="presOf" srcId="{EAFE35E8-0D64-1B4C-8B4F-F17CBF54CF81}" destId="{5A324014-C732-8A4C-8D3E-B0117977704B}" srcOrd="0" destOrd="0" presId="urn:microsoft.com/office/officeart/2005/8/layout/orgChart1"/>
    <dgm:cxn modelId="{6039F656-81E6-4F63-A774-4775D2EC856D}" type="presOf" srcId="{2A7E5798-AAFA-BB41-941A-F096648EA7C8}" destId="{0485F78E-5C05-6747-BA2D-49BD5D207C2B}" srcOrd="1" destOrd="0" presId="urn:microsoft.com/office/officeart/2005/8/layout/orgChart1"/>
    <dgm:cxn modelId="{5648FB82-A459-4B34-BC1C-52958B23ED1F}" type="presOf" srcId="{2A7E5798-AAFA-BB41-941A-F096648EA7C8}" destId="{712CE62C-58F1-1E43-9820-263343FEA72F}" srcOrd="0" destOrd="0" presId="urn:microsoft.com/office/officeart/2005/8/layout/orgChart1"/>
    <dgm:cxn modelId="{53169563-1D49-4FBA-99B4-6E85D08F1DA1}" type="presOf" srcId="{4EBC8C76-159F-D24E-98B4-F665B3C5B5CB}" destId="{D2B46F29-D8D6-2943-8AFE-823E44326997}" srcOrd="0" destOrd="0" presId="urn:microsoft.com/office/officeart/2005/8/layout/orgChart1"/>
    <dgm:cxn modelId="{39E258CA-8B12-409C-8F08-8CF126650520}" type="presParOf" srcId="{732259F9-F27D-9844-87AA-E93F34C70BFD}" destId="{F7FBC57F-105F-FB40-A89F-757B689CD167}" srcOrd="0" destOrd="0" presId="urn:microsoft.com/office/officeart/2005/8/layout/orgChart1"/>
    <dgm:cxn modelId="{9AB7E49A-8F04-4199-9FFE-AB79C3CF2DD9}" type="presParOf" srcId="{F7FBC57F-105F-FB40-A89F-757B689CD167}" destId="{165DE6AF-5F60-0841-B2C9-520B6A6C1652}" srcOrd="0" destOrd="0" presId="urn:microsoft.com/office/officeart/2005/8/layout/orgChart1"/>
    <dgm:cxn modelId="{E25BC445-6D69-4F77-A0E1-EEDEF90117FE}" type="presParOf" srcId="{165DE6AF-5F60-0841-B2C9-520B6A6C1652}" destId="{8F38E0EF-66C1-CB42-9841-2B0F09F7B169}" srcOrd="0" destOrd="0" presId="urn:microsoft.com/office/officeart/2005/8/layout/orgChart1"/>
    <dgm:cxn modelId="{2AF8765C-70AE-4B91-948C-5772A807465B}" type="presParOf" srcId="{165DE6AF-5F60-0841-B2C9-520B6A6C1652}" destId="{A7DBB83F-0205-834E-BE92-2A59CC36DC77}" srcOrd="1" destOrd="0" presId="urn:microsoft.com/office/officeart/2005/8/layout/orgChart1"/>
    <dgm:cxn modelId="{39555C92-9B48-45D9-8CF2-492890087974}" type="presParOf" srcId="{F7FBC57F-105F-FB40-A89F-757B689CD167}" destId="{5713B318-1D11-6448-BB2B-5A3D4D580BBE}" srcOrd="1" destOrd="0" presId="urn:microsoft.com/office/officeart/2005/8/layout/orgChart1"/>
    <dgm:cxn modelId="{3B2BA9D7-A6AE-407B-BEE6-B62DC011BCFF}" type="presParOf" srcId="{5713B318-1D11-6448-BB2B-5A3D4D580BBE}" destId="{5A324014-C732-8A4C-8D3E-B0117977704B}" srcOrd="0" destOrd="0" presId="urn:microsoft.com/office/officeart/2005/8/layout/orgChart1"/>
    <dgm:cxn modelId="{C0E6E8DB-A100-4232-8DE3-96DD254627AB}" type="presParOf" srcId="{5713B318-1D11-6448-BB2B-5A3D4D580BBE}" destId="{94605423-F837-5049-AAED-D431F5EDDA86}" srcOrd="1" destOrd="0" presId="urn:microsoft.com/office/officeart/2005/8/layout/orgChart1"/>
    <dgm:cxn modelId="{1FBF8CA7-F79D-4607-A566-F7929959FCDD}" type="presParOf" srcId="{94605423-F837-5049-AAED-D431F5EDDA86}" destId="{E61EF445-C555-A44D-9E1C-D335D0A253AA}" srcOrd="0" destOrd="0" presId="urn:microsoft.com/office/officeart/2005/8/layout/orgChart1"/>
    <dgm:cxn modelId="{C7B412DC-A82A-4C34-BB52-E6E3ADB64690}" type="presParOf" srcId="{E61EF445-C555-A44D-9E1C-D335D0A253AA}" destId="{AB6FC967-72B1-4F4D-AF71-5E1A56EF33B4}" srcOrd="0" destOrd="0" presId="urn:microsoft.com/office/officeart/2005/8/layout/orgChart1"/>
    <dgm:cxn modelId="{5AA07675-C5AC-4238-9327-82F778BD54FB}" type="presParOf" srcId="{E61EF445-C555-A44D-9E1C-D335D0A253AA}" destId="{C9A0BE5E-482B-9A44-92DC-A225940597E7}" srcOrd="1" destOrd="0" presId="urn:microsoft.com/office/officeart/2005/8/layout/orgChart1"/>
    <dgm:cxn modelId="{A122E483-25AE-4365-B232-EF5F25137EF7}" type="presParOf" srcId="{94605423-F837-5049-AAED-D431F5EDDA86}" destId="{8435B090-59BF-D242-A19D-EF86A7745ECE}" srcOrd="1" destOrd="0" presId="urn:microsoft.com/office/officeart/2005/8/layout/orgChart1"/>
    <dgm:cxn modelId="{E73E5970-8CCF-4166-B14E-09A82E030D07}" type="presParOf" srcId="{94605423-F837-5049-AAED-D431F5EDDA86}" destId="{F6D56D90-93B5-844E-9FE2-D8B3634E9B0E}" srcOrd="2" destOrd="0" presId="urn:microsoft.com/office/officeart/2005/8/layout/orgChart1"/>
    <dgm:cxn modelId="{8AC157F4-0624-4E44-8A9C-59BD6E19F19E}" type="presParOf" srcId="{5713B318-1D11-6448-BB2B-5A3D4D580BBE}" destId="{24E56525-551E-AD43-A817-662AA14FC167}" srcOrd="2" destOrd="0" presId="urn:microsoft.com/office/officeart/2005/8/layout/orgChart1"/>
    <dgm:cxn modelId="{CA6629A2-45EC-438A-AB44-6B4644D41F0D}" type="presParOf" srcId="{5713B318-1D11-6448-BB2B-5A3D4D580BBE}" destId="{9ACE240B-9E06-4E46-882E-950D68997C26}" srcOrd="3" destOrd="0" presId="urn:microsoft.com/office/officeart/2005/8/layout/orgChart1"/>
    <dgm:cxn modelId="{8445E210-4D2E-4D42-8BAD-E5E429A2BF55}" type="presParOf" srcId="{9ACE240B-9E06-4E46-882E-950D68997C26}" destId="{885BF9EA-53B5-7844-9562-72594D84A793}" srcOrd="0" destOrd="0" presId="urn:microsoft.com/office/officeart/2005/8/layout/orgChart1"/>
    <dgm:cxn modelId="{E9451BB5-7CB7-4306-85B6-BF79799EE468}" type="presParOf" srcId="{885BF9EA-53B5-7844-9562-72594D84A793}" destId="{4281EFF1-7B65-1E45-99B0-490D8DBA993D}" srcOrd="0" destOrd="0" presId="urn:microsoft.com/office/officeart/2005/8/layout/orgChart1"/>
    <dgm:cxn modelId="{F6534F4D-9CE8-48E0-B24F-54B0C73C6889}" type="presParOf" srcId="{885BF9EA-53B5-7844-9562-72594D84A793}" destId="{3589B2E7-12C5-6C47-9BEC-7CB8E0EC86E8}" srcOrd="1" destOrd="0" presId="urn:microsoft.com/office/officeart/2005/8/layout/orgChart1"/>
    <dgm:cxn modelId="{D19F32D9-2F2B-493A-BB57-14F8991427EE}" type="presParOf" srcId="{9ACE240B-9E06-4E46-882E-950D68997C26}" destId="{3E29FF8A-BF8D-0844-B527-DADD1E1A4685}" srcOrd="1" destOrd="0" presId="urn:microsoft.com/office/officeart/2005/8/layout/orgChart1"/>
    <dgm:cxn modelId="{3A23FD9C-D326-4E97-96E9-ACFB828525CE}" type="presParOf" srcId="{3E29FF8A-BF8D-0844-B527-DADD1E1A4685}" destId="{9DF1E193-70D8-274B-956E-0C5A3FA878B4}" srcOrd="0" destOrd="0" presId="urn:microsoft.com/office/officeart/2005/8/layout/orgChart1"/>
    <dgm:cxn modelId="{C3F3E68F-1EB2-47B4-94AA-59E45D7525CD}" type="presParOf" srcId="{3E29FF8A-BF8D-0844-B527-DADD1E1A4685}" destId="{85B98CBC-A059-B743-B817-4F503B330C21}" srcOrd="1" destOrd="0" presId="urn:microsoft.com/office/officeart/2005/8/layout/orgChart1"/>
    <dgm:cxn modelId="{760D6C6F-1A43-4871-BDFE-3F717A78E90E}" type="presParOf" srcId="{85B98CBC-A059-B743-B817-4F503B330C21}" destId="{58D61741-5197-3A44-9E59-3D5BB63ED8E3}" srcOrd="0" destOrd="0" presId="urn:microsoft.com/office/officeart/2005/8/layout/orgChart1"/>
    <dgm:cxn modelId="{043D5A6C-4232-4B2C-87C6-600005EEC3AD}" type="presParOf" srcId="{58D61741-5197-3A44-9E59-3D5BB63ED8E3}" destId="{779FBCE3-6CA4-4C49-A04E-0F3AA871508B}" srcOrd="0" destOrd="0" presId="urn:microsoft.com/office/officeart/2005/8/layout/orgChart1"/>
    <dgm:cxn modelId="{03EA447F-CFFE-498C-8248-EC03858B36A3}" type="presParOf" srcId="{58D61741-5197-3A44-9E59-3D5BB63ED8E3}" destId="{F737604A-A5E7-D541-9546-8C66D2145236}" srcOrd="1" destOrd="0" presId="urn:microsoft.com/office/officeart/2005/8/layout/orgChart1"/>
    <dgm:cxn modelId="{335B3173-BFE8-4DAA-9E47-B0FF8D959279}" type="presParOf" srcId="{85B98CBC-A059-B743-B817-4F503B330C21}" destId="{F8A6B37C-357A-B247-A909-B0EF5DE150B0}" srcOrd="1" destOrd="0" presId="urn:microsoft.com/office/officeart/2005/8/layout/orgChart1"/>
    <dgm:cxn modelId="{9634C766-6285-4A97-894D-EB7E5D4D43FD}" type="presParOf" srcId="{F8A6B37C-357A-B247-A909-B0EF5DE150B0}" destId="{05736BEB-C6D9-C64A-A335-463C38A8AC66}" srcOrd="0" destOrd="0" presId="urn:microsoft.com/office/officeart/2005/8/layout/orgChart1"/>
    <dgm:cxn modelId="{38E387F0-E999-47FE-B576-EEE5E7BE75A7}" type="presParOf" srcId="{F8A6B37C-357A-B247-A909-B0EF5DE150B0}" destId="{7CC5B193-6180-C747-B1B9-2941E94A3B4D}" srcOrd="1" destOrd="0" presId="urn:microsoft.com/office/officeart/2005/8/layout/orgChart1"/>
    <dgm:cxn modelId="{9B7FD346-8801-485B-908D-888BFE9FF2A7}" type="presParOf" srcId="{7CC5B193-6180-C747-B1B9-2941E94A3B4D}" destId="{AEEC02FC-1D9B-B940-A6C1-59BA28927924}" srcOrd="0" destOrd="0" presId="urn:microsoft.com/office/officeart/2005/8/layout/orgChart1"/>
    <dgm:cxn modelId="{8E91D70F-7BEA-4287-961C-21F812B64263}" type="presParOf" srcId="{AEEC02FC-1D9B-B940-A6C1-59BA28927924}" destId="{D2B46F29-D8D6-2943-8AFE-823E44326997}" srcOrd="0" destOrd="0" presId="urn:microsoft.com/office/officeart/2005/8/layout/orgChart1"/>
    <dgm:cxn modelId="{8AD43679-923D-4264-A1BD-2661076F6C11}" type="presParOf" srcId="{AEEC02FC-1D9B-B940-A6C1-59BA28927924}" destId="{9DF84B84-DF4C-FA4B-B8FA-C998F5EE8A9C}" srcOrd="1" destOrd="0" presId="urn:microsoft.com/office/officeart/2005/8/layout/orgChart1"/>
    <dgm:cxn modelId="{781D25D5-1764-4CB8-9DF0-9EAEABA603F1}" type="presParOf" srcId="{7CC5B193-6180-C747-B1B9-2941E94A3B4D}" destId="{0E6E341C-EF2B-8849-9B0C-7AF89DECB9FF}" srcOrd="1" destOrd="0" presId="urn:microsoft.com/office/officeart/2005/8/layout/orgChart1"/>
    <dgm:cxn modelId="{0C885606-8E4A-48DF-BD56-D13D682C040C}" type="presParOf" srcId="{7CC5B193-6180-C747-B1B9-2941E94A3B4D}" destId="{73E27459-BA05-8547-B384-5D11F128D86D}" srcOrd="2" destOrd="0" presId="urn:microsoft.com/office/officeart/2005/8/layout/orgChart1"/>
    <dgm:cxn modelId="{19731010-FE30-40E1-96EB-12452FA15086}" type="presParOf" srcId="{85B98CBC-A059-B743-B817-4F503B330C21}" destId="{55149102-E71A-5A4B-B27E-9CBB481010DB}" srcOrd="2" destOrd="0" presId="urn:microsoft.com/office/officeart/2005/8/layout/orgChart1"/>
    <dgm:cxn modelId="{F1453861-CB9B-4186-8146-A53A5F25C405}" type="presParOf" srcId="{3E29FF8A-BF8D-0844-B527-DADD1E1A4685}" destId="{E2A53AEE-8686-7C44-B984-E6498861F0E2}" srcOrd="2" destOrd="0" presId="urn:microsoft.com/office/officeart/2005/8/layout/orgChart1"/>
    <dgm:cxn modelId="{0D16E4D4-40E0-4CA5-B8F5-1F9F81AEF908}" type="presParOf" srcId="{3E29FF8A-BF8D-0844-B527-DADD1E1A4685}" destId="{4978A764-7BCF-A340-9B7D-334AEF029D2C}" srcOrd="3" destOrd="0" presId="urn:microsoft.com/office/officeart/2005/8/layout/orgChart1"/>
    <dgm:cxn modelId="{C6758724-D041-4B40-B617-C677C7DA42D6}" type="presParOf" srcId="{4978A764-7BCF-A340-9B7D-334AEF029D2C}" destId="{9C7752AA-C4D0-F44A-85FC-E0B7B957C3D0}" srcOrd="0" destOrd="0" presId="urn:microsoft.com/office/officeart/2005/8/layout/orgChart1"/>
    <dgm:cxn modelId="{38B6FC95-E5B5-4ED4-8DEC-8C7DF174AC68}" type="presParOf" srcId="{9C7752AA-C4D0-F44A-85FC-E0B7B957C3D0}" destId="{C18E82B8-32F2-5049-9B38-14143DE96084}" srcOrd="0" destOrd="0" presId="urn:microsoft.com/office/officeart/2005/8/layout/orgChart1"/>
    <dgm:cxn modelId="{DC0E5D49-B0C0-4DBE-AF16-60CB620AC09A}" type="presParOf" srcId="{9C7752AA-C4D0-F44A-85FC-E0B7B957C3D0}" destId="{17824F5D-2A78-AB48-AE35-6BA5B8F362F0}" srcOrd="1" destOrd="0" presId="urn:microsoft.com/office/officeart/2005/8/layout/orgChart1"/>
    <dgm:cxn modelId="{AF3B8506-B00D-4FE7-91D7-73EF2174135F}" type="presParOf" srcId="{4978A764-7BCF-A340-9B7D-334AEF029D2C}" destId="{683AC558-2C6D-EC4D-BC9E-D07A862231FB}" srcOrd="1" destOrd="0" presId="urn:microsoft.com/office/officeart/2005/8/layout/orgChart1"/>
    <dgm:cxn modelId="{B0ED3C66-3AEC-484C-93D4-A5C26699FED2}" type="presParOf" srcId="{683AC558-2C6D-EC4D-BC9E-D07A862231FB}" destId="{5334CADB-7782-C046-9D6B-B07AB31BD5E2}" srcOrd="0" destOrd="0" presId="urn:microsoft.com/office/officeart/2005/8/layout/orgChart1"/>
    <dgm:cxn modelId="{511AF8FB-F142-4CD5-962F-EECCA809275D}" type="presParOf" srcId="{683AC558-2C6D-EC4D-BC9E-D07A862231FB}" destId="{8C0F7D81-55C1-3C40-8C88-482468668F7D}" srcOrd="1" destOrd="0" presId="urn:microsoft.com/office/officeart/2005/8/layout/orgChart1"/>
    <dgm:cxn modelId="{7EEB8C9C-901D-47F3-9CFB-83FF3F169664}" type="presParOf" srcId="{8C0F7D81-55C1-3C40-8C88-482468668F7D}" destId="{39790637-D35A-104E-A163-F009990FDF33}" srcOrd="0" destOrd="0" presId="urn:microsoft.com/office/officeart/2005/8/layout/orgChart1"/>
    <dgm:cxn modelId="{5E6C39E4-CE2D-4811-8ECF-E56D5A7419A6}" type="presParOf" srcId="{39790637-D35A-104E-A163-F009990FDF33}" destId="{C3F6CCB9-B457-1F46-BBD5-11888C09BD8D}" srcOrd="0" destOrd="0" presId="urn:microsoft.com/office/officeart/2005/8/layout/orgChart1"/>
    <dgm:cxn modelId="{8E48B93E-4EF3-46D0-9BCF-B31A0BE07F94}" type="presParOf" srcId="{39790637-D35A-104E-A163-F009990FDF33}" destId="{F566618D-DBE4-D841-A38A-FFDF218BBE5A}" srcOrd="1" destOrd="0" presId="urn:microsoft.com/office/officeart/2005/8/layout/orgChart1"/>
    <dgm:cxn modelId="{1424018E-F46B-4DD0-9220-8C3482DAE96A}" type="presParOf" srcId="{8C0F7D81-55C1-3C40-8C88-482468668F7D}" destId="{8321EBC1-04CF-4047-A328-3D6E632700D6}" srcOrd="1" destOrd="0" presId="urn:microsoft.com/office/officeart/2005/8/layout/orgChart1"/>
    <dgm:cxn modelId="{1A42C56E-2BE6-403C-BFDD-068E289D15D2}" type="presParOf" srcId="{8C0F7D81-55C1-3C40-8C88-482468668F7D}" destId="{DCB43567-05E1-9B41-B930-78D692211A9C}" srcOrd="2" destOrd="0" presId="urn:microsoft.com/office/officeart/2005/8/layout/orgChart1"/>
    <dgm:cxn modelId="{AA5B5829-60EF-40B6-87D9-ACB693228E0F}" type="presParOf" srcId="{4978A764-7BCF-A340-9B7D-334AEF029D2C}" destId="{1DB3A895-B26B-E74B-AE61-B29C77900D4D}" srcOrd="2" destOrd="0" presId="urn:microsoft.com/office/officeart/2005/8/layout/orgChart1"/>
    <dgm:cxn modelId="{1337CDB5-F1A7-4FA2-826B-97CEA136E37C}" type="presParOf" srcId="{3E29FF8A-BF8D-0844-B527-DADD1E1A4685}" destId="{C9ED0BA4-30EA-2847-8C73-A7736751ACBA}" srcOrd="4" destOrd="0" presId="urn:microsoft.com/office/officeart/2005/8/layout/orgChart1"/>
    <dgm:cxn modelId="{5477E82A-4625-4136-BC95-41FA03196F64}" type="presParOf" srcId="{3E29FF8A-BF8D-0844-B527-DADD1E1A4685}" destId="{37A1A671-2D71-2E43-BF79-306D083C3234}" srcOrd="5" destOrd="0" presId="urn:microsoft.com/office/officeart/2005/8/layout/orgChart1"/>
    <dgm:cxn modelId="{B0C6AA49-1FFE-4A51-BD72-3444E2813C98}" type="presParOf" srcId="{37A1A671-2D71-2E43-BF79-306D083C3234}" destId="{2C7BA655-6CE7-C44D-AEE8-AE6A92BE56CE}" srcOrd="0" destOrd="0" presId="urn:microsoft.com/office/officeart/2005/8/layout/orgChart1"/>
    <dgm:cxn modelId="{34110B83-02A9-4836-BDE0-5916AD67A6E2}" type="presParOf" srcId="{2C7BA655-6CE7-C44D-AEE8-AE6A92BE56CE}" destId="{71247505-BC7D-644A-B1E5-7C469CFB28E0}" srcOrd="0" destOrd="0" presId="urn:microsoft.com/office/officeart/2005/8/layout/orgChart1"/>
    <dgm:cxn modelId="{18BFD724-93CB-4E86-A739-DFCD96F45872}" type="presParOf" srcId="{2C7BA655-6CE7-C44D-AEE8-AE6A92BE56CE}" destId="{7CE7C4E3-96A7-8E45-BE5B-CAD3663A289E}" srcOrd="1" destOrd="0" presId="urn:microsoft.com/office/officeart/2005/8/layout/orgChart1"/>
    <dgm:cxn modelId="{7C2A7B51-66BC-4783-A944-C7839F0820FE}" type="presParOf" srcId="{37A1A671-2D71-2E43-BF79-306D083C3234}" destId="{89D59B41-685D-B14D-8DC1-B3C0B8521CC9}" srcOrd="1" destOrd="0" presId="urn:microsoft.com/office/officeart/2005/8/layout/orgChart1"/>
    <dgm:cxn modelId="{FE97AFF7-CF52-446B-A945-8643711E9B74}" type="presParOf" srcId="{89D59B41-685D-B14D-8DC1-B3C0B8521CC9}" destId="{D5C4C5DF-A6A7-FB48-AEAF-D93E27C3A0AF}" srcOrd="0" destOrd="0" presId="urn:microsoft.com/office/officeart/2005/8/layout/orgChart1"/>
    <dgm:cxn modelId="{E8A359C5-7B2C-41D0-B022-3526125BF0A0}" type="presParOf" srcId="{89D59B41-685D-B14D-8DC1-B3C0B8521CC9}" destId="{CE6C097A-D4FD-9E44-909A-5AE65BD8FA1B}" srcOrd="1" destOrd="0" presId="urn:microsoft.com/office/officeart/2005/8/layout/orgChart1"/>
    <dgm:cxn modelId="{AC4DE689-F326-421E-93CB-4AFD08EDAC80}" type="presParOf" srcId="{CE6C097A-D4FD-9E44-909A-5AE65BD8FA1B}" destId="{DD99C1F8-C795-744D-AD64-388AA9A2A6D8}" srcOrd="0" destOrd="0" presId="urn:microsoft.com/office/officeart/2005/8/layout/orgChart1"/>
    <dgm:cxn modelId="{6E9DCA34-6461-403D-9378-6ADD78F3075D}" type="presParOf" srcId="{DD99C1F8-C795-744D-AD64-388AA9A2A6D8}" destId="{029332ED-FEA7-4444-9E83-CAAFCEA5888C}" srcOrd="0" destOrd="0" presId="urn:microsoft.com/office/officeart/2005/8/layout/orgChart1"/>
    <dgm:cxn modelId="{CC3D822D-87D7-4E5D-970D-59517B464AF4}" type="presParOf" srcId="{DD99C1F8-C795-744D-AD64-388AA9A2A6D8}" destId="{44E34690-5595-CA49-BB61-6E7FC8344043}" srcOrd="1" destOrd="0" presId="urn:microsoft.com/office/officeart/2005/8/layout/orgChart1"/>
    <dgm:cxn modelId="{F9FA7B23-DCD7-4743-B6A3-44CB2B702BF4}" type="presParOf" srcId="{CE6C097A-D4FD-9E44-909A-5AE65BD8FA1B}" destId="{75C3234E-1C8F-7648-8501-E5B08C00C84D}" srcOrd="1" destOrd="0" presId="urn:microsoft.com/office/officeart/2005/8/layout/orgChart1"/>
    <dgm:cxn modelId="{0838D137-D429-4555-B8DD-339283CF2EAB}" type="presParOf" srcId="{CE6C097A-D4FD-9E44-909A-5AE65BD8FA1B}" destId="{68F72675-EEAD-674A-93AB-56C9D3C11176}" srcOrd="2" destOrd="0" presId="urn:microsoft.com/office/officeart/2005/8/layout/orgChart1"/>
    <dgm:cxn modelId="{EF9EE41A-DD27-49BB-813F-F9B27640EDF4}" type="presParOf" srcId="{37A1A671-2D71-2E43-BF79-306D083C3234}" destId="{174D933A-20D3-0946-90FC-B0CEB6BDA473}" srcOrd="2" destOrd="0" presId="urn:microsoft.com/office/officeart/2005/8/layout/orgChart1"/>
    <dgm:cxn modelId="{C92BFA87-4B1D-44CC-9AFA-5299BB9101E4}" type="presParOf" srcId="{3E29FF8A-BF8D-0844-B527-DADD1E1A4685}" destId="{DAFB1F6B-DFF0-EE47-8783-8712A6469590}" srcOrd="6" destOrd="0" presId="urn:microsoft.com/office/officeart/2005/8/layout/orgChart1"/>
    <dgm:cxn modelId="{82DDAB8E-D2DC-4AFA-8C21-21DD386DE199}" type="presParOf" srcId="{3E29FF8A-BF8D-0844-B527-DADD1E1A4685}" destId="{D2AA8566-B450-6148-99FE-E75FF22055C7}" srcOrd="7" destOrd="0" presId="urn:microsoft.com/office/officeart/2005/8/layout/orgChart1"/>
    <dgm:cxn modelId="{529421F9-EB67-4DAD-83F3-3A48864E5021}" type="presParOf" srcId="{D2AA8566-B450-6148-99FE-E75FF22055C7}" destId="{B4B9D552-7695-1345-B209-2EC868B502EC}" srcOrd="0" destOrd="0" presId="urn:microsoft.com/office/officeart/2005/8/layout/orgChart1"/>
    <dgm:cxn modelId="{2DA75DE2-911C-4F11-8B9A-05F63BDC81C7}" type="presParOf" srcId="{B4B9D552-7695-1345-B209-2EC868B502EC}" destId="{712CE62C-58F1-1E43-9820-263343FEA72F}" srcOrd="0" destOrd="0" presId="urn:microsoft.com/office/officeart/2005/8/layout/orgChart1"/>
    <dgm:cxn modelId="{99B651EA-083C-466B-A3B5-0335E5B7DA5B}" type="presParOf" srcId="{B4B9D552-7695-1345-B209-2EC868B502EC}" destId="{0485F78E-5C05-6747-BA2D-49BD5D207C2B}" srcOrd="1" destOrd="0" presId="urn:microsoft.com/office/officeart/2005/8/layout/orgChart1"/>
    <dgm:cxn modelId="{F11EC9EC-E88A-48DA-9748-9E63338BD5AF}" type="presParOf" srcId="{D2AA8566-B450-6148-99FE-E75FF22055C7}" destId="{BCE93C7C-0D52-2E42-A82A-0DA0D7516ECA}" srcOrd="1" destOrd="0" presId="urn:microsoft.com/office/officeart/2005/8/layout/orgChart1"/>
    <dgm:cxn modelId="{16A8B24F-6675-4A14-9130-3E065E7C4A89}" type="presParOf" srcId="{BCE93C7C-0D52-2E42-A82A-0DA0D7516ECA}" destId="{BB51FF2F-0163-7641-BF15-0040C4D02C80}" srcOrd="0" destOrd="0" presId="urn:microsoft.com/office/officeart/2005/8/layout/orgChart1"/>
    <dgm:cxn modelId="{735EC8D0-05A1-4067-AF2B-E30FFF2C9375}" type="presParOf" srcId="{BCE93C7C-0D52-2E42-A82A-0DA0D7516ECA}" destId="{05ED457F-68CF-624F-8ED7-67217FD20602}" srcOrd="1" destOrd="0" presId="urn:microsoft.com/office/officeart/2005/8/layout/orgChart1"/>
    <dgm:cxn modelId="{0AA8C790-AB70-4B98-8CD0-446A63EFF37E}" type="presParOf" srcId="{05ED457F-68CF-624F-8ED7-67217FD20602}" destId="{E8AC4941-B154-834F-BDFE-94D6A160E0A0}" srcOrd="0" destOrd="0" presId="urn:microsoft.com/office/officeart/2005/8/layout/orgChart1"/>
    <dgm:cxn modelId="{0E40517E-C9D0-4E61-8470-4BA8DA8EBDAC}" type="presParOf" srcId="{E8AC4941-B154-834F-BDFE-94D6A160E0A0}" destId="{8E3B4C5C-5AB7-2F44-8C0C-CAF275D340C3}" srcOrd="0" destOrd="0" presId="urn:microsoft.com/office/officeart/2005/8/layout/orgChart1"/>
    <dgm:cxn modelId="{F042ABAF-8FB3-4A03-AE00-0AFE04F2D41A}" type="presParOf" srcId="{E8AC4941-B154-834F-BDFE-94D6A160E0A0}" destId="{091E44AB-FCCD-564E-A8AC-B50B0E328ACC}" srcOrd="1" destOrd="0" presId="urn:microsoft.com/office/officeart/2005/8/layout/orgChart1"/>
    <dgm:cxn modelId="{2849411A-2177-49E4-AB56-438AF1C93F43}" type="presParOf" srcId="{05ED457F-68CF-624F-8ED7-67217FD20602}" destId="{436256DD-4A8D-8843-9365-B6C0B6E134F0}" srcOrd="1" destOrd="0" presId="urn:microsoft.com/office/officeart/2005/8/layout/orgChart1"/>
    <dgm:cxn modelId="{2BFE3D53-70BB-444B-9BE9-7CDB216CC354}" type="presParOf" srcId="{05ED457F-68CF-624F-8ED7-67217FD20602}" destId="{F11C762B-64D0-024F-B94E-734FC30D7999}" srcOrd="2" destOrd="0" presId="urn:microsoft.com/office/officeart/2005/8/layout/orgChart1"/>
    <dgm:cxn modelId="{A7AE92C5-0036-4EAB-A9E7-18C7689A6678}" type="presParOf" srcId="{D2AA8566-B450-6148-99FE-E75FF22055C7}" destId="{D97905E8-1F67-7C45-9853-D9A857BD660F}" srcOrd="2" destOrd="0" presId="urn:microsoft.com/office/officeart/2005/8/layout/orgChart1"/>
    <dgm:cxn modelId="{166F7D7C-6CA1-4C9F-B355-5E71FCAE7BC7}" type="presParOf" srcId="{9ACE240B-9E06-4E46-882E-950D68997C26}" destId="{B6A2F0AA-1249-CB48-BA6A-72DEECD4A354}" srcOrd="2" destOrd="0" presId="urn:microsoft.com/office/officeart/2005/8/layout/orgChart1"/>
    <dgm:cxn modelId="{CC89161E-0AD8-4122-9EE8-9C0C0D987523}" type="presParOf" srcId="{F7FBC57F-105F-FB40-A89F-757B689CD167}" destId="{1644423C-5401-1845-A812-E2E1BF35593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D572C-7471-454F-AF1A-1391410ECA0A}">
      <dsp:nvSpPr>
        <dsp:cNvPr id="0" name=""/>
        <dsp:cNvSpPr/>
      </dsp:nvSpPr>
      <dsp:spPr>
        <a:xfrm rot="5400000">
          <a:off x="3520374" y="-1491287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Standard Oil is established by John D. Rockefeller</a:t>
          </a:r>
        </a:p>
      </dsp:txBody>
      <dsp:txXfrm rot="-5400000">
        <a:off x="1975104" y="74523"/>
        <a:ext cx="3490756" cy="379675"/>
      </dsp:txXfrm>
    </dsp:sp>
    <dsp:sp modelId="{41722E3C-857D-F44B-8F74-702F5D7A82D0}">
      <dsp:nvSpPr>
        <dsp:cNvPr id="0" name=""/>
        <dsp:cNvSpPr/>
      </dsp:nvSpPr>
      <dsp:spPr>
        <a:xfrm>
          <a:off x="0" y="1388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1870</a:t>
          </a:r>
        </a:p>
      </dsp:txBody>
      <dsp:txXfrm>
        <a:off x="25674" y="27062"/>
        <a:ext cx="1923756" cy="474595"/>
      </dsp:txXfrm>
    </dsp:sp>
    <dsp:sp modelId="{EF866F4D-A119-3B4A-83F6-9DAEE927AB8F}">
      <dsp:nvSpPr>
        <dsp:cNvPr id="0" name=""/>
        <dsp:cNvSpPr/>
      </dsp:nvSpPr>
      <dsp:spPr>
        <a:xfrm rot="5400000">
          <a:off x="3520374" y="-939046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Standard Oil breaks up into 34 different companies, including Jersey Standard, Socony, and Vacuum Oil</a:t>
          </a:r>
        </a:p>
      </dsp:txBody>
      <dsp:txXfrm rot="-5400000">
        <a:off x="1975104" y="626764"/>
        <a:ext cx="3490756" cy="379675"/>
      </dsp:txXfrm>
    </dsp:sp>
    <dsp:sp modelId="{BB44B1D4-98E7-4C4A-AA03-2C532E47851B}">
      <dsp:nvSpPr>
        <dsp:cNvPr id="0" name=""/>
        <dsp:cNvSpPr/>
      </dsp:nvSpPr>
      <dsp:spPr>
        <a:xfrm>
          <a:off x="0" y="553629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1911</a:t>
          </a:r>
        </a:p>
      </dsp:txBody>
      <dsp:txXfrm>
        <a:off x="25674" y="579303"/>
        <a:ext cx="1923756" cy="474595"/>
      </dsp:txXfrm>
    </dsp:sp>
    <dsp:sp modelId="{94C0F41A-4C6D-8C4A-87F0-9DC927E3C3A1}">
      <dsp:nvSpPr>
        <dsp:cNvPr id="0" name=""/>
        <dsp:cNvSpPr/>
      </dsp:nvSpPr>
      <dsp:spPr>
        <a:xfrm rot="5400000">
          <a:off x="3520374" y="-386805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Socony and Vacuum Oil Company merge to form Socony Vacuum</a:t>
          </a:r>
        </a:p>
      </dsp:txBody>
      <dsp:txXfrm rot="-5400000">
        <a:off x="1975104" y="1179005"/>
        <a:ext cx="3490756" cy="379675"/>
      </dsp:txXfrm>
    </dsp:sp>
    <dsp:sp modelId="{E3F16694-1BC2-B74D-8275-1067599FF6A7}">
      <dsp:nvSpPr>
        <dsp:cNvPr id="0" name=""/>
        <dsp:cNvSpPr/>
      </dsp:nvSpPr>
      <dsp:spPr>
        <a:xfrm>
          <a:off x="0" y="1105870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1931</a:t>
          </a:r>
        </a:p>
      </dsp:txBody>
      <dsp:txXfrm>
        <a:off x="25674" y="1131544"/>
        <a:ext cx="1923756" cy="474595"/>
      </dsp:txXfrm>
    </dsp:sp>
    <dsp:sp modelId="{C6B247EF-38BA-8A4F-95DE-47D68EC29E44}">
      <dsp:nvSpPr>
        <dsp:cNvPr id="0" name=""/>
        <dsp:cNvSpPr/>
      </dsp:nvSpPr>
      <dsp:spPr>
        <a:xfrm rot="5400000">
          <a:off x="3520374" y="165435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Socony Vacuum becomes Socony Mobil Oil Company </a:t>
          </a:r>
        </a:p>
      </dsp:txBody>
      <dsp:txXfrm rot="-5400000">
        <a:off x="1975104" y="1731245"/>
        <a:ext cx="3490756" cy="379675"/>
      </dsp:txXfrm>
    </dsp:sp>
    <dsp:sp modelId="{20971F57-9550-3845-9998-E36B9BD57B82}">
      <dsp:nvSpPr>
        <dsp:cNvPr id="0" name=""/>
        <dsp:cNvSpPr/>
      </dsp:nvSpPr>
      <dsp:spPr>
        <a:xfrm>
          <a:off x="0" y="1658112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1955</a:t>
          </a:r>
        </a:p>
      </dsp:txBody>
      <dsp:txXfrm>
        <a:off x="25674" y="1683786"/>
        <a:ext cx="1923756" cy="474595"/>
      </dsp:txXfrm>
    </dsp:sp>
    <dsp:sp modelId="{0D6EC52D-D51B-5C4B-BE1F-CAD7D56DF5E5}">
      <dsp:nvSpPr>
        <dsp:cNvPr id="0" name=""/>
        <dsp:cNvSpPr/>
      </dsp:nvSpPr>
      <dsp:spPr>
        <a:xfrm rot="5400000">
          <a:off x="3520374" y="717676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 dirty="0">
              <a:solidFill>
                <a:srgbClr val="000000"/>
              </a:solidFill>
            </a:rPr>
            <a:t>Mobil celebrates 100 years since founding the Vacuum Oil Company in 1866 and changes the company name to Mobil Oil Corporation </a:t>
          </a:r>
        </a:p>
      </dsp:txBody>
      <dsp:txXfrm rot="-5400000">
        <a:off x="1975104" y="2283486"/>
        <a:ext cx="3490756" cy="379675"/>
      </dsp:txXfrm>
    </dsp:sp>
    <dsp:sp modelId="{D6129350-08A4-1B43-BA0B-64FBE563F82A}">
      <dsp:nvSpPr>
        <dsp:cNvPr id="0" name=""/>
        <dsp:cNvSpPr/>
      </dsp:nvSpPr>
      <dsp:spPr>
        <a:xfrm>
          <a:off x="0" y="2210353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1966</a:t>
          </a:r>
        </a:p>
      </dsp:txBody>
      <dsp:txXfrm>
        <a:off x="25674" y="2236027"/>
        <a:ext cx="1923756" cy="474595"/>
      </dsp:txXfrm>
    </dsp:sp>
    <dsp:sp modelId="{556DA3A8-3650-9848-8542-39526BBE2C7A}">
      <dsp:nvSpPr>
        <dsp:cNvPr id="0" name=""/>
        <dsp:cNvSpPr/>
      </dsp:nvSpPr>
      <dsp:spPr>
        <a:xfrm rot="5400000">
          <a:off x="3520374" y="1269918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Jersey Standard changes its name to the Exxon Corporation</a:t>
          </a:r>
        </a:p>
      </dsp:txBody>
      <dsp:txXfrm rot="-5400000">
        <a:off x="1975104" y="2835728"/>
        <a:ext cx="3490756" cy="379675"/>
      </dsp:txXfrm>
    </dsp:sp>
    <dsp:sp modelId="{A1D79B77-2869-BD45-9E78-8AF95D95CF75}">
      <dsp:nvSpPr>
        <dsp:cNvPr id="0" name=""/>
        <dsp:cNvSpPr/>
      </dsp:nvSpPr>
      <dsp:spPr>
        <a:xfrm>
          <a:off x="0" y="2762594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1972</a:t>
          </a:r>
        </a:p>
      </dsp:txBody>
      <dsp:txXfrm>
        <a:off x="25674" y="2788268"/>
        <a:ext cx="1923756" cy="474595"/>
      </dsp:txXfrm>
    </dsp:sp>
    <dsp:sp modelId="{0E493716-F6D9-524B-B87C-12BF6F884F70}">
      <dsp:nvSpPr>
        <dsp:cNvPr id="0" name=""/>
        <dsp:cNvSpPr/>
      </dsp:nvSpPr>
      <dsp:spPr>
        <a:xfrm rot="5400000">
          <a:off x="3520374" y="1822159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On March 24th, the Exxon Valdez tanker crashes in Prince William Sound, AK, spilling over 11 million gallons of crude oil</a:t>
          </a:r>
        </a:p>
      </dsp:txBody>
      <dsp:txXfrm rot="-5400000">
        <a:off x="1975104" y="3387969"/>
        <a:ext cx="3490756" cy="379675"/>
      </dsp:txXfrm>
    </dsp:sp>
    <dsp:sp modelId="{7EE2F64C-A6F8-FC4D-BDDD-2AE6FC4D4EDB}">
      <dsp:nvSpPr>
        <dsp:cNvPr id="0" name=""/>
        <dsp:cNvSpPr/>
      </dsp:nvSpPr>
      <dsp:spPr>
        <a:xfrm>
          <a:off x="0" y="3314835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1989</a:t>
          </a:r>
        </a:p>
      </dsp:txBody>
      <dsp:txXfrm>
        <a:off x="25674" y="3340509"/>
        <a:ext cx="1923756" cy="474595"/>
      </dsp:txXfrm>
    </dsp:sp>
    <dsp:sp modelId="{52F044B6-1256-A444-A400-2B761A880267}">
      <dsp:nvSpPr>
        <dsp:cNvPr id="0" name=""/>
        <dsp:cNvSpPr/>
      </dsp:nvSpPr>
      <dsp:spPr>
        <a:xfrm rot="5400000">
          <a:off x="3520374" y="2374400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Exxon and Mobil join to form ExxonMobil Corporation, the largest company in the world</a:t>
          </a:r>
        </a:p>
      </dsp:txBody>
      <dsp:txXfrm rot="-5400000">
        <a:off x="1975104" y="3940210"/>
        <a:ext cx="3490756" cy="379675"/>
      </dsp:txXfrm>
    </dsp:sp>
    <dsp:sp modelId="{3F12F7D2-750C-2645-9E3C-6EC7DB9A2DF7}">
      <dsp:nvSpPr>
        <dsp:cNvPr id="0" name=""/>
        <dsp:cNvSpPr/>
      </dsp:nvSpPr>
      <dsp:spPr>
        <a:xfrm>
          <a:off x="0" y="3867076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1999</a:t>
          </a:r>
        </a:p>
      </dsp:txBody>
      <dsp:txXfrm>
        <a:off x="25674" y="3892750"/>
        <a:ext cx="1923756" cy="474595"/>
      </dsp:txXfrm>
    </dsp:sp>
    <dsp:sp modelId="{88B4BC0E-6C37-BE41-8803-E63931A80237}">
      <dsp:nvSpPr>
        <dsp:cNvPr id="0" name=""/>
        <dsp:cNvSpPr/>
      </dsp:nvSpPr>
      <dsp:spPr>
        <a:xfrm rot="5400000">
          <a:off x="3520374" y="2926641"/>
          <a:ext cx="420755" cy="3511296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7145" rIns="34290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900" kern="1200">
              <a:solidFill>
                <a:srgbClr val="000000"/>
              </a:solidFill>
            </a:rPr>
            <a:t>ExxonMobil acquires XTO Energy Inc.</a:t>
          </a:r>
        </a:p>
      </dsp:txBody>
      <dsp:txXfrm rot="-5400000">
        <a:off x="1975104" y="4492451"/>
        <a:ext cx="3490756" cy="379675"/>
      </dsp:txXfrm>
    </dsp:sp>
    <dsp:sp modelId="{575193CE-2583-A24A-9EB6-BE22B092CB1C}">
      <dsp:nvSpPr>
        <dsp:cNvPr id="0" name=""/>
        <dsp:cNvSpPr/>
      </dsp:nvSpPr>
      <dsp:spPr>
        <a:xfrm>
          <a:off x="0" y="4419317"/>
          <a:ext cx="1975104" cy="52594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2010 </a:t>
          </a:r>
        </a:p>
      </dsp:txBody>
      <dsp:txXfrm>
        <a:off x="25674" y="4444991"/>
        <a:ext cx="1923756" cy="4745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1FF2F-0163-7641-BF15-0040C4D02C80}">
      <dsp:nvSpPr>
        <dsp:cNvPr id="0" name=""/>
        <dsp:cNvSpPr/>
      </dsp:nvSpPr>
      <dsp:spPr>
        <a:xfrm>
          <a:off x="6147138" y="3249031"/>
          <a:ext cx="247089" cy="757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40"/>
              </a:lnTo>
              <a:lnTo>
                <a:pt x="247089" y="75774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B1F6B-DFF0-EE47-8783-8712A6469590}">
      <dsp:nvSpPr>
        <dsp:cNvPr id="0" name=""/>
        <dsp:cNvSpPr/>
      </dsp:nvSpPr>
      <dsp:spPr>
        <a:xfrm>
          <a:off x="3816261" y="2079474"/>
          <a:ext cx="2989782" cy="345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62"/>
              </a:lnTo>
              <a:lnTo>
                <a:pt x="2989782" y="172962"/>
              </a:lnTo>
              <a:lnTo>
                <a:pt x="2989782" y="34592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4C5DF-A6A7-FB48-AEAF-D93E27C3A0AF}">
      <dsp:nvSpPr>
        <dsp:cNvPr id="0" name=""/>
        <dsp:cNvSpPr/>
      </dsp:nvSpPr>
      <dsp:spPr>
        <a:xfrm>
          <a:off x="4153950" y="3249031"/>
          <a:ext cx="247089" cy="757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40"/>
              </a:lnTo>
              <a:lnTo>
                <a:pt x="247089" y="75774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D0BA4-30EA-2847-8C73-A7736751ACBA}">
      <dsp:nvSpPr>
        <dsp:cNvPr id="0" name=""/>
        <dsp:cNvSpPr/>
      </dsp:nvSpPr>
      <dsp:spPr>
        <a:xfrm>
          <a:off x="3816261" y="2079474"/>
          <a:ext cx="996594" cy="345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62"/>
              </a:lnTo>
              <a:lnTo>
                <a:pt x="996594" y="172962"/>
              </a:lnTo>
              <a:lnTo>
                <a:pt x="996594" y="34592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34CADB-7782-C046-9D6B-B07AB31BD5E2}">
      <dsp:nvSpPr>
        <dsp:cNvPr id="0" name=""/>
        <dsp:cNvSpPr/>
      </dsp:nvSpPr>
      <dsp:spPr>
        <a:xfrm>
          <a:off x="2160762" y="3249031"/>
          <a:ext cx="247089" cy="757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40"/>
              </a:lnTo>
              <a:lnTo>
                <a:pt x="247089" y="75774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53AEE-8686-7C44-B984-E6498861F0E2}">
      <dsp:nvSpPr>
        <dsp:cNvPr id="0" name=""/>
        <dsp:cNvSpPr/>
      </dsp:nvSpPr>
      <dsp:spPr>
        <a:xfrm>
          <a:off x="2819667" y="2079474"/>
          <a:ext cx="996594" cy="345925"/>
        </a:xfrm>
        <a:custGeom>
          <a:avLst/>
          <a:gdLst/>
          <a:ahLst/>
          <a:cxnLst/>
          <a:rect l="0" t="0" r="0" b="0"/>
          <a:pathLst>
            <a:path>
              <a:moveTo>
                <a:pt x="996594" y="0"/>
              </a:moveTo>
              <a:lnTo>
                <a:pt x="996594" y="172962"/>
              </a:lnTo>
              <a:lnTo>
                <a:pt x="0" y="172962"/>
              </a:lnTo>
              <a:lnTo>
                <a:pt x="0" y="34592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36BEB-C6D9-C64A-A335-463C38A8AC66}">
      <dsp:nvSpPr>
        <dsp:cNvPr id="0" name=""/>
        <dsp:cNvSpPr/>
      </dsp:nvSpPr>
      <dsp:spPr>
        <a:xfrm>
          <a:off x="167574" y="3249031"/>
          <a:ext cx="247089" cy="757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7740"/>
              </a:lnTo>
              <a:lnTo>
                <a:pt x="247089" y="75774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F1E193-70D8-274B-956E-0C5A3FA878B4}">
      <dsp:nvSpPr>
        <dsp:cNvPr id="0" name=""/>
        <dsp:cNvSpPr/>
      </dsp:nvSpPr>
      <dsp:spPr>
        <a:xfrm>
          <a:off x="826479" y="2079474"/>
          <a:ext cx="2989782" cy="345925"/>
        </a:xfrm>
        <a:custGeom>
          <a:avLst/>
          <a:gdLst/>
          <a:ahLst/>
          <a:cxnLst/>
          <a:rect l="0" t="0" r="0" b="0"/>
          <a:pathLst>
            <a:path>
              <a:moveTo>
                <a:pt x="2989782" y="0"/>
              </a:moveTo>
              <a:lnTo>
                <a:pt x="2989782" y="172962"/>
              </a:lnTo>
              <a:lnTo>
                <a:pt x="0" y="172962"/>
              </a:lnTo>
              <a:lnTo>
                <a:pt x="0" y="345925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E56525-551E-AD43-A817-662AA14FC167}">
      <dsp:nvSpPr>
        <dsp:cNvPr id="0" name=""/>
        <dsp:cNvSpPr/>
      </dsp:nvSpPr>
      <dsp:spPr>
        <a:xfrm>
          <a:off x="2819667" y="909918"/>
          <a:ext cx="996594" cy="345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962"/>
              </a:lnTo>
              <a:lnTo>
                <a:pt x="996594" y="172962"/>
              </a:lnTo>
              <a:lnTo>
                <a:pt x="996594" y="3459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24014-C732-8A4C-8D3E-B0117977704B}">
      <dsp:nvSpPr>
        <dsp:cNvPr id="0" name=""/>
        <dsp:cNvSpPr/>
      </dsp:nvSpPr>
      <dsp:spPr>
        <a:xfrm>
          <a:off x="1823073" y="909918"/>
          <a:ext cx="996594" cy="345925"/>
        </a:xfrm>
        <a:custGeom>
          <a:avLst/>
          <a:gdLst/>
          <a:ahLst/>
          <a:cxnLst/>
          <a:rect l="0" t="0" r="0" b="0"/>
          <a:pathLst>
            <a:path>
              <a:moveTo>
                <a:pt x="996594" y="0"/>
              </a:moveTo>
              <a:lnTo>
                <a:pt x="996594" y="172962"/>
              </a:lnTo>
              <a:lnTo>
                <a:pt x="0" y="172962"/>
              </a:lnTo>
              <a:lnTo>
                <a:pt x="0" y="34592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8E0EF-66C1-CB42-9841-2B0F09F7B169}">
      <dsp:nvSpPr>
        <dsp:cNvPr id="0" name=""/>
        <dsp:cNvSpPr/>
      </dsp:nvSpPr>
      <dsp:spPr>
        <a:xfrm>
          <a:off x="1996035" y="86286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ExxonMobil</a:t>
          </a:r>
        </a:p>
      </dsp:txBody>
      <dsp:txXfrm>
        <a:off x="1996035" y="86286"/>
        <a:ext cx="1647263" cy="823631"/>
      </dsp:txXfrm>
    </dsp:sp>
    <dsp:sp modelId="{AB6FC967-72B1-4F4D-AF71-5E1A56EF33B4}">
      <dsp:nvSpPr>
        <dsp:cNvPr id="0" name=""/>
        <dsp:cNvSpPr/>
      </dsp:nvSpPr>
      <dsp:spPr>
        <a:xfrm>
          <a:off x="999441" y="1255843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13 Board of Directors</a:t>
          </a:r>
        </a:p>
      </dsp:txBody>
      <dsp:txXfrm>
        <a:off x="999441" y="1255843"/>
        <a:ext cx="1647263" cy="823631"/>
      </dsp:txXfrm>
    </dsp:sp>
    <dsp:sp modelId="{4281EFF1-7B65-1E45-99B0-490D8DBA993D}">
      <dsp:nvSpPr>
        <dsp:cNvPr id="0" name=""/>
        <dsp:cNvSpPr/>
      </dsp:nvSpPr>
      <dsp:spPr>
        <a:xfrm>
          <a:off x="2992630" y="1255843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Rex Tillerson  Chairman &amp; CEO</a:t>
          </a:r>
        </a:p>
      </dsp:txBody>
      <dsp:txXfrm>
        <a:off x="2992630" y="1255843"/>
        <a:ext cx="1647263" cy="823631"/>
      </dsp:txXfrm>
    </dsp:sp>
    <dsp:sp modelId="{779FBCE3-6CA4-4C49-A04E-0F3AA871508B}">
      <dsp:nvSpPr>
        <dsp:cNvPr id="0" name=""/>
        <dsp:cNvSpPr/>
      </dsp:nvSpPr>
      <dsp:spPr>
        <a:xfrm>
          <a:off x="2847" y="2425400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Upstream </a:t>
          </a:r>
        </a:p>
      </dsp:txBody>
      <dsp:txXfrm>
        <a:off x="2847" y="2425400"/>
        <a:ext cx="1647263" cy="823631"/>
      </dsp:txXfrm>
    </dsp:sp>
    <dsp:sp modelId="{D2B46F29-D8D6-2943-8AFE-823E44326997}">
      <dsp:nvSpPr>
        <dsp:cNvPr id="0" name=""/>
        <dsp:cNvSpPr/>
      </dsp:nvSpPr>
      <dsp:spPr>
        <a:xfrm>
          <a:off x="414663" y="3594956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6 Presidents</a:t>
          </a:r>
        </a:p>
      </dsp:txBody>
      <dsp:txXfrm>
        <a:off x="414663" y="3594956"/>
        <a:ext cx="1647263" cy="823631"/>
      </dsp:txXfrm>
    </dsp:sp>
    <dsp:sp modelId="{C18E82B8-32F2-5049-9B38-14143DE96084}">
      <dsp:nvSpPr>
        <dsp:cNvPr id="0" name=""/>
        <dsp:cNvSpPr/>
      </dsp:nvSpPr>
      <dsp:spPr>
        <a:xfrm>
          <a:off x="1996035" y="2425400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Downstream </a:t>
          </a:r>
        </a:p>
      </dsp:txBody>
      <dsp:txXfrm>
        <a:off x="1996035" y="2425400"/>
        <a:ext cx="1647263" cy="823631"/>
      </dsp:txXfrm>
    </dsp:sp>
    <dsp:sp modelId="{C3F6CCB9-B457-1F46-BBD5-11888C09BD8D}">
      <dsp:nvSpPr>
        <dsp:cNvPr id="0" name=""/>
        <dsp:cNvSpPr/>
      </dsp:nvSpPr>
      <dsp:spPr>
        <a:xfrm>
          <a:off x="2407851" y="3594956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3 Presidents</a:t>
          </a:r>
        </a:p>
      </dsp:txBody>
      <dsp:txXfrm>
        <a:off x="2407851" y="3594956"/>
        <a:ext cx="1647263" cy="823631"/>
      </dsp:txXfrm>
    </dsp:sp>
    <dsp:sp modelId="{71247505-BC7D-644A-B1E5-7C469CFB28E0}">
      <dsp:nvSpPr>
        <dsp:cNvPr id="0" name=""/>
        <dsp:cNvSpPr/>
      </dsp:nvSpPr>
      <dsp:spPr>
        <a:xfrm>
          <a:off x="3989224" y="2425400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Chemical</a:t>
          </a:r>
        </a:p>
      </dsp:txBody>
      <dsp:txXfrm>
        <a:off x="3989224" y="2425400"/>
        <a:ext cx="1647263" cy="823631"/>
      </dsp:txXfrm>
    </dsp:sp>
    <dsp:sp modelId="{029332ED-FEA7-4444-9E83-CAAFCEA5888C}">
      <dsp:nvSpPr>
        <dsp:cNvPr id="0" name=""/>
        <dsp:cNvSpPr/>
      </dsp:nvSpPr>
      <dsp:spPr>
        <a:xfrm>
          <a:off x="4401039" y="3594956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1 President</a:t>
          </a:r>
        </a:p>
      </dsp:txBody>
      <dsp:txXfrm>
        <a:off x="4401039" y="3594956"/>
        <a:ext cx="1647263" cy="823631"/>
      </dsp:txXfrm>
    </dsp:sp>
    <dsp:sp modelId="{712CE62C-58F1-1E43-9820-263343FEA72F}">
      <dsp:nvSpPr>
        <dsp:cNvPr id="0" name=""/>
        <dsp:cNvSpPr/>
      </dsp:nvSpPr>
      <dsp:spPr>
        <a:xfrm>
          <a:off x="5982412" y="2425400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Other</a:t>
          </a:r>
        </a:p>
      </dsp:txBody>
      <dsp:txXfrm>
        <a:off x="5982412" y="2425400"/>
        <a:ext cx="1647263" cy="823631"/>
      </dsp:txXfrm>
    </dsp:sp>
    <dsp:sp modelId="{8E3B4C5C-5AB7-2F44-8C0C-CAF275D340C3}">
      <dsp:nvSpPr>
        <dsp:cNvPr id="0" name=""/>
        <dsp:cNvSpPr/>
      </dsp:nvSpPr>
      <dsp:spPr>
        <a:xfrm>
          <a:off x="6394228" y="3594956"/>
          <a:ext cx="1647263" cy="8236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>
              <a:solidFill>
                <a:srgbClr val="000000"/>
              </a:solidFill>
            </a:rPr>
            <a:t>1 President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6394228" y="3594956"/>
        <a:ext cx="1647263" cy="8236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07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7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0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49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0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03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4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6DEBC71-A8B2-6842-AA8F-EBC00AAED4E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0716A4B-0EBC-8043-B57E-46D29627C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3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ExxonMobil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Dylan Taylor</a:t>
            </a:r>
          </a:p>
          <a:p>
            <a:r>
              <a:rPr lang="en-US" dirty="0" smtClean="0"/>
              <a:t>Jenny Broussard</a:t>
            </a:r>
          </a:p>
          <a:p>
            <a:r>
              <a:rPr lang="en-US" dirty="0" smtClean="0"/>
              <a:t>Grant Moffett</a:t>
            </a:r>
          </a:p>
          <a:p>
            <a:r>
              <a:rPr lang="en-US" dirty="0" smtClean="0"/>
              <a:t>Scott Bednorz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60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 of Oil $95.51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per </a:t>
            </a:r>
            <a:r>
              <a:rPr lang="en-US" dirty="0" smtClean="0"/>
              <a:t>barrel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Price of Gas $4.64</a:t>
            </a:r>
            <a:br>
              <a:rPr lang="en-US" dirty="0" smtClean="0"/>
            </a:br>
            <a:r>
              <a:rPr lang="en-US" dirty="0" smtClean="0"/>
              <a:t>per thousand cubic feet</a:t>
            </a:r>
          </a:p>
          <a:p>
            <a:endParaRPr lang="en-US" dirty="0"/>
          </a:p>
          <a:p>
            <a:r>
              <a:rPr lang="en-US" dirty="0" smtClean="0"/>
              <a:t>Rival local gas stations (price wars)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14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Regulation</a:t>
            </a:r>
          </a:p>
          <a:p>
            <a:endParaRPr lang="en-US" dirty="0"/>
          </a:p>
          <a:p>
            <a:r>
              <a:rPr lang="en-US" dirty="0" smtClean="0"/>
              <a:t>Fracking</a:t>
            </a:r>
          </a:p>
          <a:p>
            <a:endParaRPr lang="en-US" dirty="0"/>
          </a:p>
          <a:p>
            <a:r>
              <a:rPr lang="en-US" dirty="0" smtClean="0"/>
              <a:t>Educating public on true dangers and facts on drilling (ExxonMobil website)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69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Environmental Threat and Opportunity Profile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Factors</a:t>
            </a:r>
          </a:p>
          <a:p>
            <a:pPr lvl="1"/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Political</a:t>
            </a:r>
          </a:p>
          <a:p>
            <a:pPr lvl="1"/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Technological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eographical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31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Fiscal and monetary </a:t>
            </a:r>
            <a:r>
              <a:rPr lang="en-US" dirty="0" smtClean="0"/>
              <a:t>policies</a:t>
            </a:r>
          </a:p>
          <a:p>
            <a:endParaRPr lang="en-US" dirty="0" smtClean="0"/>
          </a:p>
          <a:p>
            <a:r>
              <a:rPr lang="en-US" dirty="0" smtClean="0"/>
              <a:t>Recession effects</a:t>
            </a:r>
          </a:p>
          <a:p>
            <a:endParaRPr lang="en-US" dirty="0" smtClean="0"/>
          </a:p>
          <a:p>
            <a:r>
              <a:rPr lang="en-US" dirty="0" smtClean="0"/>
              <a:t>Effects </a:t>
            </a:r>
            <a:r>
              <a:rPr lang="en-US" dirty="0" smtClean="0"/>
              <a:t>of a down turning or struggling economy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Political Instability</a:t>
            </a:r>
          </a:p>
          <a:p>
            <a:pPr lvl="1"/>
            <a:r>
              <a:rPr lang="en-US" dirty="0" smtClean="0"/>
              <a:t>OPEC embargo</a:t>
            </a:r>
          </a:p>
          <a:p>
            <a:r>
              <a:rPr lang="en-US" dirty="0" smtClean="0"/>
              <a:t>Government regulations</a:t>
            </a:r>
          </a:p>
          <a:p>
            <a:pPr lvl="1"/>
            <a:r>
              <a:rPr lang="en-US" dirty="0" smtClean="0"/>
              <a:t>Fracking</a:t>
            </a:r>
          </a:p>
          <a:p>
            <a:pPr lvl="1"/>
            <a:r>
              <a:rPr lang="en-US" dirty="0" smtClean="0"/>
              <a:t>Drilling in Alaska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43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and income distribution, education, and values</a:t>
            </a:r>
          </a:p>
          <a:p>
            <a:endParaRPr lang="en-US" dirty="0" smtClean="0"/>
          </a:p>
          <a:p>
            <a:r>
              <a:rPr lang="en-US" dirty="0" smtClean="0"/>
              <a:t>Customers </a:t>
            </a:r>
            <a:r>
              <a:rPr lang="en-US" dirty="0" smtClean="0"/>
              <a:t>values affect their perception of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2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Changing and new technology</a:t>
            </a:r>
          </a:p>
          <a:p>
            <a:pPr lvl="1"/>
            <a:r>
              <a:rPr lang="en-US" dirty="0" smtClean="0"/>
              <a:t>More effective</a:t>
            </a:r>
          </a:p>
          <a:p>
            <a:pPr lvl="1"/>
            <a:r>
              <a:rPr lang="en-US" dirty="0" smtClean="0"/>
              <a:t>Make getting oil cheaper and easier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Ability of corporate offices and gas stations to be anywhere</a:t>
            </a:r>
          </a:p>
          <a:p>
            <a:r>
              <a:rPr lang="en-US" dirty="0" smtClean="0"/>
              <a:t>Oil can only be found in certain areas</a:t>
            </a:r>
          </a:p>
          <a:p>
            <a:pPr lvl="1"/>
            <a:r>
              <a:rPr lang="en-US" dirty="0" smtClean="0"/>
              <a:t>Not overly abundant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9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Company Capability Profile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473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4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7239000" cy="419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Company Capability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3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Industry: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Price of Oil and Natural Gas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Exploration </a:t>
            </a:r>
            <a:r>
              <a:rPr lang="en-US" dirty="0"/>
              <a:t>and Production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  <a:p>
            <a:pPr marL="0" indent="0">
              <a:buNone/>
            </a:pPr>
            <a:r>
              <a:rPr lang="en-US" dirty="0"/>
              <a:t>Government Regulation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4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Capability Profile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462458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00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Company Capability Profile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25930" cy="433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95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Industry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Stability</a:t>
            </a:r>
          </a:p>
          <a:p>
            <a:endParaRPr lang="en-US" dirty="0" smtClean="0"/>
          </a:p>
          <a:p>
            <a:r>
              <a:rPr lang="en-US" dirty="0" smtClean="0"/>
              <a:t>Strength </a:t>
            </a:r>
            <a:r>
              <a:rPr lang="en-US" dirty="0" smtClean="0"/>
              <a:t>of the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ExxonMobil History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61382100"/>
              </p:ext>
            </p:extLst>
          </p:nvPr>
        </p:nvGraphicFramePr>
        <p:xfrm>
          <a:off x="1828800" y="1825262"/>
          <a:ext cx="5486400" cy="4946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927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Chart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642460" y="1828799"/>
          <a:ext cx="8044339" cy="450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7082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Upstream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XTO Energy Inc. </a:t>
            </a:r>
          </a:p>
          <a:p>
            <a:pPr lvl="1"/>
            <a:r>
              <a:rPr lang="en-US" dirty="0" smtClean="0"/>
              <a:t>R.J. Cleveland </a:t>
            </a:r>
          </a:p>
          <a:p>
            <a:r>
              <a:rPr lang="en-US" dirty="0" smtClean="0"/>
              <a:t>ExxonMobil Development Company </a:t>
            </a:r>
          </a:p>
          <a:p>
            <a:pPr lvl="1"/>
            <a:r>
              <a:rPr lang="en-US" dirty="0" smtClean="0"/>
              <a:t>N.W. </a:t>
            </a:r>
            <a:r>
              <a:rPr lang="en-US" dirty="0" err="1" smtClean="0"/>
              <a:t>Duffin</a:t>
            </a:r>
            <a:endParaRPr lang="en-US" dirty="0" smtClean="0"/>
          </a:p>
          <a:p>
            <a:r>
              <a:rPr lang="en-US" dirty="0" smtClean="0"/>
              <a:t>ExxonMobil Gas &amp; Power Marketing Company</a:t>
            </a:r>
          </a:p>
          <a:p>
            <a:pPr lvl="1"/>
            <a:r>
              <a:rPr lang="en-US" dirty="0" smtClean="0"/>
              <a:t>R.S. Franklin</a:t>
            </a:r>
          </a:p>
          <a:p>
            <a:r>
              <a:rPr lang="en-US" dirty="0" smtClean="0"/>
              <a:t>ExxonMobil Exploration Company</a:t>
            </a:r>
          </a:p>
          <a:p>
            <a:pPr lvl="1"/>
            <a:r>
              <a:rPr lang="en-US" dirty="0" smtClean="0"/>
              <a:t>S.M. Greenlee</a:t>
            </a:r>
          </a:p>
          <a:p>
            <a:r>
              <a:rPr lang="en-US" dirty="0" smtClean="0"/>
              <a:t>ExxonMobil Upstream Research Company</a:t>
            </a:r>
          </a:p>
          <a:p>
            <a:pPr lvl="1"/>
            <a:r>
              <a:rPr lang="en-US" dirty="0" smtClean="0"/>
              <a:t>S.N. </a:t>
            </a:r>
            <a:r>
              <a:rPr lang="en-US" dirty="0" err="1" smtClean="0"/>
              <a:t>Ortwein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ExxonMobil Production Company</a:t>
            </a:r>
          </a:p>
          <a:p>
            <a:pPr lvl="1"/>
            <a:r>
              <a:rPr lang="en-US" dirty="0" smtClean="0"/>
              <a:t>T.R. Walters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801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Downstream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 smtClean="0"/>
              <a:t>ExxonMobil Refining &amp; Supply Company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D.W. Woods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ExxonMobil Fuels, Lubricants &amp; Specialties Marketing Company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A.J. Kelly 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ExxonMobil Research &amp; Engineering Company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T.J. </a:t>
            </a:r>
            <a:r>
              <a:rPr lang="en-US" dirty="0" err="1" smtClean="0"/>
              <a:t>Wojnar</a:t>
            </a:r>
            <a:r>
              <a:rPr lang="en-US" dirty="0" smtClean="0"/>
              <a:t>, Jr.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67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Plants in 15 countries </a:t>
            </a:r>
          </a:p>
          <a:p>
            <a:endParaRPr lang="en-US" dirty="0" smtClean="0"/>
          </a:p>
          <a:p>
            <a:r>
              <a:rPr lang="en-US" dirty="0" smtClean="0"/>
              <a:t>Provides the building blocks for a wide range of products</a:t>
            </a:r>
          </a:p>
          <a:p>
            <a:endParaRPr lang="en-US" dirty="0" smtClean="0"/>
          </a:p>
          <a:p>
            <a:r>
              <a:rPr lang="en-US" dirty="0" smtClean="0"/>
              <a:t>ExxonMobil Chemical Company </a:t>
            </a:r>
          </a:p>
          <a:p>
            <a:pPr lvl="1"/>
            <a:r>
              <a:rPr lang="en-US" dirty="0" smtClean="0"/>
              <a:t>President – S.D. Pryor </a:t>
            </a:r>
          </a:p>
        </p:txBody>
      </p:sp>
    </p:spTree>
    <p:extLst>
      <p:ext uri="{BB962C8B-B14F-4D97-AF65-F5344CB8AC3E}">
        <p14:creationId xmlns:p14="http://schemas.microsoft.com/office/powerpoint/2010/main" val="18551917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88549" y="356227"/>
          <a:ext cx="7950003" cy="622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096000" imgH="4775200" progId="Word.Document.12">
                  <p:embed/>
                </p:oleObj>
              </mc:Choice>
              <mc:Fallback>
                <p:oleObj name="Document" r:id="rId3" imgW="6096000" imgH="4775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549" y="356227"/>
                        <a:ext cx="7950003" cy="6227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965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53"/>
            <a:ext cx="8229600" cy="1143000"/>
          </a:xfrm>
        </p:spPr>
        <p:txBody>
          <a:bodyPr/>
          <a:lstStyle/>
          <a:p>
            <a:r>
              <a:rPr lang="en-US" dirty="0" smtClean="0"/>
              <a:t>SWOT Analysis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12997" y="1079499"/>
          <a:ext cx="7873803" cy="6225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943600" imgH="4699000" progId="Word.Document.12">
                  <p:embed/>
                </p:oleObj>
              </mc:Choice>
              <mc:Fallback>
                <p:oleObj name="Document" r:id="rId3" imgW="5943600" imgH="469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2997" y="1079499"/>
                        <a:ext cx="7873803" cy="6225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31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 and alternatives</a:t>
            </a:r>
          </a:p>
          <a:p>
            <a:endParaRPr lang="en-US" dirty="0"/>
          </a:p>
          <a:p>
            <a:r>
              <a:rPr lang="en-US" dirty="0" smtClean="0"/>
              <a:t>Change in Governmental policies</a:t>
            </a:r>
          </a:p>
          <a:p>
            <a:endParaRPr lang="en-US" dirty="0"/>
          </a:p>
          <a:p>
            <a:r>
              <a:rPr lang="en-US" dirty="0" smtClean="0"/>
              <a:t>Stakeholders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211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Strength Assessment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590614"/>
              </p:ext>
            </p:extLst>
          </p:nvPr>
        </p:nvGraphicFramePr>
        <p:xfrm>
          <a:off x="1057809" y="1817783"/>
          <a:ext cx="7074102" cy="4954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6146800" imgH="4305300" progId="Word.Document.12">
                  <p:embed/>
                </p:oleObj>
              </mc:Choice>
              <mc:Fallback>
                <p:oleObj name="Document" r:id="rId3" imgW="6146800" imgH="430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57809" y="1817783"/>
                        <a:ext cx="7074102" cy="4954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970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Maturity of organization</a:t>
            </a:r>
          </a:p>
          <a:p>
            <a:endParaRPr lang="en-US" dirty="0" smtClean="0"/>
          </a:p>
          <a:p>
            <a:r>
              <a:rPr lang="en-US" dirty="0" smtClean="0"/>
              <a:t>Level of job security</a:t>
            </a:r>
          </a:p>
          <a:p>
            <a:endParaRPr lang="en-US" dirty="0"/>
          </a:p>
          <a:p>
            <a:r>
              <a:rPr lang="en-US" dirty="0" smtClean="0"/>
              <a:t>Level of technology</a:t>
            </a:r>
          </a:p>
          <a:p>
            <a:endParaRPr lang="en-US" dirty="0"/>
          </a:p>
          <a:p>
            <a:r>
              <a:rPr lang="en-US" dirty="0" smtClean="0"/>
              <a:t>Degree of innovation</a:t>
            </a:r>
          </a:p>
          <a:p>
            <a:endParaRPr lang="en-US" dirty="0"/>
          </a:p>
          <a:p>
            <a:r>
              <a:rPr lang="en-US" dirty="0" smtClean="0"/>
              <a:t>Sense of belonging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5068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ExxonMobil has consistently produced the highest revenue, income, and returns on capital employed out of the top six major players.</a:t>
            </a:r>
          </a:p>
          <a:p>
            <a:endParaRPr lang="en-US" dirty="0"/>
          </a:p>
          <a:p>
            <a:r>
              <a:rPr lang="en-US" dirty="0" smtClean="0"/>
              <a:t>Their financial strength and marketing capabilities are what set this company apart from their rivals.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17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Posture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Competitive: Differentiation through strong R&amp;D efforts funded through mergers and acquisitions.</a:t>
            </a:r>
          </a:p>
          <a:p>
            <a:endParaRPr lang="en-US" dirty="0"/>
          </a:p>
          <a:p>
            <a:r>
              <a:rPr lang="en-US" dirty="0" smtClean="0"/>
              <a:t>Conservative: Focus and selective diversification through acquisitions of companies in other market segments.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822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for a Sustainable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starts with reducing the environmental impact of ExxonMobil’s own operations</a:t>
            </a:r>
          </a:p>
          <a:p>
            <a:endParaRPr lang="en-US" dirty="0"/>
          </a:p>
          <a:p>
            <a:r>
              <a:rPr lang="en-US" dirty="0" smtClean="0"/>
              <a:t>Entails supplying value-added products that benefit customers and help them reduce their own environmental impact</a:t>
            </a:r>
          </a:p>
          <a:p>
            <a:endParaRPr lang="en-US" dirty="0"/>
          </a:p>
          <a:p>
            <a:r>
              <a:rPr lang="en-US" dirty="0" smtClean="0"/>
              <a:t>These both must be done in a manner that delivers attractive returns to shareholders while benefiting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36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Sustainability is good business, benefitting the environment, customers, shareholders and society.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239" y="2674620"/>
            <a:ext cx="4691923" cy="312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2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Competitors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</a:t>
            </a:r>
          </a:p>
          <a:p>
            <a:r>
              <a:rPr lang="en-US" dirty="0" smtClean="0"/>
              <a:t>Chevron</a:t>
            </a:r>
          </a:p>
          <a:p>
            <a:r>
              <a:rPr lang="en-US" dirty="0" smtClean="0"/>
              <a:t>Marathon</a:t>
            </a:r>
          </a:p>
          <a:p>
            <a:r>
              <a:rPr lang="en-US" dirty="0" smtClean="0"/>
              <a:t>British Petroleum</a:t>
            </a:r>
          </a:p>
          <a:p>
            <a:r>
              <a:rPr lang="en-US" dirty="0" smtClean="0"/>
              <a:t>Conoco Phillips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Success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Successful Exploration</a:t>
            </a:r>
          </a:p>
          <a:p>
            <a:endParaRPr lang="en-US" dirty="0"/>
          </a:p>
          <a:p>
            <a:r>
              <a:rPr lang="en-US" dirty="0" smtClean="0"/>
              <a:t>Impression on Environment</a:t>
            </a:r>
          </a:p>
          <a:p>
            <a:endParaRPr lang="en-US" dirty="0"/>
          </a:p>
          <a:p>
            <a:r>
              <a:rPr lang="en-US" dirty="0" smtClean="0"/>
              <a:t>Leases and Drilling rights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7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Industry Attractiveness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high on Oil side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Price of Oil is high</a:t>
            </a:r>
          </a:p>
          <a:p>
            <a:endParaRPr lang="en-US" dirty="0"/>
          </a:p>
          <a:p>
            <a:r>
              <a:rPr lang="en-US" dirty="0" smtClean="0"/>
              <a:t>Extremely high demand for blue collar rig workers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582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Kearl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Oil/Tar Sands of Canada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Alberta Energy Resources Conservation Board</a:t>
            </a:r>
          </a:p>
          <a:p>
            <a:endParaRPr lang="en-US" dirty="0"/>
          </a:p>
          <a:p>
            <a:r>
              <a:rPr lang="en-US" dirty="0" smtClean="0"/>
              <a:t>Plan to turn out 345,000 BPD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2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Cost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cost intangible assets and low cost capital</a:t>
            </a:r>
            <a:endParaRPr lang="en-US" dirty="0"/>
          </a:p>
        </p:txBody>
      </p:sp>
      <p:pic>
        <p:nvPicPr>
          <p:cNvPr id="4" name="Picture 3" descr="http://im.morningstar.com/content/CMSImages/196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73" y="2825201"/>
            <a:ext cx="5435183" cy="36885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21380" y="2368025"/>
            <a:ext cx="547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Upstream Returns on Average Capital Employed (XOM)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7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 public outlook on ExxonMobil </a:t>
            </a:r>
            <a:br>
              <a:rPr lang="en-US" dirty="0" smtClean="0"/>
            </a:br>
            <a:r>
              <a:rPr lang="en-US" dirty="0" smtClean="0"/>
              <a:t>(get CEO in line)</a:t>
            </a:r>
          </a:p>
          <a:p>
            <a:endParaRPr lang="en-US" dirty="0"/>
          </a:p>
          <a:p>
            <a:r>
              <a:rPr lang="en-US" dirty="0" smtClean="0"/>
              <a:t>Focus on downstream sales (more creative with gas stations)</a:t>
            </a:r>
          </a:p>
          <a:p>
            <a:endParaRPr lang="en-US" dirty="0"/>
          </a:p>
          <a:p>
            <a:r>
              <a:rPr lang="en-US" dirty="0" smtClean="0"/>
              <a:t>Capitalize on </a:t>
            </a:r>
            <a:r>
              <a:rPr lang="en-US" dirty="0" err="1" smtClean="0"/>
              <a:t>Kearl</a:t>
            </a:r>
            <a:r>
              <a:rPr lang="en-US" dirty="0" smtClean="0"/>
              <a:t> Project </a:t>
            </a:r>
          </a:p>
          <a:p>
            <a:endParaRPr lang="en-US" dirty="0"/>
          </a:p>
          <a:p>
            <a:r>
              <a:rPr lang="en-US" dirty="0" smtClean="0"/>
              <a:t>Focus on Oil not natural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5774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</TotalTime>
  <Words>665</Words>
  <Application>Microsoft Office PowerPoint</Application>
  <PresentationFormat>On-screen Show (4:3)</PresentationFormat>
  <Paragraphs>189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Retrospect</vt:lpstr>
      <vt:lpstr>Document</vt:lpstr>
      <vt:lpstr>ExxonMobil</vt:lpstr>
      <vt:lpstr>Industry: Characteristics </vt:lpstr>
      <vt:lpstr>Change </vt:lpstr>
      <vt:lpstr>Major Competitors</vt:lpstr>
      <vt:lpstr>Key Success Factors</vt:lpstr>
      <vt:lpstr>Current Industry Attractiveness</vt:lpstr>
      <vt:lpstr>Kearl Project</vt:lpstr>
      <vt:lpstr>Relative Cost Position</vt:lpstr>
      <vt:lpstr>Strategy </vt:lpstr>
      <vt:lpstr>Economic</vt:lpstr>
      <vt:lpstr>Political Factors</vt:lpstr>
      <vt:lpstr>Environmental Threat and Opportunity Profile</vt:lpstr>
      <vt:lpstr>Economic Factors</vt:lpstr>
      <vt:lpstr>Political Factors</vt:lpstr>
      <vt:lpstr>Social Factors</vt:lpstr>
      <vt:lpstr>Technological Factors</vt:lpstr>
      <vt:lpstr>Geographical Factors</vt:lpstr>
      <vt:lpstr>Company Capability Profile</vt:lpstr>
      <vt:lpstr>Company Capability Profile</vt:lpstr>
      <vt:lpstr>Company Capability Profile</vt:lpstr>
      <vt:lpstr>Company Capability Profile</vt:lpstr>
      <vt:lpstr>Industry Assessment</vt:lpstr>
      <vt:lpstr>ExxonMobil History</vt:lpstr>
      <vt:lpstr>Organization Chart</vt:lpstr>
      <vt:lpstr>Upstream </vt:lpstr>
      <vt:lpstr>Downstream </vt:lpstr>
      <vt:lpstr>Chemical </vt:lpstr>
      <vt:lpstr>PowerPoint Presentation</vt:lpstr>
      <vt:lpstr>SWOT Analysis</vt:lpstr>
      <vt:lpstr>Competitive Strength Assessment</vt:lpstr>
      <vt:lpstr>Cultural Strengths</vt:lpstr>
      <vt:lpstr>More Strengths</vt:lpstr>
      <vt:lpstr>Strategic Posture</vt:lpstr>
      <vt:lpstr>Strategy for a Sustainable Future</vt:lpstr>
      <vt:lpstr>Bottom Line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Industry: Characteristics</dc:title>
  <dc:creator>Allison Burgos</dc:creator>
  <cp:lastModifiedBy>Scott</cp:lastModifiedBy>
  <cp:revision>5</cp:revision>
  <dcterms:created xsi:type="dcterms:W3CDTF">2014-04-13T21:46:17Z</dcterms:created>
  <dcterms:modified xsi:type="dcterms:W3CDTF">2014-04-14T17:19:34Z</dcterms:modified>
</cp:coreProperties>
</file>