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6" r:id="rId2"/>
    <p:sldId id="29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7" r:id="rId24"/>
    <p:sldId id="278" r:id="rId25"/>
    <p:sldId id="291" r:id="rId26"/>
    <p:sldId id="292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289" r:id="rId35"/>
    <p:sldId id="284" r:id="rId36"/>
    <p:sldId id="285" r:id="rId37"/>
    <p:sldId id="286" r:id="rId38"/>
    <p:sldId id="287" r:id="rId39"/>
    <p:sldId id="288" r:id="rId40"/>
    <p:sldId id="293" r:id="rId41"/>
    <p:sldId id="294" r:id="rId42"/>
    <p:sldId id="295" r:id="rId43"/>
    <p:sldId id="296" r:id="rId44"/>
    <p:sldId id="297" r:id="rId45"/>
    <p:sldId id="298" r:id="rId46"/>
    <p:sldId id="299" r:id="rId4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3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C2FA8A-C44E-47D2-AEB4-A6F26D1242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D690D5-8966-43A9-81A6-8DE9D641770A}">
      <dgm:prSet phldrT="[Text]"/>
      <dgm:spPr/>
      <dgm:t>
        <a:bodyPr/>
        <a:lstStyle/>
        <a:p>
          <a:r>
            <a:rPr lang="en-US"/>
            <a:t>Large Customers</a:t>
          </a:r>
        </a:p>
      </dgm:t>
    </dgm:pt>
    <dgm:pt modelId="{C39FE237-9455-4970-ADC1-BE52744063AC}" type="parTrans" cxnId="{CF894212-9559-4875-AEAA-31517E31998E}">
      <dgm:prSet/>
      <dgm:spPr/>
      <dgm:t>
        <a:bodyPr/>
        <a:lstStyle/>
        <a:p>
          <a:endParaRPr lang="en-US"/>
        </a:p>
      </dgm:t>
    </dgm:pt>
    <dgm:pt modelId="{7F67F3A8-6755-4E12-BFE3-E6EAF0B0DCFF}" type="sibTrans" cxnId="{CF894212-9559-4875-AEAA-31517E31998E}">
      <dgm:prSet/>
      <dgm:spPr/>
      <dgm:t>
        <a:bodyPr/>
        <a:lstStyle/>
        <a:p>
          <a:endParaRPr lang="en-US"/>
        </a:p>
      </dgm:t>
    </dgm:pt>
    <dgm:pt modelId="{B4C3A583-9019-4CF8-ADFA-5A7F4259A31B}" type="asst">
      <dgm:prSet phldrT="[Text]"/>
      <dgm:spPr/>
      <dgm:t>
        <a:bodyPr/>
        <a:lstStyle/>
        <a:p>
          <a:r>
            <a:rPr lang="en-US"/>
            <a:t>Small Customers</a:t>
          </a:r>
        </a:p>
      </dgm:t>
    </dgm:pt>
    <dgm:pt modelId="{A9712C79-0C13-4AC3-8CC7-97F5CBD3AB1C}" type="parTrans" cxnId="{517852FB-BD7A-431A-B6AC-7DDDF9A3B3C3}">
      <dgm:prSet/>
      <dgm:spPr/>
      <dgm:t>
        <a:bodyPr/>
        <a:lstStyle/>
        <a:p>
          <a:endParaRPr lang="en-US"/>
        </a:p>
      </dgm:t>
    </dgm:pt>
    <dgm:pt modelId="{BB557AAE-FB01-4395-AB87-D852BBCDD783}" type="sibTrans" cxnId="{517852FB-BD7A-431A-B6AC-7DDDF9A3B3C3}">
      <dgm:prSet/>
      <dgm:spPr/>
      <dgm:t>
        <a:bodyPr/>
        <a:lstStyle/>
        <a:p>
          <a:endParaRPr lang="en-US"/>
        </a:p>
      </dgm:t>
    </dgm:pt>
    <dgm:pt modelId="{0FDD4338-FED8-4510-870B-3140886F8122}">
      <dgm:prSet phldrT="[Text]"/>
      <dgm:spPr/>
      <dgm:t>
        <a:bodyPr/>
        <a:lstStyle/>
        <a:p>
          <a:r>
            <a:rPr lang="en-US"/>
            <a:t>Small Customers</a:t>
          </a:r>
        </a:p>
      </dgm:t>
    </dgm:pt>
    <dgm:pt modelId="{31401B03-0C2A-41B3-BD01-3302798F7484}" type="parTrans" cxnId="{6952903F-B771-4EFE-BEC4-12C32FF33C4E}">
      <dgm:prSet/>
      <dgm:spPr/>
      <dgm:t>
        <a:bodyPr/>
        <a:lstStyle/>
        <a:p>
          <a:endParaRPr lang="en-US"/>
        </a:p>
      </dgm:t>
    </dgm:pt>
    <dgm:pt modelId="{E8110A51-37CB-4BAF-BE7D-CDAF70B589AD}" type="sibTrans" cxnId="{6952903F-B771-4EFE-BEC4-12C32FF33C4E}">
      <dgm:prSet/>
      <dgm:spPr/>
      <dgm:t>
        <a:bodyPr/>
        <a:lstStyle/>
        <a:p>
          <a:endParaRPr lang="en-US"/>
        </a:p>
      </dgm:t>
    </dgm:pt>
    <dgm:pt modelId="{F2BF54C4-A77A-43C6-A36D-A197E440A833}">
      <dgm:prSet phldrT="[Text]"/>
      <dgm:spPr/>
      <dgm:t>
        <a:bodyPr/>
        <a:lstStyle/>
        <a:p>
          <a:r>
            <a:rPr lang="en-US"/>
            <a:t>Consumers</a:t>
          </a:r>
        </a:p>
      </dgm:t>
    </dgm:pt>
    <dgm:pt modelId="{9E022A8F-AAF3-40FF-9979-BCB09346DD30}" type="parTrans" cxnId="{7D686F28-C083-4EFD-AA62-7A5A91186556}">
      <dgm:prSet/>
      <dgm:spPr/>
      <dgm:t>
        <a:bodyPr/>
        <a:lstStyle/>
        <a:p>
          <a:endParaRPr lang="en-US"/>
        </a:p>
      </dgm:t>
    </dgm:pt>
    <dgm:pt modelId="{07A0C00F-15F2-4759-A41C-24B53B2481CB}" type="sibTrans" cxnId="{7D686F28-C083-4EFD-AA62-7A5A91186556}">
      <dgm:prSet/>
      <dgm:spPr/>
      <dgm:t>
        <a:bodyPr/>
        <a:lstStyle/>
        <a:p>
          <a:endParaRPr lang="en-US"/>
        </a:p>
      </dgm:t>
    </dgm:pt>
    <dgm:pt modelId="{02FB9B1B-8762-4A1B-AFCA-C249DC7ECC10}">
      <dgm:prSet phldrT="[Text]"/>
      <dgm:spPr/>
      <dgm:t>
        <a:bodyPr/>
        <a:lstStyle/>
        <a:p>
          <a:r>
            <a:rPr lang="en-US"/>
            <a:t>Small Comapnies</a:t>
          </a:r>
        </a:p>
      </dgm:t>
    </dgm:pt>
    <dgm:pt modelId="{164F0C89-C421-45FB-B8FD-024D9EC63BE4}" type="parTrans" cxnId="{49EABCA0-B081-4565-8BA6-C1FC8D720409}">
      <dgm:prSet/>
      <dgm:spPr/>
      <dgm:t>
        <a:bodyPr/>
        <a:lstStyle/>
        <a:p>
          <a:endParaRPr lang="en-US"/>
        </a:p>
      </dgm:t>
    </dgm:pt>
    <dgm:pt modelId="{482B24FF-22C6-430F-99C9-0E4F5A9A98C4}" type="sibTrans" cxnId="{49EABCA0-B081-4565-8BA6-C1FC8D720409}">
      <dgm:prSet/>
      <dgm:spPr/>
      <dgm:t>
        <a:bodyPr/>
        <a:lstStyle/>
        <a:p>
          <a:endParaRPr lang="en-US"/>
        </a:p>
      </dgm:t>
    </dgm:pt>
    <dgm:pt modelId="{CFD20BA4-DB45-4292-A3BA-1F7D96C96591}">
      <dgm:prSet phldrT="[Text]"/>
      <dgm:spPr/>
      <dgm:t>
        <a:bodyPr/>
        <a:lstStyle/>
        <a:p>
          <a:r>
            <a:rPr lang="en-US"/>
            <a:t>Large Companies</a:t>
          </a:r>
        </a:p>
      </dgm:t>
    </dgm:pt>
    <dgm:pt modelId="{CE2E2423-E64B-435B-9D63-F5B60D2802DB}" type="parTrans" cxnId="{3C578CB3-BAE5-42AA-9185-BA164C4C3EB6}">
      <dgm:prSet/>
      <dgm:spPr/>
      <dgm:t>
        <a:bodyPr/>
        <a:lstStyle/>
        <a:p>
          <a:endParaRPr lang="en-US"/>
        </a:p>
      </dgm:t>
    </dgm:pt>
    <dgm:pt modelId="{82BA7E7B-E37E-4214-9DEF-7482BC445475}" type="sibTrans" cxnId="{3C578CB3-BAE5-42AA-9185-BA164C4C3EB6}">
      <dgm:prSet/>
      <dgm:spPr/>
      <dgm:t>
        <a:bodyPr/>
        <a:lstStyle/>
        <a:p>
          <a:endParaRPr lang="en-US"/>
        </a:p>
      </dgm:t>
    </dgm:pt>
    <dgm:pt modelId="{8BB6CF32-EB30-40E4-96A1-F74892540D09}">
      <dgm:prSet phldrT="[Text]"/>
      <dgm:spPr/>
      <dgm:t>
        <a:bodyPr/>
        <a:lstStyle/>
        <a:p>
          <a:r>
            <a:rPr lang="en-US"/>
            <a:t>Government and Education</a:t>
          </a:r>
        </a:p>
      </dgm:t>
    </dgm:pt>
    <dgm:pt modelId="{60C93547-89A3-47B9-96D7-8E84FAFD086F}" type="parTrans" cxnId="{265C10FD-0ACB-496E-BB90-49BFE4A40E81}">
      <dgm:prSet/>
      <dgm:spPr/>
      <dgm:t>
        <a:bodyPr/>
        <a:lstStyle/>
        <a:p>
          <a:endParaRPr lang="en-US"/>
        </a:p>
      </dgm:t>
    </dgm:pt>
    <dgm:pt modelId="{9BFF50FD-19DA-471A-956B-E61DE8D174C5}" type="sibTrans" cxnId="{265C10FD-0ACB-496E-BB90-49BFE4A40E81}">
      <dgm:prSet/>
      <dgm:spPr/>
      <dgm:t>
        <a:bodyPr/>
        <a:lstStyle/>
        <a:p>
          <a:endParaRPr lang="en-US"/>
        </a:p>
      </dgm:t>
    </dgm:pt>
    <dgm:pt modelId="{39781F6E-89E0-4064-AA0E-9842A2125F94}">
      <dgm:prSet phldrT="[Text]"/>
      <dgm:spPr/>
      <dgm:t>
        <a:bodyPr/>
        <a:lstStyle/>
        <a:p>
          <a:r>
            <a:rPr lang="en-US"/>
            <a:t>Midsize Companies</a:t>
          </a:r>
        </a:p>
      </dgm:t>
    </dgm:pt>
    <dgm:pt modelId="{AE87180F-F22D-40FB-BF20-C0CCC1CF0692}" type="parTrans" cxnId="{2E6BAAD4-B374-4117-99C6-359768AF7A00}">
      <dgm:prSet/>
      <dgm:spPr/>
      <dgm:t>
        <a:bodyPr/>
        <a:lstStyle/>
        <a:p>
          <a:endParaRPr lang="en-US"/>
        </a:p>
      </dgm:t>
    </dgm:pt>
    <dgm:pt modelId="{35C38319-9F2C-47B8-8FB1-F557D0680131}" type="sibTrans" cxnId="{2E6BAAD4-B374-4117-99C6-359768AF7A00}">
      <dgm:prSet/>
      <dgm:spPr/>
      <dgm:t>
        <a:bodyPr/>
        <a:lstStyle/>
        <a:p>
          <a:endParaRPr lang="en-US"/>
        </a:p>
      </dgm:t>
    </dgm:pt>
    <dgm:pt modelId="{2E617C40-B906-4908-B9FC-596547E492BA}">
      <dgm:prSet phldrT="[Text]"/>
      <dgm:spPr/>
      <dgm:t>
        <a:bodyPr/>
        <a:lstStyle/>
        <a:p>
          <a:r>
            <a:rPr lang="en-US"/>
            <a:t>Global Enterprise Accounts</a:t>
          </a:r>
        </a:p>
      </dgm:t>
    </dgm:pt>
    <dgm:pt modelId="{C1478BD6-A41E-4392-83D6-99883E8512FE}" type="parTrans" cxnId="{E9AFBC98-18C0-4A94-B8B6-AF1C1DD6509B}">
      <dgm:prSet/>
      <dgm:spPr/>
      <dgm:t>
        <a:bodyPr/>
        <a:lstStyle/>
        <a:p>
          <a:endParaRPr lang="en-US"/>
        </a:p>
      </dgm:t>
    </dgm:pt>
    <dgm:pt modelId="{6D34E494-F8C6-4795-8F14-2FA8B6F3DAF0}" type="sibTrans" cxnId="{E9AFBC98-18C0-4A94-B8B6-AF1C1DD6509B}">
      <dgm:prSet/>
      <dgm:spPr/>
      <dgm:t>
        <a:bodyPr/>
        <a:lstStyle/>
        <a:p>
          <a:endParaRPr lang="en-US"/>
        </a:p>
      </dgm:t>
    </dgm:pt>
    <dgm:pt modelId="{2941A6ED-4EC7-44B9-B9F7-A69FCDC90908}">
      <dgm:prSet phldrT="[Text]"/>
      <dgm:spPr/>
      <dgm:t>
        <a:bodyPr/>
        <a:lstStyle/>
        <a:p>
          <a:r>
            <a:rPr lang="en-US"/>
            <a:t>Large Companies</a:t>
          </a:r>
        </a:p>
      </dgm:t>
    </dgm:pt>
    <dgm:pt modelId="{69923932-2E25-45D8-8528-C540237FCA1D}" type="parTrans" cxnId="{4872C906-F0FB-4750-8CDD-8728DF11F616}">
      <dgm:prSet/>
      <dgm:spPr/>
      <dgm:t>
        <a:bodyPr/>
        <a:lstStyle/>
        <a:p>
          <a:endParaRPr lang="en-US"/>
        </a:p>
      </dgm:t>
    </dgm:pt>
    <dgm:pt modelId="{C9E021C2-FA52-489B-A548-ED134A402961}" type="sibTrans" cxnId="{4872C906-F0FB-4750-8CDD-8728DF11F616}">
      <dgm:prSet/>
      <dgm:spPr/>
      <dgm:t>
        <a:bodyPr/>
        <a:lstStyle/>
        <a:p>
          <a:endParaRPr lang="en-US"/>
        </a:p>
      </dgm:t>
    </dgm:pt>
    <dgm:pt modelId="{5A178727-05E8-4408-ACFB-7984C5B71F2D}">
      <dgm:prSet phldrT="[Text]"/>
      <dgm:spPr/>
      <dgm:t>
        <a:bodyPr/>
        <a:lstStyle/>
        <a:p>
          <a:r>
            <a:rPr lang="en-US"/>
            <a:t>Federal</a:t>
          </a:r>
        </a:p>
      </dgm:t>
    </dgm:pt>
    <dgm:pt modelId="{B1F5422D-DC13-464B-A1B6-55408534470B}" type="parTrans" cxnId="{10CDAEBA-022A-4E9A-8247-83554989A607}">
      <dgm:prSet/>
      <dgm:spPr/>
      <dgm:t>
        <a:bodyPr/>
        <a:lstStyle/>
        <a:p>
          <a:endParaRPr lang="en-US"/>
        </a:p>
      </dgm:t>
    </dgm:pt>
    <dgm:pt modelId="{4D6F0A24-CE13-4E67-B9BF-39198A91A358}" type="sibTrans" cxnId="{10CDAEBA-022A-4E9A-8247-83554989A607}">
      <dgm:prSet/>
      <dgm:spPr/>
      <dgm:t>
        <a:bodyPr/>
        <a:lstStyle/>
        <a:p>
          <a:endParaRPr lang="en-US"/>
        </a:p>
      </dgm:t>
    </dgm:pt>
    <dgm:pt modelId="{59F707BA-0685-4DF3-BE27-36BFAECCF101}">
      <dgm:prSet phldrT="[Text]"/>
      <dgm:spPr/>
      <dgm:t>
        <a:bodyPr/>
        <a:lstStyle/>
        <a:p>
          <a:r>
            <a:rPr lang="en-US" dirty="0"/>
            <a:t>State and Local</a:t>
          </a:r>
        </a:p>
      </dgm:t>
    </dgm:pt>
    <dgm:pt modelId="{A0D01261-5D3D-481C-BE91-484B64F7DC53}" type="parTrans" cxnId="{3714A845-83CD-41CD-ACCD-C4D7D83C5B04}">
      <dgm:prSet/>
      <dgm:spPr/>
      <dgm:t>
        <a:bodyPr/>
        <a:lstStyle/>
        <a:p>
          <a:endParaRPr lang="en-US"/>
        </a:p>
      </dgm:t>
    </dgm:pt>
    <dgm:pt modelId="{3FCA4179-6FEA-43C0-A1E8-0EEFAAF9A78D}" type="sibTrans" cxnId="{3714A845-83CD-41CD-ACCD-C4D7D83C5B04}">
      <dgm:prSet/>
      <dgm:spPr/>
      <dgm:t>
        <a:bodyPr/>
        <a:lstStyle/>
        <a:p>
          <a:endParaRPr lang="en-US"/>
        </a:p>
      </dgm:t>
    </dgm:pt>
    <dgm:pt modelId="{0053284B-3C99-457E-AC00-6BFCA0C3C69E}">
      <dgm:prSet phldrT="[Text]"/>
      <dgm:spPr/>
      <dgm:t>
        <a:bodyPr/>
        <a:lstStyle/>
        <a:p>
          <a:r>
            <a:rPr lang="en-US"/>
            <a:t>Education</a:t>
          </a:r>
        </a:p>
      </dgm:t>
    </dgm:pt>
    <dgm:pt modelId="{887C204F-3ABA-4B65-9F9D-833819AE5C8E}" type="parTrans" cxnId="{98C0C4DD-2E93-4C43-8C55-CFEF85FD4EB2}">
      <dgm:prSet/>
      <dgm:spPr/>
      <dgm:t>
        <a:bodyPr/>
        <a:lstStyle/>
        <a:p>
          <a:endParaRPr lang="en-US"/>
        </a:p>
      </dgm:t>
    </dgm:pt>
    <dgm:pt modelId="{558A3DAC-FAD9-4958-9C3F-3051E1484994}" type="sibTrans" cxnId="{98C0C4DD-2E93-4C43-8C55-CFEF85FD4EB2}">
      <dgm:prSet/>
      <dgm:spPr/>
      <dgm:t>
        <a:bodyPr/>
        <a:lstStyle/>
        <a:p>
          <a:endParaRPr lang="en-US"/>
        </a:p>
      </dgm:t>
    </dgm:pt>
    <dgm:pt modelId="{6FC14CE2-E06E-4067-9020-9AC26D9D4C4E}" type="pres">
      <dgm:prSet presAssocID="{C7C2FA8A-C44E-47D2-AEB4-A6F26D1242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7A5804-259E-45D2-B521-6B5A2856BD57}" type="pres">
      <dgm:prSet presAssocID="{A5D690D5-8966-43A9-81A6-8DE9D641770A}" presName="hierRoot1" presStyleCnt="0">
        <dgm:presLayoutVars>
          <dgm:hierBranch val="init"/>
        </dgm:presLayoutVars>
      </dgm:prSet>
      <dgm:spPr/>
    </dgm:pt>
    <dgm:pt modelId="{5F6E8A6A-DE62-4DE7-A090-69AC7F0C2697}" type="pres">
      <dgm:prSet presAssocID="{A5D690D5-8966-43A9-81A6-8DE9D641770A}" presName="rootComposite1" presStyleCnt="0"/>
      <dgm:spPr/>
    </dgm:pt>
    <dgm:pt modelId="{B069880D-26D1-45C6-B182-B6B360E890FC}" type="pres">
      <dgm:prSet presAssocID="{A5D690D5-8966-43A9-81A6-8DE9D641770A}" presName="rootText1" presStyleLbl="node0" presStyleIdx="0" presStyleCnt="2" custScaleX="1106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1A52B1-A307-48A0-A149-0885E5CD3479}" type="pres">
      <dgm:prSet presAssocID="{A5D690D5-8966-43A9-81A6-8DE9D641770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DFBE112-1642-42AE-803F-EE81CC4E03E2}" type="pres">
      <dgm:prSet presAssocID="{A5D690D5-8966-43A9-81A6-8DE9D641770A}" presName="hierChild2" presStyleCnt="0"/>
      <dgm:spPr/>
    </dgm:pt>
    <dgm:pt modelId="{959BF548-02E0-4270-BD0C-DDE80E05BC16}" type="pres">
      <dgm:prSet presAssocID="{CE2E2423-E64B-435B-9D63-F5B60D2802D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DF565AB1-B698-402D-BE79-E2E6DF5FF4C4}" type="pres">
      <dgm:prSet presAssocID="{CFD20BA4-DB45-4292-A3BA-1F7D96C96591}" presName="hierRoot2" presStyleCnt="0">
        <dgm:presLayoutVars>
          <dgm:hierBranch/>
        </dgm:presLayoutVars>
      </dgm:prSet>
      <dgm:spPr/>
    </dgm:pt>
    <dgm:pt modelId="{E423683D-E828-4942-A2C8-F39ED8039241}" type="pres">
      <dgm:prSet presAssocID="{CFD20BA4-DB45-4292-A3BA-1F7D96C96591}" presName="rootComposite" presStyleCnt="0"/>
      <dgm:spPr/>
    </dgm:pt>
    <dgm:pt modelId="{E1272B8B-7D26-4E4F-8545-E0D0004253CE}" type="pres">
      <dgm:prSet presAssocID="{CFD20BA4-DB45-4292-A3BA-1F7D96C96591}" presName="rootText" presStyleLbl="node2" presStyleIdx="0" presStyleCnt="4" custScaleX="1172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614D24-5497-4F06-9328-B8FA1276E9B1}" type="pres">
      <dgm:prSet presAssocID="{CFD20BA4-DB45-4292-A3BA-1F7D96C96591}" presName="rootConnector" presStyleLbl="node2" presStyleIdx="0" presStyleCnt="4"/>
      <dgm:spPr/>
      <dgm:t>
        <a:bodyPr/>
        <a:lstStyle/>
        <a:p>
          <a:endParaRPr lang="en-US"/>
        </a:p>
      </dgm:t>
    </dgm:pt>
    <dgm:pt modelId="{AAD4AE67-D569-48BC-9BF1-4F4945A23D64}" type="pres">
      <dgm:prSet presAssocID="{CFD20BA4-DB45-4292-A3BA-1F7D96C96591}" presName="hierChild4" presStyleCnt="0"/>
      <dgm:spPr/>
    </dgm:pt>
    <dgm:pt modelId="{77717A78-E2E0-48DC-8D13-2557595E7E7F}" type="pres">
      <dgm:prSet presAssocID="{C1478BD6-A41E-4392-83D6-99883E8512FE}" presName="Name35" presStyleLbl="parChTrans1D3" presStyleIdx="0" presStyleCnt="7"/>
      <dgm:spPr/>
      <dgm:t>
        <a:bodyPr/>
        <a:lstStyle/>
        <a:p>
          <a:endParaRPr lang="en-US"/>
        </a:p>
      </dgm:t>
    </dgm:pt>
    <dgm:pt modelId="{D4A93DF4-1EE0-476E-998F-87FB7D6F32B4}" type="pres">
      <dgm:prSet presAssocID="{2E617C40-B906-4908-B9FC-596547E492BA}" presName="hierRoot2" presStyleCnt="0">
        <dgm:presLayoutVars>
          <dgm:hierBranch val="init"/>
        </dgm:presLayoutVars>
      </dgm:prSet>
      <dgm:spPr/>
    </dgm:pt>
    <dgm:pt modelId="{35E55997-30AF-4336-8162-D9CDFA6A4F1D}" type="pres">
      <dgm:prSet presAssocID="{2E617C40-B906-4908-B9FC-596547E492BA}" presName="rootComposite" presStyleCnt="0"/>
      <dgm:spPr/>
    </dgm:pt>
    <dgm:pt modelId="{1DB9D09D-6B24-4083-AC1C-C4FBF194200F}" type="pres">
      <dgm:prSet presAssocID="{2E617C40-B906-4908-B9FC-596547E492BA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1E3D69-40F0-499C-9D63-EC315EE31289}" type="pres">
      <dgm:prSet presAssocID="{2E617C40-B906-4908-B9FC-596547E492BA}" presName="rootConnector" presStyleLbl="node3" presStyleIdx="0" presStyleCnt="7"/>
      <dgm:spPr/>
      <dgm:t>
        <a:bodyPr/>
        <a:lstStyle/>
        <a:p>
          <a:endParaRPr lang="en-US"/>
        </a:p>
      </dgm:t>
    </dgm:pt>
    <dgm:pt modelId="{951588D7-BE72-4EEC-9708-78055CE6026E}" type="pres">
      <dgm:prSet presAssocID="{2E617C40-B906-4908-B9FC-596547E492BA}" presName="hierChild4" presStyleCnt="0"/>
      <dgm:spPr/>
    </dgm:pt>
    <dgm:pt modelId="{9DF92089-6E08-4E1E-81FF-CDB721DAD3D4}" type="pres">
      <dgm:prSet presAssocID="{2E617C40-B906-4908-B9FC-596547E492BA}" presName="hierChild5" presStyleCnt="0"/>
      <dgm:spPr/>
    </dgm:pt>
    <dgm:pt modelId="{AB669340-947A-4344-90ED-5C7A3671D83C}" type="pres">
      <dgm:prSet presAssocID="{69923932-2E25-45D8-8528-C540237FCA1D}" presName="Name35" presStyleLbl="parChTrans1D3" presStyleIdx="1" presStyleCnt="7"/>
      <dgm:spPr/>
      <dgm:t>
        <a:bodyPr/>
        <a:lstStyle/>
        <a:p>
          <a:endParaRPr lang="en-US"/>
        </a:p>
      </dgm:t>
    </dgm:pt>
    <dgm:pt modelId="{4BF8795C-8E25-4DF2-9A30-6E117AD50B4A}" type="pres">
      <dgm:prSet presAssocID="{2941A6ED-4EC7-44B9-B9F7-A69FCDC90908}" presName="hierRoot2" presStyleCnt="0">
        <dgm:presLayoutVars>
          <dgm:hierBranch val="init"/>
        </dgm:presLayoutVars>
      </dgm:prSet>
      <dgm:spPr/>
    </dgm:pt>
    <dgm:pt modelId="{8E9FDE17-03EB-4808-A410-57856FD5D44D}" type="pres">
      <dgm:prSet presAssocID="{2941A6ED-4EC7-44B9-B9F7-A69FCDC90908}" presName="rootComposite" presStyleCnt="0"/>
      <dgm:spPr/>
    </dgm:pt>
    <dgm:pt modelId="{E9E4F496-1036-4D63-8D66-DABDE9E3D525}" type="pres">
      <dgm:prSet presAssocID="{2941A6ED-4EC7-44B9-B9F7-A69FCDC90908}" presName="rootText" presStyleLbl="node3" presStyleIdx="1" presStyleCnt="7" custScaleX="1166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5BB069-89B0-4C32-802A-FD918F827293}" type="pres">
      <dgm:prSet presAssocID="{2941A6ED-4EC7-44B9-B9F7-A69FCDC90908}" presName="rootConnector" presStyleLbl="node3" presStyleIdx="1" presStyleCnt="7"/>
      <dgm:spPr/>
      <dgm:t>
        <a:bodyPr/>
        <a:lstStyle/>
        <a:p>
          <a:endParaRPr lang="en-US"/>
        </a:p>
      </dgm:t>
    </dgm:pt>
    <dgm:pt modelId="{9F7C4374-8717-4DC4-A7A7-7F85DC23D065}" type="pres">
      <dgm:prSet presAssocID="{2941A6ED-4EC7-44B9-B9F7-A69FCDC90908}" presName="hierChild4" presStyleCnt="0"/>
      <dgm:spPr/>
    </dgm:pt>
    <dgm:pt modelId="{96E58B4F-D493-4301-8429-50499B309A1C}" type="pres">
      <dgm:prSet presAssocID="{2941A6ED-4EC7-44B9-B9F7-A69FCDC90908}" presName="hierChild5" presStyleCnt="0"/>
      <dgm:spPr/>
    </dgm:pt>
    <dgm:pt modelId="{75638E4D-27CA-4045-BECD-15A720A46C35}" type="pres">
      <dgm:prSet presAssocID="{CFD20BA4-DB45-4292-A3BA-1F7D96C96591}" presName="hierChild5" presStyleCnt="0"/>
      <dgm:spPr/>
    </dgm:pt>
    <dgm:pt modelId="{81547AF9-25A8-41F5-8B0F-2D5225703448}" type="pres">
      <dgm:prSet presAssocID="{AE87180F-F22D-40FB-BF20-C0CCC1CF0692}" presName="Name37" presStyleLbl="parChTrans1D2" presStyleIdx="1" presStyleCnt="4"/>
      <dgm:spPr/>
      <dgm:t>
        <a:bodyPr/>
        <a:lstStyle/>
        <a:p>
          <a:endParaRPr lang="en-US"/>
        </a:p>
      </dgm:t>
    </dgm:pt>
    <dgm:pt modelId="{1A39B876-8631-49D5-922D-86CD8CD61476}" type="pres">
      <dgm:prSet presAssocID="{39781F6E-89E0-4064-AA0E-9842A2125F94}" presName="hierRoot2" presStyleCnt="0">
        <dgm:presLayoutVars>
          <dgm:hierBranch val="init"/>
        </dgm:presLayoutVars>
      </dgm:prSet>
      <dgm:spPr/>
    </dgm:pt>
    <dgm:pt modelId="{356C37B1-6E5D-462D-8777-BC9F91A11BE5}" type="pres">
      <dgm:prSet presAssocID="{39781F6E-89E0-4064-AA0E-9842A2125F94}" presName="rootComposite" presStyleCnt="0"/>
      <dgm:spPr/>
    </dgm:pt>
    <dgm:pt modelId="{6746EF0F-A46C-4020-9DF2-7F5A4BDE3DD6}" type="pres">
      <dgm:prSet presAssocID="{39781F6E-89E0-4064-AA0E-9842A2125F9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6A66F9-B506-4671-ABBD-BDAF5522AB2A}" type="pres">
      <dgm:prSet presAssocID="{39781F6E-89E0-4064-AA0E-9842A2125F94}" presName="rootConnector" presStyleLbl="node2" presStyleIdx="1" presStyleCnt="4"/>
      <dgm:spPr/>
      <dgm:t>
        <a:bodyPr/>
        <a:lstStyle/>
        <a:p>
          <a:endParaRPr lang="en-US"/>
        </a:p>
      </dgm:t>
    </dgm:pt>
    <dgm:pt modelId="{B8A221BF-3D2C-4D53-ABAC-00D9480A344E}" type="pres">
      <dgm:prSet presAssocID="{39781F6E-89E0-4064-AA0E-9842A2125F94}" presName="hierChild4" presStyleCnt="0"/>
      <dgm:spPr/>
    </dgm:pt>
    <dgm:pt modelId="{72A39A50-01C1-47C1-8F09-FD8ED6CA7D4F}" type="pres">
      <dgm:prSet presAssocID="{39781F6E-89E0-4064-AA0E-9842A2125F94}" presName="hierChild5" presStyleCnt="0"/>
      <dgm:spPr/>
    </dgm:pt>
    <dgm:pt modelId="{915EB45A-3582-4B1B-B8B4-624368AE1C0E}" type="pres">
      <dgm:prSet presAssocID="{60C93547-89A3-47B9-96D7-8E84FAFD086F}" presName="Name37" presStyleLbl="parChTrans1D2" presStyleIdx="2" presStyleCnt="4"/>
      <dgm:spPr/>
      <dgm:t>
        <a:bodyPr/>
        <a:lstStyle/>
        <a:p>
          <a:endParaRPr lang="en-US"/>
        </a:p>
      </dgm:t>
    </dgm:pt>
    <dgm:pt modelId="{6B1CC343-8B59-44CE-9755-18AB9A26E066}" type="pres">
      <dgm:prSet presAssocID="{8BB6CF32-EB30-40E4-96A1-F74892540D09}" presName="hierRoot2" presStyleCnt="0">
        <dgm:presLayoutVars>
          <dgm:hierBranch/>
        </dgm:presLayoutVars>
      </dgm:prSet>
      <dgm:spPr/>
    </dgm:pt>
    <dgm:pt modelId="{95EA334E-7B2D-478D-8C57-B4A0E1188C50}" type="pres">
      <dgm:prSet presAssocID="{8BB6CF32-EB30-40E4-96A1-F74892540D09}" presName="rootComposite" presStyleCnt="0"/>
      <dgm:spPr/>
    </dgm:pt>
    <dgm:pt modelId="{34B84825-1AD5-4699-95E8-D45C1AB36E85}" type="pres">
      <dgm:prSet presAssocID="{8BB6CF32-EB30-40E4-96A1-F74892540D09}" presName="rootText" presStyleLbl="node2" presStyleIdx="2" presStyleCnt="4" custScaleX="114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F8580F-E8F8-49EB-9038-DDA4F255A1C2}" type="pres">
      <dgm:prSet presAssocID="{8BB6CF32-EB30-40E4-96A1-F74892540D09}" presName="rootConnector" presStyleLbl="node2" presStyleIdx="2" presStyleCnt="4"/>
      <dgm:spPr/>
      <dgm:t>
        <a:bodyPr/>
        <a:lstStyle/>
        <a:p>
          <a:endParaRPr lang="en-US"/>
        </a:p>
      </dgm:t>
    </dgm:pt>
    <dgm:pt modelId="{8FCD26CA-4E99-4630-9D03-D7B9FE6E4D53}" type="pres">
      <dgm:prSet presAssocID="{8BB6CF32-EB30-40E4-96A1-F74892540D09}" presName="hierChild4" presStyleCnt="0"/>
      <dgm:spPr/>
    </dgm:pt>
    <dgm:pt modelId="{CF043DE4-1F9B-4A38-887F-A40ECFD0196A}" type="pres">
      <dgm:prSet presAssocID="{B1F5422D-DC13-464B-A1B6-55408534470B}" presName="Name35" presStyleLbl="parChTrans1D3" presStyleIdx="2" presStyleCnt="7"/>
      <dgm:spPr/>
      <dgm:t>
        <a:bodyPr/>
        <a:lstStyle/>
        <a:p>
          <a:endParaRPr lang="en-US"/>
        </a:p>
      </dgm:t>
    </dgm:pt>
    <dgm:pt modelId="{6D76111C-18D8-486C-BCCA-03C6E8DA0823}" type="pres">
      <dgm:prSet presAssocID="{5A178727-05E8-4408-ACFB-7984C5B71F2D}" presName="hierRoot2" presStyleCnt="0">
        <dgm:presLayoutVars>
          <dgm:hierBranch val="init"/>
        </dgm:presLayoutVars>
      </dgm:prSet>
      <dgm:spPr/>
    </dgm:pt>
    <dgm:pt modelId="{6D7D3162-0479-4DB9-B85D-6C8526EF8A08}" type="pres">
      <dgm:prSet presAssocID="{5A178727-05E8-4408-ACFB-7984C5B71F2D}" presName="rootComposite" presStyleCnt="0"/>
      <dgm:spPr/>
    </dgm:pt>
    <dgm:pt modelId="{0B1C581B-6E80-4CAA-9115-2636DD7F6941}" type="pres">
      <dgm:prSet presAssocID="{5A178727-05E8-4408-ACFB-7984C5B71F2D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5691C3-55B3-4640-AF90-F538E3F15986}" type="pres">
      <dgm:prSet presAssocID="{5A178727-05E8-4408-ACFB-7984C5B71F2D}" presName="rootConnector" presStyleLbl="node3" presStyleIdx="2" presStyleCnt="7"/>
      <dgm:spPr/>
      <dgm:t>
        <a:bodyPr/>
        <a:lstStyle/>
        <a:p>
          <a:endParaRPr lang="en-US"/>
        </a:p>
      </dgm:t>
    </dgm:pt>
    <dgm:pt modelId="{D62670DF-F94A-4A34-BFE3-9EC08379C2F4}" type="pres">
      <dgm:prSet presAssocID="{5A178727-05E8-4408-ACFB-7984C5B71F2D}" presName="hierChild4" presStyleCnt="0"/>
      <dgm:spPr/>
    </dgm:pt>
    <dgm:pt modelId="{B4E7481F-7ECF-4124-91D4-A171567C7EC5}" type="pres">
      <dgm:prSet presAssocID="{5A178727-05E8-4408-ACFB-7984C5B71F2D}" presName="hierChild5" presStyleCnt="0"/>
      <dgm:spPr/>
    </dgm:pt>
    <dgm:pt modelId="{E1272689-3875-4A19-B7EE-A0336FB22083}" type="pres">
      <dgm:prSet presAssocID="{A0D01261-5D3D-481C-BE91-484B64F7DC53}" presName="Name35" presStyleLbl="parChTrans1D3" presStyleIdx="3" presStyleCnt="7"/>
      <dgm:spPr/>
      <dgm:t>
        <a:bodyPr/>
        <a:lstStyle/>
        <a:p>
          <a:endParaRPr lang="en-US"/>
        </a:p>
      </dgm:t>
    </dgm:pt>
    <dgm:pt modelId="{7E8A812A-9A2A-4B8E-97AF-67709D9E48E3}" type="pres">
      <dgm:prSet presAssocID="{59F707BA-0685-4DF3-BE27-36BFAECCF101}" presName="hierRoot2" presStyleCnt="0">
        <dgm:presLayoutVars>
          <dgm:hierBranch val="init"/>
        </dgm:presLayoutVars>
      </dgm:prSet>
      <dgm:spPr/>
    </dgm:pt>
    <dgm:pt modelId="{8DA6F620-BCE6-49AC-A9D4-D523D3BACC53}" type="pres">
      <dgm:prSet presAssocID="{59F707BA-0685-4DF3-BE27-36BFAECCF101}" presName="rootComposite" presStyleCnt="0"/>
      <dgm:spPr/>
    </dgm:pt>
    <dgm:pt modelId="{340562FC-4B60-4AE3-95CA-37C41FAA9AEC}" type="pres">
      <dgm:prSet presAssocID="{59F707BA-0685-4DF3-BE27-36BFAECCF101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A0FC4D-F43F-41F5-8866-15AA68B01DE8}" type="pres">
      <dgm:prSet presAssocID="{59F707BA-0685-4DF3-BE27-36BFAECCF101}" presName="rootConnector" presStyleLbl="node3" presStyleIdx="3" presStyleCnt="7"/>
      <dgm:spPr/>
      <dgm:t>
        <a:bodyPr/>
        <a:lstStyle/>
        <a:p>
          <a:endParaRPr lang="en-US"/>
        </a:p>
      </dgm:t>
    </dgm:pt>
    <dgm:pt modelId="{902D9D7E-8EFA-4926-AEF4-23791376D9B0}" type="pres">
      <dgm:prSet presAssocID="{59F707BA-0685-4DF3-BE27-36BFAECCF101}" presName="hierChild4" presStyleCnt="0"/>
      <dgm:spPr/>
    </dgm:pt>
    <dgm:pt modelId="{29FEA48C-2462-476D-A0E4-4E0EA986AFD8}" type="pres">
      <dgm:prSet presAssocID="{59F707BA-0685-4DF3-BE27-36BFAECCF101}" presName="hierChild5" presStyleCnt="0"/>
      <dgm:spPr/>
    </dgm:pt>
    <dgm:pt modelId="{919E72C3-68A0-44F8-9AD7-EE93B23BA8F3}" type="pres">
      <dgm:prSet presAssocID="{887C204F-3ABA-4B65-9F9D-833819AE5C8E}" presName="Name35" presStyleLbl="parChTrans1D3" presStyleIdx="4" presStyleCnt="7"/>
      <dgm:spPr/>
      <dgm:t>
        <a:bodyPr/>
        <a:lstStyle/>
        <a:p>
          <a:endParaRPr lang="en-US"/>
        </a:p>
      </dgm:t>
    </dgm:pt>
    <dgm:pt modelId="{3B8E64A7-8E9B-4164-9311-07418258A2C8}" type="pres">
      <dgm:prSet presAssocID="{0053284B-3C99-457E-AC00-6BFCA0C3C69E}" presName="hierRoot2" presStyleCnt="0">
        <dgm:presLayoutVars>
          <dgm:hierBranch val="init"/>
        </dgm:presLayoutVars>
      </dgm:prSet>
      <dgm:spPr/>
    </dgm:pt>
    <dgm:pt modelId="{23C32EA8-5029-4467-A2F7-F016796E900F}" type="pres">
      <dgm:prSet presAssocID="{0053284B-3C99-457E-AC00-6BFCA0C3C69E}" presName="rootComposite" presStyleCnt="0"/>
      <dgm:spPr/>
    </dgm:pt>
    <dgm:pt modelId="{823E43C4-47A4-419F-8C19-77F29403AECD}" type="pres">
      <dgm:prSet presAssocID="{0053284B-3C99-457E-AC00-6BFCA0C3C69E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5309B8-E523-4CE8-8076-8A03FF9C26A0}" type="pres">
      <dgm:prSet presAssocID="{0053284B-3C99-457E-AC00-6BFCA0C3C69E}" presName="rootConnector" presStyleLbl="node3" presStyleIdx="4" presStyleCnt="7"/>
      <dgm:spPr/>
      <dgm:t>
        <a:bodyPr/>
        <a:lstStyle/>
        <a:p>
          <a:endParaRPr lang="en-US"/>
        </a:p>
      </dgm:t>
    </dgm:pt>
    <dgm:pt modelId="{2713A0DC-B340-4B78-B857-0CD9C4C46177}" type="pres">
      <dgm:prSet presAssocID="{0053284B-3C99-457E-AC00-6BFCA0C3C69E}" presName="hierChild4" presStyleCnt="0"/>
      <dgm:spPr/>
    </dgm:pt>
    <dgm:pt modelId="{381861ED-E87D-4003-8199-9B78F8B0E42C}" type="pres">
      <dgm:prSet presAssocID="{0053284B-3C99-457E-AC00-6BFCA0C3C69E}" presName="hierChild5" presStyleCnt="0"/>
      <dgm:spPr/>
    </dgm:pt>
    <dgm:pt modelId="{12A19530-A41E-47AB-8B75-D7ED0A6F2352}" type="pres">
      <dgm:prSet presAssocID="{8BB6CF32-EB30-40E4-96A1-F74892540D09}" presName="hierChild5" presStyleCnt="0"/>
      <dgm:spPr/>
    </dgm:pt>
    <dgm:pt modelId="{BA34F45E-0C09-4552-8BE2-DE94E01C3770}" type="pres">
      <dgm:prSet presAssocID="{A5D690D5-8966-43A9-81A6-8DE9D641770A}" presName="hierChild3" presStyleCnt="0"/>
      <dgm:spPr/>
    </dgm:pt>
    <dgm:pt modelId="{E15C7010-7B6A-4FDD-828C-A367C8E6A760}" type="pres">
      <dgm:prSet presAssocID="{B4C3A583-9019-4CF8-ADFA-5A7F4259A31B}" presName="hierRoot1" presStyleCnt="0">
        <dgm:presLayoutVars>
          <dgm:hierBranch val="init"/>
        </dgm:presLayoutVars>
      </dgm:prSet>
      <dgm:spPr/>
    </dgm:pt>
    <dgm:pt modelId="{A27BC6D3-3A7A-478F-8DFB-65EDA55B38D6}" type="pres">
      <dgm:prSet presAssocID="{B4C3A583-9019-4CF8-ADFA-5A7F4259A31B}" presName="rootComposite1" presStyleCnt="0"/>
      <dgm:spPr/>
    </dgm:pt>
    <dgm:pt modelId="{B4F7A446-8ADC-4A0E-9139-47EA4A5C0D9D}" type="pres">
      <dgm:prSet presAssocID="{B4C3A583-9019-4CF8-ADFA-5A7F4259A31B}" presName="rootText1" presStyleLbl="node0" presStyleIdx="1" presStyleCnt="2" custScaleX="1148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3F1D1B-93F1-4F2A-9A1A-5532118060E2}" type="pres">
      <dgm:prSet presAssocID="{B4C3A583-9019-4CF8-ADFA-5A7F4259A31B}" presName="rootConnector1" presStyleLbl="asst0" presStyleIdx="0" presStyleCnt="0"/>
      <dgm:spPr/>
      <dgm:t>
        <a:bodyPr/>
        <a:lstStyle/>
        <a:p>
          <a:endParaRPr lang="en-US"/>
        </a:p>
      </dgm:t>
    </dgm:pt>
    <dgm:pt modelId="{B11FD497-8B5F-4EAF-9DFB-DF68686DE457}" type="pres">
      <dgm:prSet presAssocID="{B4C3A583-9019-4CF8-ADFA-5A7F4259A31B}" presName="hierChild2" presStyleCnt="0"/>
      <dgm:spPr/>
    </dgm:pt>
    <dgm:pt modelId="{2D22248E-AE6D-4F22-87B7-01C5D2A658D8}" type="pres">
      <dgm:prSet presAssocID="{31401B03-0C2A-41B3-BD01-3302798F7484}" presName="Name37" presStyleLbl="parChTrans1D2" presStyleIdx="3" presStyleCnt="4"/>
      <dgm:spPr/>
      <dgm:t>
        <a:bodyPr/>
        <a:lstStyle/>
        <a:p>
          <a:endParaRPr lang="en-US"/>
        </a:p>
      </dgm:t>
    </dgm:pt>
    <dgm:pt modelId="{54A6EC4C-9557-4C7F-805F-6CBD39EC56CE}" type="pres">
      <dgm:prSet presAssocID="{0FDD4338-FED8-4510-870B-3140886F8122}" presName="hierRoot2" presStyleCnt="0">
        <dgm:presLayoutVars>
          <dgm:hierBranch/>
        </dgm:presLayoutVars>
      </dgm:prSet>
      <dgm:spPr/>
    </dgm:pt>
    <dgm:pt modelId="{BA6922A3-B7B8-495F-AA80-D7C456DE16D3}" type="pres">
      <dgm:prSet presAssocID="{0FDD4338-FED8-4510-870B-3140886F8122}" presName="rootComposite" presStyleCnt="0"/>
      <dgm:spPr/>
    </dgm:pt>
    <dgm:pt modelId="{B1B1ADD4-D0D5-4267-8BBD-11DDF7242420}" type="pres">
      <dgm:prSet presAssocID="{0FDD4338-FED8-4510-870B-3140886F8122}" presName="rootText" presStyleLbl="node2" presStyleIdx="3" presStyleCnt="4" custScaleX="1143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0E6FC6-278D-45CE-9BD6-EDB393948C43}" type="pres">
      <dgm:prSet presAssocID="{0FDD4338-FED8-4510-870B-3140886F8122}" presName="rootConnector" presStyleLbl="node2" presStyleIdx="3" presStyleCnt="4"/>
      <dgm:spPr/>
      <dgm:t>
        <a:bodyPr/>
        <a:lstStyle/>
        <a:p>
          <a:endParaRPr lang="en-US"/>
        </a:p>
      </dgm:t>
    </dgm:pt>
    <dgm:pt modelId="{30909D59-6EA9-4F35-B367-097842B787AD}" type="pres">
      <dgm:prSet presAssocID="{0FDD4338-FED8-4510-870B-3140886F8122}" presName="hierChild4" presStyleCnt="0"/>
      <dgm:spPr/>
    </dgm:pt>
    <dgm:pt modelId="{FA4D7027-AF33-4FE0-A0A2-A8118A70CC9B}" type="pres">
      <dgm:prSet presAssocID="{164F0C89-C421-45FB-B8FD-024D9EC63BE4}" presName="Name35" presStyleLbl="parChTrans1D3" presStyleIdx="5" presStyleCnt="7"/>
      <dgm:spPr/>
      <dgm:t>
        <a:bodyPr/>
        <a:lstStyle/>
        <a:p>
          <a:endParaRPr lang="en-US"/>
        </a:p>
      </dgm:t>
    </dgm:pt>
    <dgm:pt modelId="{3850B901-E46C-4FD3-B1FD-3E8E0C52F7EE}" type="pres">
      <dgm:prSet presAssocID="{02FB9B1B-8762-4A1B-AFCA-C249DC7ECC10}" presName="hierRoot2" presStyleCnt="0">
        <dgm:presLayoutVars>
          <dgm:hierBranch val="init"/>
        </dgm:presLayoutVars>
      </dgm:prSet>
      <dgm:spPr/>
    </dgm:pt>
    <dgm:pt modelId="{AE435F9B-C858-4CD5-8B20-A8FBAE97F12D}" type="pres">
      <dgm:prSet presAssocID="{02FB9B1B-8762-4A1B-AFCA-C249DC7ECC10}" presName="rootComposite" presStyleCnt="0"/>
      <dgm:spPr/>
    </dgm:pt>
    <dgm:pt modelId="{7025721B-5040-4AA9-885F-F6833B5FF2CE}" type="pres">
      <dgm:prSet presAssocID="{02FB9B1B-8762-4A1B-AFCA-C249DC7ECC10}" presName="rootText" presStyleLbl="node3" presStyleIdx="5" presStyleCnt="7" custScaleX="1169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29CA29-B82C-4C0E-AEA3-4CF1A00E7DB9}" type="pres">
      <dgm:prSet presAssocID="{02FB9B1B-8762-4A1B-AFCA-C249DC7ECC10}" presName="rootConnector" presStyleLbl="node3" presStyleIdx="5" presStyleCnt="7"/>
      <dgm:spPr/>
      <dgm:t>
        <a:bodyPr/>
        <a:lstStyle/>
        <a:p>
          <a:endParaRPr lang="en-US"/>
        </a:p>
      </dgm:t>
    </dgm:pt>
    <dgm:pt modelId="{B5B2C9B0-8771-4142-99CE-19749CBEF9AF}" type="pres">
      <dgm:prSet presAssocID="{02FB9B1B-8762-4A1B-AFCA-C249DC7ECC10}" presName="hierChild4" presStyleCnt="0"/>
      <dgm:spPr/>
    </dgm:pt>
    <dgm:pt modelId="{6C1BB2AB-5B79-48A4-A4FD-7B64FAD99A87}" type="pres">
      <dgm:prSet presAssocID="{02FB9B1B-8762-4A1B-AFCA-C249DC7ECC10}" presName="hierChild5" presStyleCnt="0"/>
      <dgm:spPr/>
    </dgm:pt>
    <dgm:pt modelId="{BF43B8D0-6F44-4BCB-B15C-E304D0ED5052}" type="pres">
      <dgm:prSet presAssocID="{9E022A8F-AAF3-40FF-9979-BCB09346DD30}" presName="Name35" presStyleLbl="parChTrans1D3" presStyleIdx="6" presStyleCnt="7"/>
      <dgm:spPr/>
      <dgm:t>
        <a:bodyPr/>
        <a:lstStyle/>
        <a:p>
          <a:endParaRPr lang="en-US"/>
        </a:p>
      </dgm:t>
    </dgm:pt>
    <dgm:pt modelId="{15346D89-10F8-4A7E-AB56-EE717913371E}" type="pres">
      <dgm:prSet presAssocID="{F2BF54C4-A77A-43C6-A36D-A197E440A833}" presName="hierRoot2" presStyleCnt="0">
        <dgm:presLayoutVars>
          <dgm:hierBranch val="init"/>
        </dgm:presLayoutVars>
      </dgm:prSet>
      <dgm:spPr/>
    </dgm:pt>
    <dgm:pt modelId="{C7D2CF10-86DA-4B62-9473-CC5F725025D1}" type="pres">
      <dgm:prSet presAssocID="{F2BF54C4-A77A-43C6-A36D-A197E440A833}" presName="rootComposite" presStyleCnt="0"/>
      <dgm:spPr/>
    </dgm:pt>
    <dgm:pt modelId="{96055EE8-9C2E-4B20-B758-6EAFA6E45562}" type="pres">
      <dgm:prSet presAssocID="{F2BF54C4-A77A-43C6-A36D-A197E440A833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0C2067-DB49-4696-A8DF-A34FE58F7829}" type="pres">
      <dgm:prSet presAssocID="{F2BF54C4-A77A-43C6-A36D-A197E440A833}" presName="rootConnector" presStyleLbl="node3" presStyleIdx="6" presStyleCnt="7"/>
      <dgm:spPr/>
      <dgm:t>
        <a:bodyPr/>
        <a:lstStyle/>
        <a:p>
          <a:endParaRPr lang="en-US"/>
        </a:p>
      </dgm:t>
    </dgm:pt>
    <dgm:pt modelId="{DE781A5C-CFB8-4E59-8B54-8FDF1A3FABBC}" type="pres">
      <dgm:prSet presAssocID="{F2BF54C4-A77A-43C6-A36D-A197E440A833}" presName="hierChild4" presStyleCnt="0"/>
      <dgm:spPr/>
    </dgm:pt>
    <dgm:pt modelId="{A23B0889-9464-4EC4-8451-8F8B32DBB6AF}" type="pres">
      <dgm:prSet presAssocID="{F2BF54C4-A77A-43C6-A36D-A197E440A833}" presName="hierChild5" presStyleCnt="0"/>
      <dgm:spPr/>
    </dgm:pt>
    <dgm:pt modelId="{A13187C8-EBB8-4AAD-9239-221D142ECF1A}" type="pres">
      <dgm:prSet presAssocID="{0FDD4338-FED8-4510-870B-3140886F8122}" presName="hierChild5" presStyleCnt="0"/>
      <dgm:spPr/>
    </dgm:pt>
    <dgm:pt modelId="{D8FC0035-94CE-4ECD-A73A-A8A0BDCEA3F0}" type="pres">
      <dgm:prSet presAssocID="{B4C3A583-9019-4CF8-ADFA-5A7F4259A31B}" presName="hierChild3" presStyleCnt="0"/>
      <dgm:spPr/>
    </dgm:pt>
  </dgm:ptLst>
  <dgm:cxnLst>
    <dgm:cxn modelId="{A9898EE5-106D-4807-B5D5-18E9F456BC42}" type="presOf" srcId="{5A178727-05E8-4408-ACFB-7984C5B71F2D}" destId="{9A5691C3-55B3-4640-AF90-F538E3F15986}" srcOrd="1" destOrd="0" presId="urn:microsoft.com/office/officeart/2005/8/layout/orgChart1"/>
    <dgm:cxn modelId="{4F2F68F6-98FF-481A-B1BF-554B7D13CED2}" type="presOf" srcId="{2941A6ED-4EC7-44B9-B9F7-A69FCDC90908}" destId="{AD5BB069-89B0-4C32-802A-FD918F827293}" srcOrd="1" destOrd="0" presId="urn:microsoft.com/office/officeart/2005/8/layout/orgChart1"/>
    <dgm:cxn modelId="{FB6BEF0F-08AA-4565-8F26-67CECA423983}" type="presOf" srcId="{39781F6E-89E0-4064-AA0E-9842A2125F94}" destId="{6746EF0F-A46C-4020-9DF2-7F5A4BDE3DD6}" srcOrd="0" destOrd="0" presId="urn:microsoft.com/office/officeart/2005/8/layout/orgChart1"/>
    <dgm:cxn modelId="{3D08BC03-A7E7-46EF-8B25-B24A56CB3774}" type="presOf" srcId="{2E617C40-B906-4908-B9FC-596547E492BA}" destId="{1DB9D09D-6B24-4083-AC1C-C4FBF194200F}" srcOrd="0" destOrd="0" presId="urn:microsoft.com/office/officeart/2005/8/layout/orgChart1"/>
    <dgm:cxn modelId="{27395CB4-5EAF-4DB3-892E-60E1844F5053}" type="presOf" srcId="{0FDD4338-FED8-4510-870B-3140886F8122}" destId="{CA0E6FC6-278D-45CE-9BD6-EDB393948C43}" srcOrd="1" destOrd="0" presId="urn:microsoft.com/office/officeart/2005/8/layout/orgChart1"/>
    <dgm:cxn modelId="{3C578CB3-BAE5-42AA-9185-BA164C4C3EB6}" srcId="{A5D690D5-8966-43A9-81A6-8DE9D641770A}" destId="{CFD20BA4-DB45-4292-A3BA-1F7D96C96591}" srcOrd="0" destOrd="0" parTransId="{CE2E2423-E64B-435B-9D63-F5B60D2802DB}" sibTransId="{82BA7E7B-E37E-4214-9DEF-7482BC445475}"/>
    <dgm:cxn modelId="{517852FB-BD7A-431A-B6AC-7DDDF9A3B3C3}" srcId="{C7C2FA8A-C44E-47D2-AEB4-A6F26D124228}" destId="{B4C3A583-9019-4CF8-ADFA-5A7F4259A31B}" srcOrd="1" destOrd="0" parTransId="{A9712C79-0C13-4AC3-8CC7-97F5CBD3AB1C}" sibTransId="{BB557AAE-FB01-4395-AB87-D852BBCDD783}"/>
    <dgm:cxn modelId="{49EABCA0-B081-4565-8BA6-C1FC8D720409}" srcId="{0FDD4338-FED8-4510-870B-3140886F8122}" destId="{02FB9B1B-8762-4A1B-AFCA-C249DC7ECC10}" srcOrd="0" destOrd="0" parTransId="{164F0C89-C421-45FB-B8FD-024D9EC63BE4}" sibTransId="{482B24FF-22C6-430F-99C9-0E4F5A9A98C4}"/>
    <dgm:cxn modelId="{B1231A44-79F1-431A-984F-FF090979A786}" type="presOf" srcId="{CFD20BA4-DB45-4292-A3BA-1F7D96C96591}" destId="{07614D24-5497-4F06-9328-B8FA1276E9B1}" srcOrd="1" destOrd="0" presId="urn:microsoft.com/office/officeart/2005/8/layout/orgChart1"/>
    <dgm:cxn modelId="{EBCB7693-23E6-4B98-8A99-EE67F558414E}" type="presOf" srcId="{9E022A8F-AAF3-40FF-9979-BCB09346DD30}" destId="{BF43B8D0-6F44-4BCB-B15C-E304D0ED5052}" srcOrd="0" destOrd="0" presId="urn:microsoft.com/office/officeart/2005/8/layout/orgChart1"/>
    <dgm:cxn modelId="{7D686F28-C083-4EFD-AA62-7A5A91186556}" srcId="{0FDD4338-FED8-4510-870B-3140886F8122}" destId="{F2BF54C4-A77A-43C6-A36D-A197E440A833}" srcOrd="1" destOrd="0" parTransId="{9E022A8F-AAF3-40FF-9979-BCB09346DD30}" sibTransId="{07A0C00F-15F2-4759-A41C-24B53B2481CB}"/>
    <dgm:cxn modelId="{C7333A15-0520-4520-A2F0-834E166C794E}" type="presOf" srcId="{A5D690D5-8966-43A9-81A6-8DE9D641770A}" destId="{DF1A52B1-A307-48A0-A149-0885E5CD3479}" srcOrd="1" destOrd="0" presId="urn:microsoft.com/office/officeart/2005/8/layout/orgChart1"/>
    <dgm:cxn modelId="{AA63B1CC-BA0A-4961-9457-9406400BBAE4}" type="presOf" srcId="{AE87180F-F22D-40FB-BF20-C0CCC1CF0692}" destId="{81547AF9-25A8-41F5-8B0F-2D5225703448}" srcOrd="0" destOrd="0" presId="urn:microsoft.com/office/officeart/2005/8/layout/orgChart1"/>
    <dgm:cxn modelId="{DD5AC337-0135-4710-A6F0-04EBF12F6574}" type="presOf" srcId="{B1F5422D-DC13-464B-A1B6-55408534470B}" destId="{CF043DE4-1F9B-4A38-887F-A40ECFD0196A}" srcOrd="0" destOrd="0" presId="urn:microsoft.com/office/officeart/2005/8/layout/orgChart1"/>
    <dgm:cxn modelId="{F7A92469-8F44-4F22-A559-50BB946D803B}" type="presOf" srcId="{A0D01261-5D3D-481C-BE91-484B64F7DC53}" destId="{E1272689-3875-4A19-B7EE-A0336FB22083}" srcOrd="0" destOrd="0" presId="urn:microsoft.com/office/officeart/2005/8/layout/orgChart1"/>
    <dgm:cxn modelId="{3714A845-83CD-41CD-ACCD-C4D7D83C5B04}" srcId="{8BB6CF32-EB30-40E4-96A1-F74892540D09}" destId="{59F707BA-0685-4DF3-BE27-36BFAECCF101}" srcOrd="1" destOrd="0" parTransId="{A0D01261-5D3D-481C-BE91-484B64F7DC53}" sibTransId="{3FCA4179-6FEA-43C0-A1E8-0EEFAAF9A78D}"/>
    <dgm:cxn modelId="{4D1A3368-D89E-4B17-A642-8367580CB933}" type="presOf" srcId="{CE2E2423-E64B-435B-9D63-F5B60D2802DB}" destId="{959BF548-02E0-4270-BD0C-DDE80E05BC16}" srcOrd="0" destOrd="0" presId="urn:microsoft.com/office/officeart/2005/8/layout/orgChart1"/>
    <dgm:cxn modelId="{2346C06D-1CA5-489C-90FE-DD19A4CFF4BF}" type="presOf" srcId="{8BB6CF32-EB30-40E4-96A1-F74892540D09}" destId="{34B84825-1AD5-4699-95E8-D45C1AB36E85}" srcOrd="0" destOrd="0" presId="urn:microsoft.com/office/officeart/2005/8/layout/orgChart1"/>
    <dgm:cxn modelId="{9756FB92-6101-40C5-99F0-5EB71A4BD4E0}" type="presOf" srcId="{887C204F-3ABA-4B65-9F9D-833819AE5C8E}" destId="{919E72C3-68A0-44F8-9AD7-EE93B23BA8F3}" srcOrd="0" destOrd="0" presId="urn:microsoft.com/office/officeart/2005/8/layout/orgChart1"/>
    <dgm:cxn modelId="{4872C906-F0FB-4750-8CDD-8728DF11F616}" srcId="{CFD20BA4-DB45-4292-A3BA-1F7D96C96591}" destId="{2941A6ED-4EC7-44B9-B9F7-A69FCDC90908}" srcOrd="1" destOrd="0" parTransId="{69923932-2E25-45D8-8528-C540237FCA1D}" sibTransId="{C9E021C2-FA52-489B-A548-ED134A402961}"/>
    <dgm:cxn modelId="{E9AFBC98-18C0-4A94-B8B6-AF1C1DD6509B}" srcId="{CFD20BA4-DB45-4292-A3BA-1F7D96C96591}" destId="{2E617C40-B906-4908-B9FC-596547E492BA}" srcOrd="0" destOrd="0" parTransId="{C1478BD6-A41E-4392-83D6-99883E8512FE}" sibTransId="{6D34E494-F8C6-4795-8F14-2FA8B6F3DAF0}"/>
    <dgm:cxn modelId="{BD089F5D-73EC-4828-A5BC-DFE906A6E116}" type="presOf" srcId="{0053284B-3C99-457E-AC00-6BFCA0C3C69E}" destId="{C75309B8-E523-4CE8-8076-8A03FF9C26A0}" srcOrd="1" destOrd="0" presId="urn:microsoft.com/office/officeart/2005/8/layout/orgChart1"/>
    <dgm:cxn modelId="{FA0ED473-038B-4499-B713-879D4D4A4AA1}" type="presOf" srcId="{C7C2FA8A-C44E-47D2-AEB4-A6F26D124228}" destId="{6FC14CE2-E06E-4067-9020-9AC26D9D4C4E}" srcOrd="0" destOrd="0" presId="urn:microsoft.com/office/officeart/2005/8/layout/orgChart1"/>
    <dgm:cxn modelId="{4DA90E06-B245-4D0C-9D85-2F8A2E96F30D}" type="presOf" srcId="{164F0C89-C421-45FB-B8FD-024D9EC63BE4}" destId="{FA4D7027-AF33-4FE0-A0A2-A8118A70CC9B}" srcOrd="0" destOrd="0" presId="urn:microsoft.com/office/officeart/2005/8/layout/orgChart1"/>
    <dgm:cxn modelId="{CE6BBD10-AC68-4220-87CF-D4D62B3865A3}" type="presOf" srcId="{C1478BD6-A41E-4392-83D6-99883E8512FE}" destId="{77717A78-E2E0-48DC-8D13-2557595E7E7F}" srcOrd="0" destOrd="0" presId="urn:microsoft.com/office/officeart/2005/8/layout/orgChart1"/>
    <dgm:cxn modelId="{98C0C4DD-2E93-4C43-8C55-CFEF85FD4EB2}" srcId="{8BB6CF32-EB30-40E4-96A1-F74892540D09}" destId="{0053284B-3C99-457E-AC00-6BFCA0C3C69E}" srcOrd="2" destOrd="0" parTransId="{887C204F-3ABA-4B65-9F9D-833819AE5C8E}" sibTransId="{558A3DAC-FAD9-4958-9C3F-3051E1484994}"/>
    <dgm:cxn modelId="{AF7C149D-C39F-48F1-8BF7-2A8CBF94B2B9}" type="presOf" srcId="{59F707BA-0685-4DF3-BE27-36BFAECCF101}" destId="{6DA0FC4D-F43F-41F5-8866-15AA68B01DE8}" srcOrd="1" destOrd="0" presId="urn:microsoft.com/office/officeart/2005/8/layout/orgChart1"/>
    <dgm:cxn modelId="{6FCA88FF-42D4-46F3-BDCF-A3208D1D64CB}" type="presOf" srcId="{0FDD4338-FED8-4510-870B-3140886F8122}" destId="{B1B1ADD4-D0D5-4267-8BBD-11DDF7242420}" srcOrd="0" destOrd="0" presId="urn:microsoft.com/office/officeart/2005/8/layout/orgChart1"/>
    <dgm:cxn modelId="{265C10FD-0ACB-496E-BB90-49BFE4A40E81}" srcId="{A5D690D5-8966-43A9-81A6-8DE9D641770A}" destId="{8BB6CF32-EB30-40E4-96A1-F74892540D09}" srcOrd="2" destOrd="0" parTransId="{60C93547-89A3-47B9-96D7-8E84FAFD086F}" sibTransId="{9BFF50FD-19DA-471A-956B-E61DE8D174C5}"/>
    <dgm:cxn modelId="{CF894212-9559-4875-AEAA-31517E31998E}" srcId="{C7C2FA8A-C44E-47D2-AEB4-A6F26D124228}" destId="{A5D690D5-8966-43A9-81A6-8DE9D641770A}" srcOrd="0" destOrd="0" parTransId="{C39FE237-9455-4970-ADC1-BE52744063AC}" sibTransId="{7F67F3A8-6755-4E12-BFE3-E6EAF0B0DCFF}"/>
    <dgm:cxn modelId="{AFAE6A30-8FC9-45D7-AF54-A3D82DBA43EE}" type="presOf" srcId="{60C93547-89A3-47B9-96D7-8E84FAFD086F}" destId="{915EB45A-3582-4B1B-B8B4-624368AE1C0E}" srcOrd="0" destOrd="0" presId="urn:microsoft.com/office/officeart/2005/8/layout/orgChart1"/>
    <dgm:cxn modelId="{2DCDB833-8E76-4172-8248-81202E65BFC2}" type="presOf" srcId="{2E617C40-B906-4908-B9FC-596547E492BA}" destId="{3A1E3D69-40F0-499C-9D63-EC315EE31289}" srcOrd="1" destOrd="0" presId="urn:microsoft.com/office/officeart/2005/8/layout/orgChart1"/>
    <dgm:cxn modelId="{2E6BAAD4-B374-4117-99C6-359768AF7A00}" srcId="{A5D690D5-8966-43A9-81A6-8DE9D641770A}" destId="{39781F6E-89E0-4064-AA0E-9842A2125F94}" srcOrd="1" destOrd="0" parTransId="{AE87180F-F22D-40FB-BF20-C0CCC1CF0692}" sibTransId="{35C38319-9F2C-47B8-8FB1-F557D0680131}"/>
    <dgm:cxn modelId="{F30FE41F-1A70-4A55-BC7B-8909206F2CBE}" type="presOf" srcId="{39781F6E-89E0-4064-AA0E-9842A2125F94}" destId="{426A66F9-B506-4671-ABBD-BDAF5522AB2A}" srcOrd="1" destOrd="0" presId="urn:microsoft.com/office/officeart/2005/8/layout/orgChart1"/>
    <dgm:cxn modelId="{516484A5-9377-4103-9430-DB6B8B87F8E7}" type="presOf" srcId="{8BB6CF32-EB30-40E4-96A1-F74892540D09}" destId="{AAF8580F-E8F8-49EB-9038-DDA4F255A1C2}" srcOrd="1" destOrd="0" presId="urn:microsoft.com/office/officeart/2005/8/layout/orgChart1"/>
    <dgm:cxn modelId="{E65B5DE7-1676-4BDD-A063-791290786C7F}" type="presOf" srcId="{0053284B-3C99-457E-AC00-6BFCA0C3C69E}" destId="{823E43C4-47A4-419F-8C19-77F29403AECD}" srcOrd="0" destOrd="0" presId="urn:microsoft.com/office/officeart/2005/8/layout/orgChart1"/>
    <dgm:cxn modelId="{326233CC-84AF-4CFB-8009-57C44DDB0697}" type="presOf" srcId="{B4C3A583-9019-4CF8-ADFA-5A7F4259A31B}" destId="{3A3F1D1B-93F1-4F2A-9A1A-5532118060E2}" srcOrd="1" destOrd="0" presId="urn:microsoft.com/office/officeart/2005/8/layout/orgChart1"/>
    <dgm:cxn modelId="{DEDB1E25-0B0B-4737-8D71-89D9BE7037F1}" type="presOf" srcId="{CFD20BA4-DB45-4292-A3BA-1F7D96C96591}" destId="{E1272B8B-7D26-4E4F-8545-E0D0004253CE}" srcOrd="0" destOrd="0" presId="urn:microsoft.com/office/officeart/2005/8/layout/orgChart1"/>
    <dgm:cxn modelId="{BBFDFD75-94A9-4414-8BC8-CF09D1E6B617}" type="presOf" srcId="{2941A6ED-4EC7-44B9-B9F7-A69FCDC90908}" destId="{E9E4F496-1036-4D63-8D66-DABDE9E3D525}" srcOrd="0" destOrd="0" presId="urn:microsoft.com/office/officeart/2005/8/layout/orgChart1"/>
    <dgm:cxn modelId="{D8672A12-4811-4F58-AB18-00A0BF26CD1D}" type="presOf" srcId="{02FB9B1B-8762-4A1B-AFCA-C249DC7ECC10}" destId="{7025721B-5040-4AA9-885F-F6833B5FF2CE}" srcOrd="0" destOrd="0" presId="urn:microsoft.com/office/officeart/2005/8/layout/orgChart1"/>
    <dgm:cxn modelId="{2D64ED78-0700-4DB0-AAE5-DE5D58843302}" type="presOf" srcId="{F2BF54C4-A77A-43C6-A36D-A197E440A833}" destId="{96055EE8-9C2E-4B20-B758-6EAFA6E45562}" srcOrd="0" destOrd="0" presId="urn:microsoft.com/office/officeart/2005/8/layout/orgChart1"/>
    <dgm:cxn modelId="{10CDAEBA-022A-4E9A-8247-83554989A607}" srcId="{8BB6CF32-EB30-40E4-96A1-F74892540D09}" destId="{5A178727-05E8-4408-ACFB-7984C5B71F2D}" srcOrd="0" destOrd="0" parTransId="{B1F5422D-DC13-464B-A1B6-55408534470B}" sibTransId="{4D6F0A24-CE13-4E67-B9BF-39198A91A358}"/>
    <dgm:cxn modelId="{89141D83-EB49-4D97-87FE-0EA98CEE4B79}" type="presOf" srcId="{69923932-2E25-45D8-8528-C540237FCA1D}" destId="{AB669340-947A-4344-90ED-5C7A3671D83C}" srcOrd="0" destOrd="0" presId="urn:microsoft.com/office/officeart/2005/8/layout/orgChart1"/>
    <dgm:cxn modelId="{3C09F76D-E567-46FD-BAEE-02D9BCB6A9EE}" type="presOf" srcId="{A5D690D5-8966-43A9-81A6-8DE9D641770A}" destId="{B069880D-26D1-45C6-B182-B6B360E890FC}" srcOrd="0" destOrd="0" presId="urn:microsoft.com/office/officeart/2005/8/layout/orgChart1"/>
    <dgm:cxn modelId="{AAEAE198-5F7A-4352-9EB7-385BA231E0EC}" type="presOf" srcId="{02FB9B1B-8762-4A1B-AFCA-C249DC7ECC10}" destId="{A629CA29-B82C-4C0E-AEA3-4CF1A00E7DB9}" srcOrd="1" destOrd="0" presId="urn:microsoft.com/office/officeart/2005/8/layout/orgChart1"/>
    <dgm:cxn modelId="{03D786E4-FB6D-40BF-830A-68104824ADF4}" type="presOf" srcId="{59F707BA-0685-4DF3-BE27-36BFAECCF101}" destId="{340562FC-4B60-4AE3-95CA-37C41FAA9AEC}" srcOrd="0" destOrd="0" presId="urn:microsoft.com/office/officeart/2005/8/layout/orgChart1"/>
    <dgm:cxn modelId="{171A0050-A2C7-47C5-94C8-E821E1AF1663}" type="presOf" srcId="{F2BF54C4-A77A-43C6-A36D-A197E440A833}" destId="{F40C2067-DB49-4696-A8DF-A34FE58F7829}" srcOrd="1" destOrd="0" presId="urn:microsoft.com/office/officeart/2005/8/layout/orgChart1"/>
    <dgm:cxn modelId="{8BE7A7A2-16C3-4076-AC0B-0FE2EE096210}" type="presOf" srcId="{B4C3A583-9019-4CF8-ADFA-5A7F4259A31B}" destId="{B4F7A446-8ADC-4A0E-9139-47EA4A5C0D9D}" srcOrd="0" destOrd="0" presId="urn:microsoft.com/office/officeart/2005/8/layout/orgChart1"/>
    <dgm:cxn modelId="{A897D3A4-4A1D-4CE6-8F39-F8CAF5556566}" type="presOf" srcId="{31401B03-0C2A-41B3-BD01-3302798F7484}" destId="{2D22248E-AE6D-4F22-87B7-01C5D2A658D8}" srcOrd="0" destOrd="0" presId="urn:microsoft.com/office/officeart/2005/8/layout/orgChart1"/>
    <dgm:cxn modelId="{6952903F-B771-4EFE-BEC4-12C32FF33C4E}" srcId="{B4C3A583-9019-4CF8-ADFA-5A7F4259A31B}" destId="{0FDD4338-FED8-4510-870B-3140886F8122}" srcOrd="0" destOrd="0" parTransId="{31401B03-0C2A-41B3-BD01-3302798F7484}" sibTransId="{E8110A51-37CB-4BAF-BE7D-CDAF70B589AD}"/>
    <dgm:cxn modelId="{7314A540-BF2B-4466-B465-EE6AE8C9ADBB}" type="presOf" srcId="{5A178727-05E8-4408-ACFB-7984C5B71F2D}" destId="{0B1C581B-6E80-4CAA-9115-2636DD7F6941}" srcOrd="0" destOrd="0" presId="urn:microsoft.com/office/officeart/2005/8/layout/orgChart1"/>
    <dgm:cxn modelId="{381926CB-A432-46EB-B681-0093016762C4}" type="presParOf" srcId="{6FC14CE2-E06E-4067-9020-9AC26D9D4C4E}" destId="{EB7A5804-259E-45D2-B521-6B5A2856BD57}" srcOrd="0" destOrd="0" presId="urn:microsoft.com/office/officeart/2005/8/layout/orgChart1"/>
    <dgm:cxn modelId="{C3FEAC06-7C2E-4408-BA14-66B2AC608A5F}" type="presParOf" srcId="{EB7A5804-259E-45D2-B521-6B5A2856BD57}" destId="{5F6E8A6A-DE62-4DE7-A090-69AC7F0C2697}" srcOrd="0" destOrd="0" presId="urn:microsoft.com/office/officeart/2005/8/layout/orgChart1"/>
    <dgm:cxn modelId="{BEE97DCC-DEAD-48EC-8B07-F5141C3B272E}" type="presParOf" srcId="{5F6E8A6A-DE62-4DE7-A090-69AC7F0C2697}" destId="{B069880D-26D1-45C6-B182-B6B360E890FC}" srcOrd="0" destOrd="0" presId="urn:microsoft.com/office/officeart/2005/8/layout/orgChart1"/>
    <dgm:cxn modelId="{CB7EB2E5-C899-4B06-9CA5-57FB2B3FC20D}" type="presParOf" srcId="{5F6E8A6A-DE62-4DE7-A090-69AC7F0C2697}" destId="{DF1A52B1-A307-48A0-A149-0885E5CD3479}" srcOrd="1" destOrd="0" presId="urn:microsoft.com/office/officeart/2005/8/layout/orgChart1"/>
    <dgm:cxn modelId="{EF650EA5-FCD3-4DE4-B7C5-5533E5C7959A}" type="presParOf" srcId="{EB7A5804-259E-45D2-B521-6B5A2856BD57}" destId="{8DFBE112-1642-42AE-803F-EE81CC4E03E2}" srcOrd="1" destOrd="0" presId="urn:microsoft.com/office/officeart/2005/8/layout/orgChart1"/>
    <dgm:cxn modelId="{E62EBA01-5CBB-4B77-ABF2-366E0046F7AB}" type="presParOf" srcId="{8DFBE112-1642-42AE-803F-EE81CC4E03E2}" destId="{959BF548-02E0-4270-BD0C-DDE80E05BC16}" srcOrd="0" destOrd="0" presId="urn:microsoft.com/office/officeart/2005/8/layout/orgChart1"/>
    <dgm:cxn modelId="{CEB68803-DB6D-45A5-ADDE-211B77ADE384}" type="presParOf" srcId="{8DFBE112-1642-42AE-803F-EE81CC4E03E2}" destId="{DF565AB1-B698-402D-BE79-E2E6DF5FF4C4}" srcOrd="1" destOrd="0" presId="urn:microsoft.com/office/officeart/2005/8/layout/orgChart1"/>
    <dgm:cxn modelId="{8132B85E-6F9A-48C4-8EE1-23169D00E9BD}" type="presParOf" srcId="{DF565AB1-B698-402D-BE79-E2E6DF5FF4C4}" destId="{E423683D-E828-4942-A2C8-F39ED8039241}" srcOrd="0" destOrd="0" presId="urn:microsoft.com/office/officeart/2005/8/layout/orgChart1"/>
    <dgm:cxn modelId="{E4611CDE-0593-47A7-90B4-146EBEFE2F77}" type="presParOf" srcId="{E423683D-E828-4942-A2C8-F39ED8039241}" destId="{E1272B8B-7D26-4E4F-8545-E0D0004253CE}" srcOrd="0" destOrd="0" presId="urn:microsoft.com/office/officeart/2005/8/layout/orgChart1"/>
    <dgm:cxn modelId="{21F66746-42A2-4EC4-BAB7-1980B8E2D397}" type="presParOf" srcId="{E423683D-E828-4942-A2C8-F39ED8039241}" destId="{07614D24-5497-4F06-9328-B8FA1276E9B1}" srcOrd="1" destOrd="0" presId="urn:microsoft.com/office/officeart/2005/8/layout/orgChart1"/>
    <dgm:cxn modelId="{4F7E559E-7C8E-4035-8DB3-F4AE6F7649E7}" type="presParOf" srcId="{DF565AB1-B698-402D-BE79-E2E6DF5FF4C4}" destId="{AAD4AE67-D569-48BC-9BF1-4F4945A23D64}" srcOrd="1" destOrd="0" presId="urn:microsoft.com/office/officeart/2005/8/layout/orgChart1"/>
    <dgm:cxn modelId="{0849AC23-3E10-4752-9C57-3A6108A75390}" type="presParOf" srcId="{AAD4AE67-D569-48BC-9BF1-4F4945A23D64}" destId="{77717A78-E2E0-48DC-8D13-2557595E7E7F}" srcOrd="0" destOrd="0" presId="urn:microsoft.com/office/officeart/2005/8/layout/orgChart1"/>
    <dgm:cxn modelId="{F76D8165-8030-40AF-88DE-C85BFD768CFA}" type="presParOf" srcId="{AAD4AE67-D569-48BC-9BF1-4F4945A23D64}" destId="{D4A93DF4-1EE0-476E-998F-87FB7D6F32B4}" srcOrd="1" destOrd="0" presId="urn:microsoft.com/office/officeart/2005/8/layout/orgChart1"/>
    <dgm:cxn modelId="{6DA79429-D5C4-44C2-8A63-51D4BF0F32BD}" type="presParOf" srcId="{D4A93DF4-1EE0-476E-998F-87FB7D6F32B4}" destId="{35E55997-30AF-4336-8162-D9CDFA6A4F1D}" srcOrd="0" destOrd="0" presId="urn:microsoft.com/office/officeart/2005/8/layout/orgChart1"/>
    <dgm:cxn modelId="{62F13706-4DDD-42E8-8503-7B585216FEFC}" type="presParOf" srcId="{35E55997-30AF-4336-8162-D9CDFA6A4F1D}" destId="{1DB9D09D-6B24-4083-AC1C-C4FBF194200F}" srcOrd="0" destOrd="0" presId="urn:microsoft.com/office/officeart/2005/8/layout/orgChart1"/>
    <dgm:cxn modelId="{1D6A6CC6-7F15-4815-824A-0E0FAE0C78B1}" type="presParOf" srcId="{35E55997-30AF-4336-8162-D9CDFA6A4F1D}" destId="{3A1E3D69-40F0-499C-9D63-EC315EE31289}" srcOrd="1" destOrd="0" presId="urn:microsoft.com/office/officeart/2005/8/layout/orgChart1"/>
    <dgm:cxn modelId="{19140CAC-5C6C-456A-A510-ADD4797C1E71}" type="presParOf" srcId="{D4A93DF4-1EE0-476E-998F-87FB7D6F32B4}" destId="{951588D7-BE72-4EEC-9708-78055CE6026E}" srcOrd="1" destOrd="0" presId="urn:microsoft.com/office/officeart/2005/8/layout/orgChart1"/>
    <dgm:cxn modelId="{AB573CD8-7B8F-422C-A9C5-42F68BA2E3CA}" type="presParOf" srcId="{D4A93DF4-1EE0-476E-998F-87FB7D6F32B4}" destId="{9DF92089-6E08-4E1E-81FF-CDB721DAD3D4}" srcOrd="2" destOrd="0" presId="urn:microsoft.com/office/officeart/2005/8/layout/orgChart1"/>
    <dgm:cxn modelId="{85AA729B-D657-4746-A005-90C603E49724}" type="presParOf" srcId="{AAD4AE67-D569-48BC-9BF1-4F4945A23D64}" destId="{AB669340-947A-4344-90ED-5C7A3671D83C}" srcOrd="2" destOrd="0" presId="urn:microsoft.com/office/officeart/2005/8/layout/orgChart1"/>
    <dgm:cxn modelId="{50BE5DF6-1715-4A57-86F2-673484C1115F}" type="presParOf" srcId="{AAD4AE67-D569-48BC-9BF1-4F4945A23D64}" destId="{4BF8795C-8E25-4DF2-9A30-6E117AD50B4A}" srcOrd="3" destOrd="0" presId="urn:microsoft.com/office/officeart/2005/8/layout/orgChart1"/>
    <dgm:cxn modelId="{B9F69AFE-92EB-4671-905D-AB7273690AC4}" type="presParOf" srcId="{4BF8795C-8E25-4DF2-9A30-6E117AD50B4A}" destId="{8E9FDE17-03EB-4808-A410-57856FD5D44D}" srcOrd="0" destOrd="0" presId="urn:microsoft.com/office/officeart/2005/8/layout/orgChart1"/>
    <dgm:cxn modelId="{1FD48274-147D-44A4-9E27-F40600D83152}" type="presParOf" srcId="{8E9FDE17-03EB-4808-A410-57856FD5D44D}" destId="{E9E4F496-1036-4D63-8D66-DABDE9E3D525}" srcOrd="0" destOrd="0" presId="urn:microsoft.com/office/officeart/2005/8/layout/orgChart1"/>
    <dgm:cxn modelId="{F4C42006-B0C9-43DB-833D-71423930A877}" type="presParOf" srcId="{8E9FDE17-03EB-4808-A410-57856FD5D44D}" destId="{AD5BB069-89B0-4C32-802A-FD918F827293}" srcOrd="1" destOrd="0" presId="urn:microsoft.com/office/officeart/2005/8/layout/orgChart1"/>
    <dgm:cxn modelId="{82444E17-7F39-4238-B6B0-9E0EDEAACC2A}" type="presParOf" srcId="{4BF8795C-8E25-4DF2-9A30-6E117AD50B4A}" destId="{9F7C4374-8717-4DC4-A7A7-7F85DC23D065}" srcOrd="1" destOrd="0" presId="urn:microsoft.com/office/officeart/2005/8/layout/orgChart1"/>
    <dgm:cxn modelId="{1F4FDF31-AFB3-4F00-9AF6-9F9DC29D6478}" type="presParOf" srcId="{4BF8795C-8E25-4DF2-9A30-6E117AD50B4A}" destId="{96E58B4F-D493-4301-8429-50499B309A1C}" srcOrd="2" destOrd="0" presId="urn:microsoft.com/office/officeart/2005/8/layout/orgChart1"/>
    <dgm:cxn modelId="{A0C1EEC1-5A4D-4E00-91D5-253D60AB2592}" type="presParOf" srcId="{DF565AB1-B698-402D-BE79-E2E6DF5FF4C4}" destId="{75638E4D-27CA-4045-BECD-15A720A46C35}" srcOrd="2" destOrd="0" presId="urn:microsoft.com/office/officeart/2005/8/layout/orgChart1"/>
    <dgm:cxn modelId="{AB3779BE-3A2A-4A77-B780-9EBB5230EA50}" type="presParOf" srcId="{8DFBE112-1642-42AE-803F-EE81CC4E03E2}" destId="{81547AF9-25A8-41F5-8B0F-2D5225703448}" srcOrd="2" destOrd="0" presId="urn:microsoft.com/office/officeart/2005/8/layout/orgChart1"/>
    <dgm:cxn modelId="{9D600171-683A-4560-AEC3-464AB75C3E98}" type="presParOf" srcId="{8DFBE112-1642-42AE-803F-EE81CC4E03E2}" destId="{1A39B876-8631-49D5-922D-86CD8CD61476}" srcOrd="3" destOrd="0" presId="urn:microsoft.com/office/officeart/2005/8/layout/orgChart1"/>
    <dgm:cxn modelId="{EE762DCC-0BAC-459A-8E7C-DA5DB0D8E937}" type="presParOf" srcId="{1A39B876-8631-49D5-922D-86CD8CD61476}" destId="{356C37B1-6E5D-462D-8777-BC9F91A11BE5}" srcOrd="0" destOrd="0" presId="urn:microsoft.com/office/officeart/2005/8/layout/orgChart1"/>
    <dgm:cxn modelId="{460B89CF-0761-4545-863C-3EB5B0CF9E6F}" type="presParOf" srcId="{356C37B1-6E5D-462D-8777-BC9F91A11BE5}" destId="{6746EF0F-A46C-4020-9DF2-7F5A4BDE3DD6}" srcOrd="0" destOrd="0" presId="urn:microsoft.com/office/officeart/2005/8/layout/orgChart1"/>
    <dgm:cxn modelId="{0DE7F6A3-9AD0-4EC8-8BB9-50DCC307489D}" type="presParOf" srcId="{356C37B1-6E5D-462D-8777-BC9F91A11BE5}" destId="{426A66F9-B506-4671-ABBD-BDAF5522AB2A}" srcOrd="1" destOrd="0" presId="urn:microsoft.com/office/officeart/2005/8/layout/orgChart1"/>
    <dgm:cxn modelId="{4AF57EA0-10EB-46A5-A7CA-6D624EABEFB5}" type="presParOf" srcId="{1A39B876-8631-49D5-922D-86CD8CD61476}" destId="{B8A221BF-3D2C-4D53-ABAC-00D9480A344E}" srcOrd="1" destOrd="0" presId="urn:microsoft.com/office/officeart/2005/8/layout/orgChart1"/>
    <dgm:cxn modelId="{CF2A6897-A329-415E-9F90-55E2385105BD}" type="presParOf" srcId="{1A39B876-8631-49D5-922D-86CD8CD61476}" destId="{72A39A50-01C1-47C1-8F09-FD8ED6CA7D4F}" srcOrd="2" destOrd="0" presId="urn:microsoft.com/office/officeart/2005/8/layout/orgChart1"/>
    <dgm:cxn modelId="{3FE4FE99-2012-47B1-8E59-5AED4AE5D510}" type="presParOf" srcId="{8DFBE112-1642-42AE-803F-EE81CC4E03E2}" destId="{915EB45A-3582-4B1B-B8B4-624368AE1C0E}" srcOrd="4" destOrd="0" presId="urn:microsoft.com/office/officeart/2005/8/layout/orgChart1"/>
    <dgm:cxn modelId="{9F1A77B2-6469-4684-9EA2-F8B0CFC5E8EB}" type="presParOf" srcId="{8DFBE112-1642-42AE-803F-EE81CC4E03E2}" destId="{6B1CC343-8B59-44CE-9755-18AB9A26E066}" srcOrd="5" destOrd="0" presId="urn:microsoft.com/office/officeart/2005/8/layout/orgChart1"/>
    <dgm:cxn modelId="{E5EDBD6B-B135-4C12-9DEB-B98D9F40C9ED}" type="presParOf" srcId="{6B1CC343-8B59-44CE-9755-18AB9A26E066}" destId="{95EA334E-7B2D-478D-8C57-B4A0E1188C50}" srcOrd="0" destOrd="0" presId="urn:microsoft.com/office/officeart/2005/8/layout/orgChart1"/>
    <dgm:cxn modelId="{473D5FEC-65E8-4BB4-A98A-FF34C9C62537}" type="presParOf" srcId="{95EA334E-7B2D-478D-8C57-B4A0E1188C50}" destId="{34B84825-1AD5-4699-95E8-D45C1AB36E85}" srcOrd="0" destOrd="0" presId="urn:microsoft.com/office/officeart/2005/8/layout/orgChart1"/>
    <dgm:cxn modelId="{3F7A3EB9-878E-4035-AE6E-3450D653EA74}" type="presParOf" srcId="{95EA334E-7B2D-478D-8C57-B4A0E1188C50}" destId="{AAF8580F-E8F8-49EB-9038-DDA4F255A1C2}" srcOrd="1" destOrd="0" presId="urn:microsoft.com/office/officeart/2005/8/layout/orgChart1"/>
    <dgm:cxn modelId="{F64F95E6-C542-4E61-8D0F-9E4B9EDD6A5C}" type="presParOf" srcId="{6B1CC343-8B59-44CE-9755-18AB9A26E066}" destId="{8FCD26CA-4E99-4630-9D03-D7B9FE6E4D53}" srcOrd="1" destOrd="0" presId="urn:microsoft.com/office/officeart/2005/8/layout/orgChart1"/>
    <dgm:cxn modelId="{4305FE8F-C2F3-4409-8882-1989CC11714C}" type="presParOf" srcId="{8FCD26CA-4E99-4630-9D03-D7B9FE6E4D53}" destId="{CF043DE4-1F9B-4A38-887F-A40ECFD0196A}" srcOrd="0" destOrd="0" presId="urn:microsoft.com/office/officeart/2005/8/layout/orgChart1"/>
    <dgm:cxn modelId="{108F80D4-C256-4FF6-92F8-6E92816CAEB1}" type="presParOf" srcId="{8FCD26CA-4E99-4630-9D03-D7B9FE6E4D53}" destId="{6D76111C-18D8-486C-BCCA-03C6E8DA0823}" srcOrd="1" destOrd="0" presId="urn:microsoft.com/office/officeart/2005/8/layout/orgChart1"/>
    <dgm:cxn modelId="{7E3FD3C5-3EC0-4CDE-BE42-2006E13D3085}" type="presParOf" srcId="{6D76111C-18D8-486C-BCCA-03C6E8DA0823}" destId="{6D7D3162-0479-4DB9-B85D-6C8526EF8A08}" srcOrd="0" destOrd="0" presId="urn:microsoft.com/office/officeart/2005/8/layout/orgChart1"/>
    <dgm:cxn modelId="{05CAAE63-CD8E-42CB-A368-62FED8A31DC9}" type="presParOf" srcId="{6D7D3162-0479-4DB9-B85D-6C8526EF8A08}" destId="{0B1C581B-6E80-4CAA-9115-2636DD7F6941}" srcOrd="0" destOrd="0" presId="urn:microsoft.com/office/officeart/2005/8/layout/orgChart1"/>
    <dgm:cxn modelId="{F441EAD7-E392-49BA-BBC0-4DC841185DC3}" type="presParOf" srcId="{6D7D3162-0479-4DB9-B85D-6C8526EF8A08}" destId="{9A5691C3-55B3-4640-AF90-F538E3F15986}" srcOrd="1" destOrd="0" presId="urn:microsoft.com/office/officeart/2005/8/layout/orgChart1"/>
    <dgm:cxn modelId="{505643CB-ADFB-4CDD-B2D0-97F705BDA591}" type="presParOf" srcId="{6D76111C-18D8-486C-BCCA-03C6E8DA0823}" destId="{D62670DF-F94A-4A34-BFE3-9EC08379C2F4}" srcOrd="1" destOrd="0" presId="urn:microsoft.com/office/officeart/2005/8/layout/orgChart1"/>
    <dgm:cxn modelId="{CF62D4D7-CDE2-41C0-8873-F46E8E647646}" type="presParOf" srcId="{6D76111C-18D8-486C-BCCA-03C6E8DA0823}" destId="{B4E7481F-7ECF-4124-91D4-A171567C7EC5}" srcOrd="2" destOrd="0" presId="urn:microsoft.com/office/officeart/2005/8/layout/orgChart1"/>
    <dgm:cxn modelId="{704F53D5-BAAD-4158-B640-30AE06802224}" type="presParOf" srcId="{8FCD26CA-4E99-4630-9D03-D7B9FE6E4D53}" destId="{E1272689-3875-4A19-B7EE-A0336FB22083}" srcOrd="2" destOrd="0" presId="urn:microsoft.com/office/officeart/2005/8/layout/orgChart1"/>
    <dgm:cxn modelId="{83B2CC3F-2E43-4FB8-B172-0C03DA1B9E71}" type="presParOf" srcId="{8FCD26CA-4E99-4630-9D03-D7B9FE6E4D53}" destId="{7E8A812A-9A2A-4B8E-97AF-67709D9E48E3}" srcOrd="3" destOrd="0" presId="urn:microsoft.com/office/officeart/2005/8/layout/orgChart1"/>
    <dgm:cxn modelId="{3232B22F-C59D-4EDE-8EC3-4B921ADEB77E}" type="presParOf" srcId="{7E8A812A-9A2A-4B8E-97AF-67709D9E48E3}" destId="{8DA6F620-BCE6-49AC-A9D4-D523D3BACC53}" srcOrd="0" destOrd="0" presId="urn:microsoft.com/office/officeart/2005/8/layout/orgChart1"/>
    <dgm:cxn modelId="{6E4290AC-03A1-4C60-8266-3FE5A64BF5E4}" type="presParOf" srcId="{8DA6F620-BCE6-49AC-A9D4-D523D3BACC53}" destId="{340562FC-4B60-4AE3-95CA-37C41FAA9AEC}" srcOrd="0" destOrd="0" presId="urn:microsoft.com/office/officeart/2005/8/layout/orgChart1"/>
    <dgm:cxn modelId="{2F7D77CB-C692-401C-9C31-B19E46F4AAD4}" type="presParOf" srcId="{8DA6F620-BCE6-49AC-A9D4-D523D3BACC53}" destId="{6DA0FC4D-F43F-41F5-8866-15AA68B01DE8}" srcOrd="1" destOrd="0" presId="urn:microsoft.com/office/officeart/2005/8/layout/orgChart1"/>
    <dgm:cxn modelId="{69F84DBF-17A7-4A3D-8092-C21D07764B11}" type="presParOf" srcId="{7E8A812A-9A2A-4B8E-97AF-67709D9E48E3}" destId="{902D9D7E-8EFA-4926-AEF4-23791376D9B0}" srcOrd="1" destOrd="0" presId="urn:microsoft.com/office/officeart/2005/8/layout/orgChart1"/>
    <dgm:cxn modelId="{0F25E0BB-7989-4C5C-B339-3CBE6704CBDE}" type="presParOf" srcId="{7E8A812A-9A2A-4B8E-97AF-67709D9E48E3}" destId="{29FEA48C-2462-476D-A0E4-4E0EA986AFD8}" srcOrd="2" destOrd="0" presId="urn:microsoft.com/office/officeart/2005/8/layout/orgChart1"/>
    <dgm:cxn modelId="{A1CC5C94-753E-4F1D-B5F6-C4A6A14B754A}" type="presParOf" srcId="{8FCD26CA-4E99-4630-9D03-D7B9FE6E4D53}" destId="{919E72C3-68A0-44F8-9AD7-EE93B23BA8F3}" srcOrd="4" destOrd="0" presId="urn:microsoft.com/office/officeart/2005/8/layout/orgChart1"/>
    <dgm:cxn modelId="{5867ECF3-3E16-4C5F-9E8D-CA6307085139}" type="presParOf" srcId="{8FCD26CA-4E99-4630-9D03-D7B9FE6E4D53}" destId="{3B8E64A7-8E9B-4164-9311-07418258A2C8}" srcOrd="5" destOrd="0" presId="urn:microsoft.com/office/officeart/2005/8/layout/orgChart1"/>
    <dgm:cxn modelId="{7F1318F9-CF6E-4222-8D26-252C3A499B24}" type="presParOf" srcId="{3B8E64A7-8E9B-4164-9311-07418258A2C8}" destId="{23C32EA8-5029-4467-A2F7-F016796E900F}" srcOrd="0" destOrd="0" presId="urn:microsoft.com/office/officeart/2005/8/layout/orgChart1"/>
    <dgm:cxn modelId="{FF3DEAC6-B0AF-4AEB-BFF7-BE802EEB33F8}" type="presParOf" srcId="{23C32EA8-5029-4467-A2F7-F016796E900F}" destId="{823E43C4-47A4-419F-8C19-77F29403AECD}" srcOrd="0" destOrd="0" presId="urn:microsoft.com/office/officeart/2005/8/layout/orgChart1"/>
    <dgm:cxn modelId="{F6A76809-620E-450D-9E71-F0BD886DC923}" type="presParOf" srcId="{23C32EA8-5029-4467-A2F7-F016796E900F}" destId="{C75309B8-E523-4CE8-8076-8A03FF9C26A0}" srcOrd="1" destOrd="0" presId="urn:microsoft.com/office/officeart/2005/8/layout/orgChart1"/>
    <dgm:cxn modelId="{0526AFDB-B80C-43CE-8423-403BFF3CA33F}" type="presParOf" srcId="{3B8E64A7-8E9B-4164-9311-07418258A2C8}" destId="{2713A0DC-B340-4B78-B857-0CD9C4C46177}" srcOrd="1" destOrd="0" presId="urn:microsoft.com/office/officeart/2005/8/layout/orgChart1"/>
    <dgm:cxn modelId="{90AAD484-DB9E-45C2-BBB0-EEFBA696E749}" type="presParOf" srcId="{3B8E64A7-8E9B-4164-9311-07418258A2C8}" destId="{381861ED-E87D-4003-8199-9B78F8B0E42C}" srcOrd="2" destOrd="0" presId="urn:microsoft.com/office/officeart/2005/8/layout/orgChart1"/>
    <dgm:cxn modelId="{9B5B21F1-4DE4-4B3E-99AE-A0D07FC5AE03}" type="presParOf" srcId="{6B1CC343-8B59-44CE-9755-18AB9A26E066}" destId="{12A19530-A41E-47AB-8B75-D7ED0A6F2352}" srcOrd="2" destOrd="0" presId="urn:microsoft.com/office/officeart/2005/8/layout/orgChart1"/>
    <dgm:cxn modelId="{77A4D554-8410-4D58-B963-A382410DB2B7}" type="presParOf" srcId="{EB7A5804-259E-45D2-B521-6B5A2856BD57}" destId="{BA34F45E-0C09-4552-8BE2-DE94E01C3770}" srcOrd="2" destOrd="0" presId="urn:microsoft.com/office/officeart/2005/8/layout/orgChart1"/>
    <dgm:cxn modelId="{CC3F3F1D-0E78-420F-AAE8-8BD830B08E6A}" type="presParOf" srcId="{6FC14CE2-E06E-4067-9020-9AC26D9D4C4E}" destId="{E15C7010-7B6A-4FDD-828C-A367C8E6A760}" srcOrd="1" destOrd="0" presId="urn:microsoft.com/office/officeart/2005/8/layout/orgChart1"/>
    <dgm:cxn modelId="{C4F2D303-A587-4612-8D0D-765C55209AD5}" type="presParOf" srcId="{E15C7010-7B6A-4FDD-828C-A367C8E6A760}" destId="{A27BC6D3-3A7A-478F-8DFB-65EDA55B38D6}" srcOrd="0" destOrd="0" presId="urn:microsoft.com/office/officeart/2005/8/layout/orgChart1"/>
    <dgm:cxn modelId="{C6973311-576C-4757-B4EF-C7994B56AD38}" type="presParOf" srcId="{A27BC6D3-3A7A-478F-8DFB-65EDA55B38D6}" destId="{B4F7A446-8ADC-4A0E-9139-47EA4A5C0D9D}" srcOrd="0" destOrd="0" presId="urn:microsoft.com/office/officeart/2005/8/layout/orgChart1"/>
    <dgm:cxn modelId="{F3954BC9-A02F-4763-A99D-41110C8D39AC}" type="presParOf" srcId="{A27BC6D3-3A7A-478F-8DFB-65EDA55B38D6}" destId="{3A3F1D1B-93F1-4F2A-9A1A-5532118060E2}" srcOrd="1" destOrd="0" presId="urn:microsoft.com/office/officeart/2005/8/layout/orgChart1"/>
    <dgm:cxn modelId="{4D9D4131-35EB-4F99-AFDE-E7EBEDC99ED9}" type="presParOf" srcId="{E15C7010-7B6A-4FDD-828C-A367C8E6A760}" destId="{B11FD497-8B5F-4EAF-9DFB-DF68686DE457}" srcOrd="1" destOrd="0" presId="urn:microsoft.com/office/officeart/2005/8/layout/orgChart1"/>
    <dgm:cxn modelId="{17639A51-E763-4D94-A23B-BA9350DA16F6}" type="presParOf" srcId="{B11FD497-8B5F-4EAF-9DFB-DF68686DE457}" destId="{2D22248E-AE6D-4F22-87B7-01C5D2A658D8}" srcOrd="0" destOrd="0" presId="urn:microsoft.com/office/officeart/2005/8/layout/orgChart1"/>
    <dgm:cxn modelId="{8BCA9427-5840-4C58-9896-341B43D9E897}" type="presParOf" srcId="{B11FD497-8B5F-4EAF-9DFB-DF68686DE457}" destId="{54A6EC4C-9557-4C7F-805F-6CBD39EC56CE}" srcOrd="1" destOrd="0" presId="urn:microsoft.com/office/officeart/2005/8/layout/orgChart1"/>
    <dgm:cxn modelId="{AA3937FA-E8C6-407A-84D7-83B6B37BC907}" type="presParOf" srcId="{54A6EC4C-9557-4C7F-805F-6CBD39EC56CE}" destId="{BA6922A3-B7B8-495F-AA80-D7C456DE16D3}" srcOrd="0" destOrd="0" presId="urn:microsoft.com/office/officeart/2005/8/layout/orgChart1"/>
    <dgm:cxn modelId="{181A6CA9-1C56-48BE-8A7F-7274C90C4886}" type="presParOf" srcId="{BA6922A3-B7B8-495F-AA80-D7C456DE16D3}" destId="{B1B1ADD4-D0D5-4267-8BBD-11DDF7242420}" srcOrd="0" destOrd="0" presId="urn:microsoft.com/office/officeart/2005/8/layout/orgChart1"/>
    <dgm:cxn modelId="{A6E2BDD7-6685-4E16-905D-D266240222A1}" type="presParOf" srcId="{BA6922A3-B7B8-495F-AA80-D7C456DE16D3}" destId="{CA0E6FC6-278D-45CE-9BD6-EDB393948C43}" srcOrd="1" destOrd="0" presId="urn:microsoft.com/office/officeart/2005/8/layout/orgChart1"/>
    <dgm:cxn modelId="{398B8BBC-1659-41CC-8BD2-24F183C19143}" type="presParOf" srcId="{54A6EC4C-9557-4C7F-805F-6CBD39EC56CE}" destId="{30909D59-6EA9-4F35-B367-097842B787AD}" srcOrd="1" destOrd="0" presId="urn:microsoft.com/office/officeart/2005/8/layout/orgChart1"/>
    <dgm:cxn modelId="{769CB5F1-7D3C-4CDF-8A05-D0E07A9B39DA}" type="presParOf" srcId="{30909D59-6EA9-4F35-B367-097842B787AD}" destId="{FA4D7027-AF33-4FE0-A0A2-A8118A70CC9B}" srcOrd="0" destOrd="0" presId="urn:microsoft.com/office/officeart/2005/8/layout/orgChart1"/>
    <dgm:cxn modelId="{DFF6E81B-F9AE-4785-999D-DEB6397AF9AE}" type="presParOf" srcId="{30909D59-6EA9-4F35-B367-097842B787AD}" destId="{3850B901-E46C-4FD3-B1FD-3E8E0C52F7EE}" srcOrd="1" destOrd="0" presId="urn:microsoft.com/office/officeart/2005/8/layout/orgChart1"/>
    <dgm:cxn modelId="{F1DE1BAB-9DA6-42BF-A593-FA096D8170CD}" type="presParOf" srcId="{3850B901-E46C-4FD3-B1FD-3E8E0C52F7EE}" destId="{AE435F9B-C858-4CD5-8B20-A8FBAE97F12D}" srcOrd="0" destOrd="0" presId="urn:microsoft.com/office/officeart/2005/8/layout/orgChart1"/>
    <dgm:cxn modelId="{A363A15C-AE63-477D-AC3B-71A3F6A6582B}" type="presParOf" srcId="{AE435F9B-C858-4CD5-8B20-A8FBAE97F12D}" destId="{7025721B-5040-4AA9-885F-F6833B5FF2CE}" srcOrd="0" destOrd="0" presId="urn:microsoft.com/office/officeart/2005/8/layout/orgChart1"/>
    <dgm:cxn modelId="{2A8467B4-6605-47B9-92D4-888FBF7033B3}" type="presParOf" srcId="{AE435F9B-C858-4CD5-8B20-A8FBAE97F12D}" destId="{A629CA29-B82C-4C0E-AEA3-4CF1A00E7DB9}" srcOrd="1" destOrd="0" presId="urn:microsoft.com/office/officeart/2005/8/layout/orgChart1"/>
    <dgm:cxn modelId="{57B04243-3A5C-4983-B66B-D973D4BD802E}" type="presParOf" srcId="{3850B901-E46C-4FD3-B1FD-3E8E0C52F7EE}" destId="{B5B2C9B0-8771-4142-99CE-19749CBEF9AF}" srcOrd="1" destOrd="0" presId="urn:microsoft.com/office/officeart/2005/8/layout/orgChart1"/>
    <dgm:cxn modelId="{617DFF68-2A8C-4474-9D36-EA025548BF79}" type="presParOf" srcId="{3850B901-E46C-4FD3-B1FD-3E8E0C52F7EE}" destId="{6C1BB2AB-5B79-48A4-A4FD-7B64FAD99A87}" srcOrd="2" destOrd="0" presId="urn:microsoft.com/office/officeart/2005/8/layout/orgChart1"/>
    <dgm:cxn modelId="{746E7A5A-15DD-4859-A624-12AD90049F49}" type="presParOf" srcId="{30909D59-6EA9-4F35-B367-097842B787AD}" destId="{BF43B8D0-6F44-4BCB-B15C-E304D0ED5052}" srcOrd="2" destOrd="0" presId="urn:microsoft.com/office/officeart/2005/8/layout/orgChart1"/>
    <dgm:cxn modelId="{4BF5235A-C263-42DE-986B-7AAD22F0F525}" type="presParOf" srcId="{30909D59-6EA9-4F35-B367-097842B787AD}" destId="{15346D89-10F8-4A7E-AB56-EE717913371E}" srcOrd="3" destOrd="0" presId="urn:microsoft.com/office/officeart/2005/8/layout/orgChart1"/>
    <dgm:cxn modelId="{75EEE956-3F20-4A28-81C9-E292E73FC20F}" type="presParOf" srcId="{15346D89-10F8-4A7E-AB56-EE717913371E}" destId="{C7D2CF10-86DA-4B62-9473-CC5F725025D1}" srcOrd="0" destOrd="0" presId="urn:microsoft.com/office/officeart/2005/8/layout/orgChart1"/>
    <dgm:cxn modelId="{EC152D90-6C42-401A-AC9A-CA2C9A18CC6B}" type="presParOf" srcId="{C7D2CF10-86DA-4B62-9473-CC5F725025D1}" destId="{96055EE8-9C2E-4B20-B758-6EAFA6E45562}" srcOrd="0" destOrd="0" presId="urn:microsoft.com/office/officeart/2005/8/layout/orgChart1"/>
    <dgm:cxn modelId="{0E45B0E9-1693-4A7A-96BC-A6ED4AF4CA95}" type="presParOf" srcId="{C7D2CF10-86DA-4B62-9473-CC5F725025D1}" destId="{F40C2067-DB49-4696-A8DF-A34FE58F7829}" srcOrd="1" destOrd="0" presId="urn:microsoft.com/office/officeart/2005/8/layout/orgChart1"/>
    <dgm:cxn modelId="{5CD713CE-FC36-46C1-891E-426D0B4605A9}" type="presParOf" srcId="{15346D89-10F8-4A7E-AB56-EE717913371E}" destId="{DE781A5C-CFB8-4E59-8B54-8FDF1A3FABBC}" srcOrd="1" destOrd="0" presId="urn:microsoft.com/office/officeart/2005/8/layout/orgChart1"/>
    <dgm:cxn modelId="{F9AC07ED-D529-4215-9A1C-A825C17C4DEF}" type="presParOf" srcId="{15346D89-10F8-4A7E-AB56-EE717913371E}" destId="{A23B0889-9464-4EC4-8451-8F8B32DBB6AF}" srcOrd="2" destOrd="0" presId="urn:microsoft.com/office/officeart/2005/8/layout/orgChart1"/>
    <dgm:cxn modelId="{7A16260A-50A0-4803-9842-D193967A2160}" type="presParOf" srcId="{54A6EC4C-9557-4C7F-805F-6CBD39EC56CE}" destId="{A13187C8-EBB8-4AAD-9239-221D142ECF1A}" srcOrd="2" destOrd="0" presId="urn:microsoft.com/office/officeart/2005/8/layout/orgChart1"/>
    <dgm:cxn modelId="{9381FEAB-4DC9-4960-B79A-B04A269459F0}" type="presParOf" srcId="{E15C7010-7B6A-4FDD-828C-A367C8E6A760}" destId="{D8FC0035-94CE-4ECD-A73A-A8A0BDCEA3F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43B8D0-6F44-4BCB-B15C-E304D0ED5052}">
      <dsp:nvSpPr>
        <dsp:cNvPr id="0" name=""/>
        <dsp:cNvSpPr/>
      </dsp:nvSpPr>
      <dsp:spPr>
        <a:xfrm>
          <a:off x="6891954" y="2442372"/>
          <a:ext cx="641445" cy="19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80"/>
              </a:lnTo>
              <a:lnTo>
                <a:pt x="641445" y="97680"/>
              </a:lnTo>
              <a:lnTo>
                <a:pt x="641445" y="19536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4D7027-AF33-4FE0-A0A2-A8118A70CC9B}">
      <dsp:nvSpPr>
        <dsp:cNvPr id="0" name=""/>
        <dsp:cNvSpPr/>
      </dsp:nvSpPr>
      <dsp:spPr>
        <a:xfrm>
          <a:off x="6329127" y="2442372"/>
          <a:ext cx="562826" cy="195361"/>
        </a:xfrm>
        <a:custGeom>
          <a:avLst/>
          <a:gdLst/>
          <a:ahLst/>
          <a:cxnLst/>
          <a:rect l="0" t="0" r="0" b="0"/>
          <a:pathLst>
            <a:path>
              <a:moveTo>
                <a:pt x="562826" y="0"/>
              </a:moveTo>
              <a:lnTo>
                <a:pt x="562826" y="97680"/>
              </a:lnTo>
              <a:lnTo>
                <a:pt x="0" y="97680"/>
              </a:lnTo>
              <a:lnTo>
                <a:pt x="0" y="19536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22248E-AE6D-4F22-87B7-01C5D2A658D8}">
      <dsp:nvSpPr>
        <dsp:cNvPr id="0" name=""/>
        <dsp:cNvSpPr/>
      </dsp:nvSpPr>
      <dsp:spPr>
        <a:xfrm>
          <a:off x="6846234" y="1781865"/>
          <a:ext cx="91440" cy="195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36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9E72C3-68A0-44F8-9AD7-EE93B23BA8F3}">
      <dsp:nvSpPr>
        <dsp:cNvPr id="0" name=""/>
        <dsp:cNvSpPr/>
      </dsp:nvSpPr>
      <dsp:spPr>
        <a:xfrm>
          <a:off x="3999202" y="2442372"/>
          <a:ext cx="1125653" cy="19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80"/>
              </a:lnTo>
              <a:lnTo>
                <a:pt x="1125653" y="97680"/>
              </a:lnTo>
              <a:lnTo>
                <a:pt x="1125653" y="19536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272689-3875-4A19-B7EE-A0336FB22083}">
      <dsp:nvSpPr>
        <dsp:cNvPr id="0" name=""/>
        <dsp:cNvSpPr/>
      </dsp:nvSpPr>
      <dsp:spPr>
        <a:xfrm>
          <a:off x="3953482" y="2442372"/>
          <a:ext cx="91440" cy="19536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536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43DE4-1F9B-4A38-887F-A40ECFD0196A}">
      <dsp:nvSpPr>
        <dsp:cNvPr id="0" name=""/>
        <dsp:cNvSpPr/>
      </dsp:nvSpPr>
      <dsp:spPr>
        <a:xfrm>
          <a:off x="2873548" y="2442372"/>
          <a:ext cx="1125653" cy="195361"/>
        </a:xfrm>
        <a:custGeom>
          <a:avLst/>
          <a:gdLst/>
          <a:ahLst/>
          <a:cxnLst/>
          <a:rect l="0" t="0" r="0" b="0"/>
          <a:pathLst>
            <a:path>
              <a:moveTo>
                <a:pt x="1125653" y="0"/>
              </a:moveTo>
              <a:lnTo>
                <a:pt x="1125653" y="97680"/>
              </a:lnTo>
              <a:lnTo>
                <a:pt x="0" y="97680"/>
              </a:lnTo>
              <a:lnTo>
                <a:pt x="0" y="19536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EB45A-3582-4B1B-B8B4-624368AE1C0E}">
      <dsp:nvSpPr>
        <dsp:cNvPr id="0" name=""/>
        <dsp:cNvSpPr/>
      </dsp:nvSpPr>
      <dsp:spPr>
        <a:xfrm>
          <a:off x="2548128" y="1781865"/>
          <a:ext cx="1451074" cy="19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80"/>
              </a:lnTo>
              <a:lnTo>
                <a:pt x="1451074" y="97680"/>
              </a:lnTo>
              <a:lnTo>
                <a:pt x="1451074" y="19536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547AF9-25A8-41F5-8B0F-2D5225703448}">
      <dsp:nvSpPr>
        <dsp:cNvPr id="0" name=""/>
        <dsp:cNvSpPr/>
      </dsp:nvSpPr>
      <dsp:spPr>
        <a:xfrm>
          <a:off x="2313429" y="1781865"/>
          <a:ext cx="234698" cy="195361"/>
        </a:xfrm>
        <a:custGeom>
          <a:avLst/>
          <a:gdLst/>
          <a:ahLst/>
          <a:cxnLst/>
          <a:rect l="0" t="0" r="0" b="0"/>
          <a:pathLst>
            <a:path>
              <a:moveTo>
                <a:pt x="234698" y="0"/>
              </a:moveTo>
              <a:lnTo>
                <a:pt x="234698" y="97680"/>
              </a:lnTo>
              <a:lnTo>
                <a:pt x="0" y="97680"/>
              </a:lnTo>
              <a:lnTo>
                <a:pt x="0" y="19536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69340-947A-4344-90ED-5C7A3671D83C}">
      <dsp:nvSpPr>
        <dsp:cNvPr id="0" name=""/>
        <dsp:cNvSpPr/>
      </dsp:nvSpPr>
      <dsp:spPr>
        <a:xfrm>
          <a:off x="1107747" y="2442372"/>
          <a:ext cx="562826" cy="19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80"/>
              </a:lnTo>
              <a:lnTo>
                <a:pt x="562826" y="97680"/>
              </a:lnTo>
              <a:lnTo>
                <a:pt x="562826" y="19536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717A78-E2E0-48DC-8D13-2557595E7E7F}">
      <dsp:nvSpPr>
        <dsp:cNvPr id="0" name=""/>
        <dsp:cNvSpPr/>
      </dsp:nvSpPr>
      <dsp:spPr>
        <a:xfrm>
          <a:off x="467599" y="2442372"/>
          <a:ext cx="640147" cy="195361"/>
        </a:xfrm>
        <a:custGeom>
          <a:avLst/>
          <a:gdLst/>
          <a:ahLst/>
          <a:cxnLst/>
          <a:rect l="0" t="0" r="0" b="0"/>
          <a:pathLst>
            <a:path>
              <a:moveTo>
                <a:pt x="640147" y="0"/>
              </a:moveTo>
              <a:lnTo>
                <a:pt x="640147" y="97680"/>
              </a:lnTo>
              <a:lnTo>
                <a:pt x="0" y="97680"/>
              </a:lnTo>
              <a:lnTo>
                <a:pt x="0" y="195361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9BF548-02E0-4270-BD0C-DDE80E05BC16}">
      <dsp:nvSpPr>
        <dsp:cNvPr id="0" name=""/>
        <dsp:cNvSpPr/>
      </dsp:nvSpPr>
      <dsp:spPr>
        <a:xfrm>
          <a:off x="1107747" y="1781865"/>
          <a:ext cx="1440380" cy="195361"/>
        </a:xfrm>
        <a:custGeom>
          <a:avLst/>
          <a:gdLst/>
          <a:ahLst/>
          <a:cxnLst/>
          <a:rect l="0" t="0" r="0" b="0"/>
          <a:pathLst>
            <a:path>
              <a:moveTo>
                <a:pt x="1440380" y="0"/>
              </a:moveTo>
              <a:lnTo>
                <a:pt x="1440380" y="97680"/>
              </a:lnTo>
              <a:lnTo>
                <a:pt x="0" y="97680"/>
              </a:lnTo>
              <a:lnTo>
                <a:pt x="0" y="195361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69880D-26D1-45C6-B182-B6B360E890FC}">
      <dsp:nvSpPr>
        <dsp:cNvPr id="0" name=""/>
        <dsp:cNvSpPr/>
      </dsp:nvSpPr>
      <dsp:spPr>
        <a:xfrm>
          <a:off x="2033443" y="1316719"/>
          <a:ext cx="1029368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Large Customers</a:t>
          </a:r>
        </a:p>
      </dsp:txBody>
      <dsp:txXfrm>
        <a:off x="2033443" y="1316719"/>
        <a:ext cx="1029368" cy="465146"/>
      </dsp:txXfrm>
    </dsp:sp>
    <dsp:sp modelId="{E1272B8B-7D26-4E4F-8545-E0D0004253CE}">
      <dsp:nvSpPr>
        <dsp:cNvPr id="0" name=""/>
        <dsp:cNvSpPr/>
      </dsp:nvSpPr>
      <dsp:spPr>
        <a:xfrm>
          <a:off x="562573" y="1977226"/>
          <a:ext cx="1090348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Large Companies</a:t>
          </a:r>
        </a:p>
      </dsp:txBody>
      <dsp:txXfrm>
        <a:off x="562573" y="1977226"/>
        <a:ext cx="1090348" cy="465146"/>
      </dsp:txXfrm>
    </dsp:sp>
    <dsp:sp modelId="{1DB9D09D-6B24-4083-AC1C-C4FBF194200F}">
      <dsp:nvSpPr>
        <dsp:cNvPr id="0" name=""/>
        <dsp:cNvSpPr/>
      </dsp:nvSpPr>
      <dsp:spPr>
        <a:xfrm>
          <a:off x="2453" y="2637733"/>
          <a:ext cx="930292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Global Enterprise Accounts</a:t>
          </a:r>
        </a:p>
      </dsp:txBody>
      <dsp:txXfrm>
        <a:off x="2453" y="2637733"/>
        <a:ext cx="930292" cy="465146"/>
      </dsp:txXfrm>
    </dsp:sp>
    <dsp:sp modelId="{E9E4F496-1036-4D63-8D66-DABDE9E3D525}">
      <dsp:nvSpPr>
        <dsp:cNvPr id="0" name=""/>
        <dsp:cNvSpPr/>
      </dsp:nvSpPr>
      <dsp:spPr>
        <a:xfrm>
          <a:off x="1128106" y="2637733"/>
          <a:ext cx="1084934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Large Companies</a:t>
          </a:r>
        </a:p>
      </dsp:txBody>
      <dsp:txXfrm>
        <a:off x="1128106" y="2637733"/>
        <a:ext cx="1084934" cy="465146"/>
      </dsp:txXfrm>
    </dsp:sp>
    <dsp:sp modelId="{6746EF0F-A46C-4020-9DF2-7F5A4BDE3DD6}">
      <dsp:nvSpPr>
        <dsp:cNvPr id="0" name=""/>
        <dsp:cNvSpPr/>
      </dsp:nvSpPr>
      <dsp:spPr>
        <a:xfrm>
          <a:off x="1848283" y="1977226"/>
          <a:ext cx="930292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Midsize Companies</a:t>
          </a:r>
        </a:p>
      </dsp:txBody>
      <dsp:txXfrm>
        <a:off x="1848283" y="1977226"/>
        <a:ext cx="930292" cy="465146"/>
      </dsp:txXfrm>
    </dsp:sp>
    <dsp:sp modelId="{34B84825-1AD5-4699-95E8-D45C1AB36E85}">
      <dsp:nvSpPr>
        <dsp:cNvPr id="0" name=""/>
        <dsp:cNvSpPr/>
      </dsp:nvSpPr>
      <dsp:spPr>
        <a:xfrm>
          <a:off x="3464721" y="1977226"/>
          <a:ext cx="1068961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Government and Education</a:t>
          </a:r>
        </a:p>
      </dsp:txBody>
      <dsp:txXfrm>
        <a:off x="3464721" y="1977226"/>
        <a:ext cx="1068961" cy="465146"/>
      </dsp:txXfrm>
    </dsp:sp>
    <dsp:sp modelId="{0B1C581B-6E80-4CAA-9115-2636DD7F6941}">
      <dsp:nvSpPr>
        <dsp:cNvPr id="0" name=""/>
        <dsp:cNvSpPr/>
      </dsp:nvSpPr>
      <dsp:spPr>
        <a:xfrm>
          <a:off x="2408402" y="2637733"/>
          <a:ext cx="930292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Federal</a:t>
          </a:r>
        </a:p>
      </dsp:txBody>
      <dsp:txXfrm>
        <a:off x="2408402" y="2637733"/>
        <a:ext cx="930292" cy="465146"/>
      </dsp:txXfrm>
    </dsp:sp>
    <dsp:sp modelId="{340562FC-4B60-4AE3-95CA-37C41FAA9AEC}">
      <dsp:nvSpPr>
        <dsp:cNvPr id="0" name=""/>
        <dsp:cNvSpPr/>
      </dsp:nvSpPr>
      <dsp:spPr>
        <a:xfrm>
          <a:off x="3534056" y="2637733"/>
          <a:ext cx="930292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State and Local</a:t>
          </a:r>
        </a:p>
      </dsp:txBody>
      <dsp:txXfrm>
        <a:off x="3534056" y="2637733"/>
        <a:ext cx="930292" cy="465146"/>
      </dsp:txXfrm>
    </dsp:sp>
    <dsp:sp modelId="{823E43C4-47A4-419F-8C19-77F29403AECD}">
      <dsp:nvSpPr>
        <dsp:cNvPr id="0" name=""/>
        <dsp:cNvSpPr/>
      </dsp:nvSpPr>
      <dsp:spPr>
        <a:xfrm>
          <a:off x="4659709" y="2637733"/>
          <a:ext cx="930292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Education</a:t>
          </a:r>
        </a:p>
      </dsp:txBody>
      <dsp:txXfrm>
        <a:off x="4659709" y="2637733"/>
        <a:ext cx="930292" cy="465146"/>
      </dsp:txXfrm>
    </dsp:sp>
    <dsp:sp modelId="{B4F7A446-8ADC-4A0E-9139-47EA4A5C0D9D}">
      <dsp:nvSpPr>
        <dsp:cNvPr id="0" name=""/>
        <dsp:cNvSpPr/>
      </dsp:nvSpPr>
      <dsp:spPr>
        <a:xfrm>
          <a:off x="6357939" y="1316719"/>
          <a:ext cx="1068031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Small Customers</a:t>
          </a:r>
        </a:p>
      </dsp:txBody>
      <dsp:txXfrm>
        <a:off x="6357939" y="1316719"/>
        <a:ext cx="1068031" cy="465146"/>
      </dsp:txXfrm>
    </dsp:sp>
    <dsp:sp modelId="{B1B1ADD4-D0D5-4267-8BBD-11DDF7242420}">
      <dsp:nvSpPr>
        <dsp:cNvPr id="0" name=""/>
        <dsp:cNvSpPr/>
      </dsp:nvSpPr>
      <dsp:spPr>
        <a:xfrm>
          <a:off x="6360264" y="1977226"/>
          <a:ext cx="1063379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Small Customers</a:t>
          </a:r>
        </a:p>
      </dsp:txBody>
      <dsp:txXfrm>
        <a:off x="6360264" y="1977226"/>
        <a:ext cx="1063379" cy="465146"/>
      </dsp:txXfrm>
    </dsp:sp>
    <dsp:sp modelId="{7025721B-5040-4AA9-885F-F6833B5FF2CE}">
      <dsp:nvSpPr>
        <dsp:cNvPr id="0" name=""/>
        <dsp:cNvSpPr/>
      </dsp:nvSpPr>
      <dsp:spPr>
        <a:xfrm>
          <a:off x="5785362" y="2637733"/>
          <a:ext cx="1087530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Small Comapnies</a:t>
          </a:r>
        </a:p>
      </dsp:txBody>
      <dsp:txXfrm>
        <a:off x="5785362" y="2637733"/>
        <a:ext cx="1087530" cy="465146"/>
      </dsp:txXfrm>
    </dsp:sp>
    <dsp:sp modelId="{96055EE8-9C2E-4B20-B758-6EAFA6E45562}">
      <dsp:nvSpPr>
        <dsp:cNvPr id="0" name=""/>
        <dsp:cNvSpPr/>
      </dsp:nvSpPr>
      <dsp:spPr>
        <a:xfrm>
          <a:off x="7068254" y="2637733"/>
          <a:ext cx="930292" cy="465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/>
            <a:t>Consumers</a:t>
          </a:r>
        </a:p>
      </dsp:txBody>
      <dsp:txXfrm>
        <a:off x="7068254" y="2637733"/>
        <a:ext cx="930292" cy="465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588B694-D290-40F4-A979-8D2CCCCEFEF1}" type="datetimeFigureOut">
              <a:rPr lang="en-US" smtClean="0"/>
              <a:pPr/>
              <a:t>12/7/2010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AADCA75-D531-48C6-A206-E5B365C873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n.community.dell.com/dell-blogs/education-blog/b/education/archive/2010/10/11/taking-brazil-s-educational-challenges-to-the-21st-century.asp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Dell in Brazil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Kent Copeland</a:t>
            </a:r>
          </a:p>
          <a:p>
            <a:r>
              <a:rPr lang="en-US" dirty="0" smtClean="0"/>
              <a:t>Adam Stone</a:t>
            </a:r>
          </a:p>
          <a:p>
            <a:r>
              <a:rPr lang="en-US" dirty="0" smtClean="0"/>
              <a:t>Chase </a:t>
            </a:r>
            <a:r>
              <a:rPr lang="en-US" dirty="0" err="1" smtClean="0"/>
              <a:t>Luft</a:t>
            </a:r>
            <a:endParaRPr lang="en-US" dirty="0" smtClean="0"/>
          </a:p>
          <a:p>
            <a:r>
              <a:rPr lang="en-US" dirty="0" smtClean="0"/>
              <a:t>Eric Hamilton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0"/>
            <a:ext cx="2286000" cy="229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and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Alternative to Microsoft Windows</a:t>
            </a:r>
          </a:p>
          <a:p>
            <a:endParaRPr lang="en-US" dirty="0" smtClean="0"/>
          </a:p>
          <a:p>
            <a:r>
              <a:rPr lang="en-US" dirty="0" smtClean="0"/>
              <a:t>Pre-installed Ubuntu Linux operating systems</a:t>
            </a:r>
          </a:p>
          <a:p>
            <a:endParaRPr lang="en-US" dirty="0" smtClean="0"/>
          </a:p>
          <a:p>
            <a:r>
              <a:rPr lang="en-US" dirty="0" smtClean="0"/>
              <a:t>Success prompted more international marketing</a:t>
            </a:r>
          </a:p>
          <a:p>
            <a:endParaRPr lang="en-US" dirty="0" smtClean="0"/>
          </a:p>
          <a:p>
            <a:r>
              <a:rPr lang="en-US" dirty="0" smtClean="0"/>
              <a:t>Currently – Ubuntu version 8.04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Revenue - $52.9 billion</a:t>
            </a:r>
          </a:p>
          <a:p>
            <a:r>
              <a:rPr lang="en-US" dirty="0" smtClean="0"/>
              <a:t>Operating Income - $2.17 billion</a:t>
            </a:r>
          </a:p>
          <a:p>
            <a:r>
              <a:rPr lang="en-US" dirty="0" smtClean="0"/>
              <a:t>Net Income – $1.43 billion</a:t>
            </a:r>
          </a:p>
          <a:p>
            <a:r>
              <a:rPr lang="en-US" dirty="0" smtClean="0"/>
              <a:t>Total Assets - $33.6 billion</a:t>
            </a:r>
          </a:p>
          <a:p>
            <a:r>
              <a:rPr lang="en-US" dirty="0" smtClean="0"/>
              <a:t>Total Equity - $5.6 billion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December 6, 2010:</a:t>
            </a:r>
          </a:p>
          <a:p>
            <a:pPr lvl="1"/>
            <a:r>
              <a:rPr lang="en-US" dirty="0" smtClean="0"/>
              <a:t>1,944,708,000 shares outstanding</a:t>
            </a:r>
          </a:p>
          <a:p>
            <a:pPr lvl="1"/>
            <a:r>
              <a:rPr lang="en-US" dirty="0" smtClean="0"/>
              <a:t>$13.70 per share ($13.51 last presentation)</a:t>
            </a:r>
          </a:p>
          <a:p>
            <a:pPr lvl="1"/>
            <a:r>
              <a:rPr lang="en-US" dirty="0" smtClean="0"/>
              <a:t>Market value of $26,642,499,600</a:t>
            </a:r>
          </a:p>
          <a:p>
            <a:pPr lvl="1"/>
            <a:r>
              <a:rPr lang="en-US" dirty="0" smtClean="0"/>
              <a:t>P/E Ratio of 10.15</a:t>
            </a:r>
          </a:p>
          <a:p>
            <a:pPr lvl="1"/>
            <a:r>
              <a:rPr lang="en-US" dirty="0" smtClean="0"/>
              <a:t>EPS of $1.35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Financials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Quarter (July 30, 2010) of Fiscal Year 2011:</a:t>
            </a:r>
          </a:p>
          <a:p>
            <a:pPr lvl="1"/>
            <a:r>
              <a:rPr lang="en-US" dirty="0" smtClean="0"/>
              <a:t>Revenue - $15.5 billion</a:t>
            </a:r>
          </a:p>
          <a:p>
            <a:pPr lvl="1"/>
            <a:r>
              <a:rPr lang="en-US" dirty="0" smtClean="0"/>
              <a:t>Operating Income - $745 million</a:t>
            </a:r>
          </a:p>
          <a:p>
            <a:pPr lvl="1"/>
            <a:r>
              <a:rPr lang="en-US" dirty="0" smtClean="0"/>
              <a:t>Net Income - $545 million</a:t>
            </a:r>
          </a:p>
          <a:p>
            <a:pPr lvl="1"/>
            <a:r>
              <a:rPr lang="en-US" dirty="0" smtClean="0"/>
              <a:t>EPS - $0.28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Facilities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International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Round Rock, TX</a:t>
            </a:r>
          </a:p>
          <a:p>
            <a:r>
              <a:rPr lang="en-US" dirty="0" smtClean="0"/>
              <a:t>Nashville, TN</a:t>
            </a:r>
          </a:p>
          <a:p>
            <a:r>
              <a:rPr lang="en-US" dirty="0" smtClean="0"/>
              <a:t>OK City, OK</a:t>
            </a:r>
          </a:p>
          <a:p>
            <a:r>
              <a:rPr lang="en-US" dirty="0" smtClean="0"/>
              <a:t>Peoria, IL</a:t>
            </a:r>
          </a:p>
          <a:p>
            <a:r>
              <a:rPr lang="en-US" dirty="0" smtClean="0"/>
              <a:t>Winston-Salem, NC</a:t>
            </a:r>
          </a:p>
          <a:p>
            <a:r>
              <a:rPr lang="en-US" dirty="0" smtClean="0"/>
              <a:t>Miami, FL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Malaysia</a:t>
            </a:r>
          </a:p>
          <a:p>
            <a:r>
              <a:rPr lang="en-US" dirty="0" smtClean="0"/>
              <a:t>China</a:t>
            </a:r>
          </a:p>
          <a:p>
            <a:r>
              <a:rPr lang="en-US" dirty="0" smtClean="0"/>
              <a:t>India</a:t>
            </a:r>
          </a:p>
          <a:p>
            <a:r>
              <a:rPr lang="en-US" dirty="0" smtClean="0"/>
              <a:t>UK</a:t>
            </a:r>
          </a:p>
          <a:p>
            <a:r>
              <a:rPr lang="en-US" dirty="0" smtClean="0"/>
              <a:t>Philippines</a:t>
            </a:r>
          </a:p>
          <a:p>
            <a:r>
              <a:rPr lang="en-US" dirty="0" smtClean="0"/>
              <a:t>Brazil</a:t>
            </a:r>
          </a:p>
          <a:p>
            <a:r>
              <a:rPr lang="en-US" dirty="0" smtClean="0"/>
              <a:t>Poland</a:t>
            </a:r>
          </a:p>
          <a:p>
            <a:r>
              <a:rPr lang="en-US" dirty="0" smtClean="0"/>
              <a:t>Ireland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in Brazil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Porto Alegre, Rio Grande de Sol in 1999</a:t>
            </a:r>
          </a:p>
          <a:p>
            <a:endParaRPr lang="en-US" dirty="0" smtClean="0"/>
          </a:p>
          <a:p>
            <a:r>
              <a:rPr lang="en-US" dirty="0" smtClean="0"/>
              <a:t>Growth of 74% in 2006</a:t>
            </a:r>
          </a:p>
          <a:p>
            <a:endParaRPr lang="en-US" dirty="0" smtClean="0"/>
          </a:p>
          <a:p>
            <a:r>
              <a:rPr lang="en-US" dirty="0" smtClean="0"/>
              <a:t>70% of customers in Southeast region</a:t>
            </a:r>
          </a:p>
          <a:p>
            <a:endParaRPr lang="en-US" dirty="0" smtClean="0"/>
          </a:p>
          <a:p>
            <a:r>
              <a:rPr lang="en-US" dirty="0" smtClean="0"/>
              <a:t>In 2007, opened Hortolandia, Sao Paulo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Hortolandia</a:t>
            </a:r>
            <a:endParaRPr lang="en-US" dirty="0"/>
          </a:p>
        </p:txBody>
      </p:sp>
      <p:pic>
        <p:nvPicPr>
          <p:cNvPr id="4" name="Content Placeholder 3" descr="mfg_braz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3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 3 Smartphone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Introduced second in Brazil in 2010</a:t>
            </a:r>
          </a:p>
          <a:p>
            <a:endParaRPr lang="en-US" dirty="0" smtClean="0"/>
          </a:p>
          <a:p>
            <a:r>
              <a:rPr lang="en-US" dirty="0" smtClean="0"/>
              <a:t>Android system</a:t>
            </a:r>
          </a:p>
          <a:p>
            <a:endParaRPr lang="en-US" dirty="0" smtClean="0"/>
          </a:p>
          <a:p>
            <a:r>
              <a:rPr lang="en-US" dirty="0" smtClean="0"/>
              <a:t>Cheaper than Blackberry and iPhone</a:t>
            </a:r>
          </a:p>
          <a:p>
            <a:endParaRPr lang="en-US" dirty="0"/>
          </a:p>
        </p:txBody>
      </p:sp>
      <p:pic>
        <p:nvPicPr>
          <p:cNvPr id="5" name="Content Placeholder 4" descr="00419_dell-mini-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2034381"/>
            <a:ext cx="36576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Brazil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can offer different tax incentives</a:t>
            </a:r>
          </a:p>
          <a:p>
            <a:r>
              <a:rPr lang="en-US" dirty="0" smtClean="0"/>
              <a:t>Guerra Fiscal</a:t>
            </a:r>
          </a:p>
          <a:p>
            <a:r>
              <a:rPr lang="en-US" dirty="0" smtClean="0"/>
              <a:t>Rio Grande de Sol used private agency, POLO</a:t>
            </a:r>
          </a:p>
          <a:p>
            <a:r>
              <a:rPr lang="en-US" dirty="0" smtClean="0"/>
              <a:t>Sao Paulo didn’t offer tax breaks</a:t>
            </a:r>
          </a:p>
          <a:p>
            <a:r>
              <a:rPr lang="en-US" dirty="0" smtClean="0"/>
              <a:t>Tax policies change with political parties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Dell would donate money to non-government organizations</a:t>
            </a:r>
          </a:p>
          <a:p>
            <a:r>
              <a:rPr lang="en-US" dirty="0" smtClean="0"/>
              <a:t>Provide computers to low-income favelas</a:t>
            </a:r>
          </a:p>
          <a:p>
            <a:r>
              <a:rPr lang="en-US" dirty="0" smtClean="0"/>
              <a:t>Direct to consumer model ensured taxes</a:t>
            </a:r>
          </a:p>
          <a:p>
            <a:r>
              <a:rPr lang="en-US" dirty="0" smtClean="0"/>
              <a:t>Computers democratized the state</a:t>
            </a:r>
          </a:p>
          <a:p>
            <a:r>
              <a:rPr lang="en-US" dirty="0" smtClean="0"/>
              <a:t>In the end, Dell received the same deal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Dell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Kent Copeland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FDI with Central Bank</a:t>
            </a:r>
          </a:p>
          <a:p>
            <a:r>
              <a:rPr lang="en-US" dirty="0" smtClean="0"/>
              <a:t>Capital gains subject to 15% tax when repatriated</a:t>
            </a:r>
          </a:p>
          <a:p>
            <a:r>
              <a:rPr lang="en-US" dirty="0" smtClean="0"/>
              <a:t>Article of Incorporation with Registry of Companies</a:t>
            </a:r>
          </a:p>
          <a:p>
            <a:r>
              <a:rPr lang="en-US" dirty="0" smtClean="0"/>
              <a:t>Federal and State VAT</a:t>
            </a:r>
          </a:p>
          <a:p>
            <a:r>
              <a:rPr lang="en-US" dirty="0" smtClean="0"/>
              <a:t>Brazilian Patent and Trademark Office</a:t>
            </a:r>
          </a:p>
          <a:p>
            <a:r>
              <a:rPr lang="en-US" dirty="0" smtClean="0"/>
              <a:t>Labor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Projeto Cidadao Digital</a:t>
            </a:r>
          </a:p>
          <a:p>
            <a:r>
              <a:rPr lang="en-US" dirty="0" smtClean="0"/>
              <a:t>Connected Classrooms</a:t>
            </a:r>
          </a:p>
          <a:p>
            <a:pPr lvl="1"/>
            <a:r>
              <a:rPr lang="en-US" dirty="0" smtClean="0">
                <a:hlinkClick r:id="rId2"/>
              </a:rPr>
              <a:t>http://en.community.dell.com/dell-blogs/education-blog/b/education/archive/2010/10/11/taking-brazil-s-educational-challenges-to-the-21st-century.aspx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Educational Programs for the poor</a:t>
            </a:r>
          </a:p>
          <a:p>
            <a:r>
              <a:rPr lang="en-US" dirty="0" smtClean="0"/>
              <a:t>Dell provides over 1,000 jobs</a:t>
            </a:r>
          </a:p>
          <a:p>
            <a:r>
              <a:rPr lang="en-US" dirty="0" smtClean="0"/>
              <a:t>Protects workers from discrimination</a:t>
            </a:r>
          </a:p>
          <a:p>
            <a:r>
              <a:rPr lang="en-US" dirty="0" smtClean="0"/>
              <a:t>2010 Corporate Equality Index</a:t>
            </a:r>
          </a:p>
          <a:p>
            <a:pPr lvl="1"/>
            <a:r>
              <a:rPr lang="en-US" dirty="0" smtClean="0"/>
              <a:t>Perfect score (100) for 6</a:t>
            </a:r>
            <a:r>
              <a:rPr lang="en-US" baseline="30000" dirty="0" smtClean="0"/>
              <a:t>th</a:t>
            </a:r>
            <a:r>
              <a:rPr lang="en-US" dirty="0" smtClean="0"/>
              <a:t> straight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583837"/>
            <a:ext cx="8153400" cy="1826363"/>
          </a:xfrm>
        </p:spPr>
        <p:txBody>
          <a:bodyPr/>
          <a:lstStyle/>
          <a:p>
            <a:r>
              <a:rPr lang="en-US" dirty="0" smtClean="0"/>
              <a:t>Legal – Marketing - Competition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>
          <a:xfrm>
            <a:off x="381000" y="2485800"/>
            <a:ext cx="6934200" cy="1066688"/>
          </a:xfrm>
        </p:spPr>
        <p:txBody>
          <a:bodyPr/>
          <a:lstStyle/>
          <a:p>
            <a:r>
              <a:rPr lang="en-US" dirty="0" smtClean="0"/>
              <a:t>Adam Stone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Foreign investment has been welcome in Brazil for a long time</a:t>
            </a:r>
          </a:p>
          <a:p>
            <a:endParaRPr lang="en-US" dirty="0" smtClean="0"/>
          </a:p>
          <a:p>
            <a:r>
              <a:rPr lang="en-US" dirty="0" smtClean="0"/>
              <a:t>Constitutes an important source of capitol for development of the Brazilian economy</a:t>
            </a:r>
          </a:p>
          <a:p>
            <a:endParaRPr lang="en-US" dirty="0" smtClean="0"/>
          </a:p>
          <a:p>
            <a:r>
              <a:rPr lang="en-US" dirty="0" smtClean="0"/>
              <a:t>Foreign Investments in currency or assets must be registered with the Central Bank </a:t>
            </a:r>
            <a:r>
              <a:rPr lang="en-US" dirty="0" smtClean="0"/>
              <a:t>o</a:t>
            </a:r>
            <a:r>
              <a:rPr lang="en-US" dirty="0" smtClean="0"/>
              <a:t>f Brazil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457200" y="304800"/>
            <a:ext cx="457200" cy="3810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7467600" cy="5592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Foreign capitol may be freely invested in Brazil with a few exceptions</a:t>
            </a:r>
          </a:p>
          <a:p>
            <a:pPr lvl="1"/>
            <a:r>
              <a:rPr lang="en-US" dirty="0" smtClean="0"/>
              <a:t>Purchase of rural land by non-residents is restricted to 25,000 acres without requiring a permit</a:t>
            </a:r>
          </a:p>
          <a:p>
            <a:pPr lvl="1"/>
            <a:r>
              <a:rPr lang="en-US" dirty="0" smtClean="0"/>
              <a:t>Non-residents are forbidden to manage press and broadcasting companies and are restricted to 30% ownership</a:t>
            </a:r>
          </a:p>
          <a:p>
            <a:pPr lvl="1"/>
            <a:r>
              <a:rPr lang="en-US" dirty="0" smtClean="0"/>
              <a:t>Opening of new foreign banks in Brazil is frozen until a new law is enacted</a:t>
            </a:r>
          </a:p>
          <a:p>
            <a:endParaRPr lang="en-US" dirty="0" smtClean="0"/>
          </a:p>
          <a:p>
            <a:r>
              <a:rPr lang="en-US" dirty="0" smtClean="0"/>
              <a:t>Most of these restrictions are expected to be removed in the near future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a </a:t>
            </a:r>
            <a:r>
              <a:rPr lang="en-US" dirty="0" smtClean="0"/>
              <a:t>N</a:t>
            </a:r>
            <a:r>
              <a:rPr lang="en-US" dirty="0" smtClean="0"/>
              <a:t>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Process of opening a local branch by foreign companies requires an executive order (</a:t>
            </a:r>
            <a:r>
              <a:rPr lang="en-US" dirty="0" err="1" smtClean="0"/>
              <a:t>decreto</a:t>
            </a:r>
            <a:r>
              <a:rPr lang="en-US" dirty="0" smtClean="0"/>
              <a:t>) issued by the federal government.</a:t>
            </a:r>
          </a:p>
          <a:p>
            <a:r>
              <a:rPr lang="en-US" dirty="0" smtClean="0"/>
              <a:t>Two main types of business organizations in brazil</a:t>
            </a:r>
          </a:p>
          <a:p>
            <a:pPr lvl="1"/>
            <a:r>
              <a:rPr lang="en-US" b="1" dirty="0" err="1" smtClean="0">
                <a:solidFill>
                  <a:srgbClr val="FFFF00"/>
                </a:solidFill>
              </a:rPr>
              <a:t>Limitada</a:t>
            </a:r>
            <a:r>
              <a:rPr lang="en-US" dirty="0" smtClean="0"/>
              <a:t> – resembles a U.S. Limited Liability Company (LLC)</a:t>
            </a:r>
          </a:p>
          <a:p>
            <a:pPr lvl="1"/>
            <a:r>
              <a:rPr lang="en-US" b="1" dirty="0" err="1" smtClean="0">
                <a:solidFill>
                  <a:srgbClr val="FFFF00"/>
                </a:solidFill>
              </a:rPr>
              <a:t>Sociedade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Anonima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– similar to a U.S. </a:t>
            </a:r>
            <a:r>
              <a:rPr lang="en-US" dirty="0" err="1" smtClean="0"/>
              <a:t>Corporatation</a:t>
            </a:r>
            <a:endParaRPr lang="en-US" dirty="0" smtClean="0"/>
          </a:p>
          <a:p>
            <a:pPr lvl="1"/>
            <a:r>
              <a:rPr lang="en-US" dirty="0" smtClean="0"/>
              <a:t>Some types of Brazilian companies may be structured to qualify as “partnerships” for U.S. tax purposes.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mpanyformatio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838200"/>
            <a:ext cx="69342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Rights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Basic Labor rights granted through the Consolidation of Labor Laws (CLT):</a:t>
            </a:r>
          </a:p>
          <a:p>
            <a:pPr lvl="1"/>
            <a:r>
              <a:rPr lang="en-US" dirty="0" smtClean="0"/>
              <a:t>Limit 44 hrs per week or 8 hrs per day (over pays 150%)</a:t>
            </a:r>
          </a:p>
          <a:p>
            <a:pPr lvl="1"/>
            <a:r>
              <a:rPr lang="en-US" dirty="0" smtClean="0"/>
              <a:t>After 12 months, entitled to up to 30 days paid vacation and payment of 1/3 of the vacation</a:t>
            </a:r>
          </a:p>
          <a:p>
            <a:pPr lvl="1"/>
            <a:r>
              <a:rPr lang="en-US" dirty="0" smtClean="0"/>
              <a:t>Minimum Wage: R$510/month ($302.29 US)</a:t>
            </a:r>
          </a:p>
          <a:p>
            <a:pPr lvl="1"/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Salary: bonus paid at end of year</a:t>
            </a:r>
          </a:p>
          <a:p>
            <a:pPr lvl="1"/>
            <a:r>
              <a:rPr lang="en-US" dirty="0" smtClean="0"/>
              <a:t>120 days paid maternity leave (no US laws mandate)</a:t>
            </a:r>
          </a:p>
          <a:p>
            <a:pPr lvl="1"/>
            <a:r>
              <a:rPr lang="en-US" dirty="0" smtClean="0"/>
              <a:t>5 days paternity leave</a:t>
            </a:r>
          </a:p>
          <a:p>
            <a:pPr lvl="1"/>
            <a:r>
              <a:rPr lang="en-US" dirty="0" smtClean="0"/>
              <a:t>30 days notice required before termination without cause</a:t>
            </a:r>
          </a:p>
          <a:p>
            <a:pPr lvl="1"/>
            <a:r>
              <a:rPr lang="en-US" dirty="0" smtClean="0"/>
              <a:t>24-hour rest for each week of work, preferably on Sundays</a:t>
            </a:r>
          </a:p>
          <a:p>
            <a:pPr lvl="1"/>
            <a:r>
              <a:rPr lang="en-US" dirty="0" smtClean="0"/>
              <a:t>Social Security</a:t>
            </a:r>
          </a:p>
          <a:p>
            <a:pPr lvl="1"/>
            <a:r>
              <a:rPr lang="en-US" dirty="0" smtClean="0"/>
              <a:t>Employment Security Fund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Temporary Visa</a:t>
            </a:r>
          </a:p>
          <a:p>
            <a:pPr lvl="1"/>
            <a:r>
              <a:rPr lang="en-US" dirty="0" smtClean="0"/>
              <a:t>Max of 2 years</a:t>
            </a:r>
          </a:p>
          <a:p>
            <a:pPr lvl="1"/>
            <a:r>
              <a:rPr lang="en-US" dirty="0" smtClean="0"/>
              <a:t>Considered tax payer after 12 months and person’s worldwide income will be subject to Brazilian taxation</a:t>
            </a:r>
          </a:p>
          <a:p>
            <a:r>
              <a:rPr lang="en-US" dirty="0" smtClean="0"/>
              <a:t>Permanent Visa</a:t>
            </a:r>
          </a:p>
          <a:p>
            <a:pPr lvl="1"/>
            <a:r>
              <a:rPr lang="en-US" dirty="0" smtClean="0"/>
              <a:t>usually granted to foreigners transferred to Brazil from foreign companies to work in their subsidiaries or affiliates as officers or </a:t>
            </a:r>
            <a:r>
              <a:rPr lang="en-US" dirty="0" smtClean="0"/>
              <a:t>directors</a:t>
            </a:r>
          </a:p>
          <a:p>
            <a:pPr lvl="1"/>
            <a:r>
              <a:rPr lang="en-US" dirty="0" smtClean="0"/>
              <a:t>Foreigners who marry Brazilian citizens or have Brazilian children or have a job in Brazil may also apply for a permanent visa.</a:t>
            </a:r>
          </a:p>
          <a:p>
            <a:pPr lvl="1"/>
            <a:r>
              <a:rPr lang="en-US" dirty="0" smtClean="0"/>
              <a:t>Considered a taxpayer upon arrival in Brazil.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Computers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in mid-1940s</a:t>
            </a:r>
          </a:p>
          <a:p>
            <a:r>
              <a:rPr lang="en-US" dirty="0" smtClean="0"/>
              <a:t>In 1975, the Sphere 1 was first PC</a:t>
            </a:r>
          </a:p>
          <a:p>
            <a:r>
              <a:rPr lang="en-US" dirty="0" smtClean="0"/>
              <a:t>In 1977, mass-market pre-assembled computers became available</a:t>
            </a:r>
          </a:p>
          <a:p>
            <a:r>
              <a:rPr lang="en-US" dirty="0" smtClean="0"/>
              <a:t>Early 1980s, consumers purchased hardware then purchased and installed software.  </a:t>
            </a:r>
          </a:p>
          <a:p>
            <a:r>
              <a:rPr lang="en-US" dirty="0" smtClean="0"/>
              <a:t>Michael Dell stepped 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467600" cy="533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Federal Taxes</a:t>
            </a:r>
          </a:p>
          <a:p>
            <a:pPr lvl="1"/>
            <a:r>
              <a:rPr lang="en-US" dirty="0" smtClean="0"/>
              <a:t>Corporate Income Tax </a:t>
            </a:r>
          </a:p>
          <a:p>
            <a:pPr lvl="1"/>
            <a:r>
              <a:rPr lang="en-US" dirty="0" smtClean="0"/>
              <a:t>Import Duties</a:t>
            </a:r>
          </a:p>
          <a:p>
            <a:pPr lvl="1"/>
            <a:r>
              <a:rPr lang="en-US" dirty="0" smtClean="0"/>
              <a:t>Export Tax</a:t>
            </a:r>
          </a:p>
          <a:p>
            <a:pPr lvl="1"/>
            <a:r>
              <a:rPr lang="en-US" dirty="0" smtClean="0"/>
              <a:t>Tax on Manufactured Products</a:t>
            </a:r>
          </a:p>
          <a:p>
            <a:pPr lvl="1"/>
            <a:r>
              <a:rPr lang="en-US" dirty="0" smtClean="0"/>
              <a:t>Tax on Financial Transactions</a:t>
            </a:r>
          </a:p>
          <a:p>
            <a:pPr lvl="1"/>
            <a:r>
              <a:rPr lang="en-US" dirty="0" smtClean="0"/>
              <a:t>Social Contribution on Profits</a:t>
            </a:r>
          </a:p>
          <a:p>
            <a:pPr lvl="1"/>
            <a:r>
              <a:rPr lang="en-US" dirty="0" smtClean="0"/>
              <a:t>Contribution to the Social Integration Plan</a:t>
            </a:r>
          </a:p>
          <a:p>
            <a:pPr lvl="1"/>
            <a:r>
              <a:rPr lang="en-US" dirty="0" smtClean="0"/>
              <a:t>Contribution for Financing of the Social Security</a:t>
            </a:r>
          </a:p>
          <a:p>
            <a:pPr lvl="1"/>
            <a:r>
              <a:rPr lang="en-US" dirty="0" smtClean="0"/>
              <a:t>Provisional Contribution on Financial Movements</a:t>
            </a:r>
          </a:p>
          <a:p>
            <a:pPr lvl="1"/>
            <a:r>
              <a:rPr lang="en-US" dirty="0" smtClean="0"/>
              <a:t>Contribution for Intervention in the Economic Domain</a:t>
            </a:r>
          </a:p>
          <a:p>
            <a:r>
              <a:rPr lang="en-US" dirty="0" smtClean="0"/>
              <a:t>State Tax</a:t>
            </a:r>
          </a:p>
          <a:p>
            <a:pPr lvl="1"/>
            <a:r>
              <a:rPr lang="en-US" dirty="0" smtClean="0"/>
              <a:t>Tax on the Circulation of Goods and Services</a:t>
            </a:r>
          </a:p>
          <a:p>
            <a:pPr lvl="1"/>
            <a:r>
              <a:rPr lang="en-US" dirty="0" smtClean="0"/>
              <a:t>Tax on Vehicles Property</a:t>
            </a:r>
          </a:p>
          <a:p>
            <a:pPr lvl="1"/>
            <a:r>
              <a:rPr lang="en-US" dirty="0" smtClean="0"/>
              <a:t>Tax on Donation and on </a:t>
            </a:r>
            <a:r>
              <a:rPr lang="en-US" dirty="0" smtClean="0"/>
              <a:t>Inheritances</a:t>
            </a:r>
          </a:p>
          <a:p>
            <a:r>
              <a:rPr lang="en-US" dirty="0" smtClean="0"/>
              <a:t>Municipal Tax</a:t>
            </a:r>
          </a:p>
          <a:p>
            <a:pPr lvl="1"/>
            <a:r>
              <a:rPr lang="en-US" dirty="0" smtClean="0"/>
              <a:t>Service Tax</a:t>
            </a:r>
          </a:p>
          <a:p>
            <a:pPr lvl="1"/>
            <a:r>
              <a:rPr lang="en-US" dirty="0" smtClean="0"/>
              <a:t>Real Estate Transfer Tax</a:t>
            </a:r>
          </a:p>
          <a:p>
            <a:pPr lvl="1"/>
            <a:r>
              <a:rPr lang="en-US" dirty="0" smtClean="0"/>
              <a:t>Real Estate Property Tax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growing consciousness in Brazil </a:t>
            </a:r>
            <a:r>
              <a:rPr lang="en-US" dirty="0" smtClean="0"/>
              <a:t>has brought </a:t>
            </a:r>
            <a:r>
              <a:rPr lang="en-US" dirty="0" smtClean="0"/>
              <a:t>about the adoption of a National Policy Law for the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R</a:t>
            </a:r>
            <a:r>
              <a:rPr lang="en-US" dirty="0" smtClean="0"/>
              <a:t>ecent </a:t>
            </a:r>
            <a:r>
              <a:rPr lang="en-US" dirty="0" smtClean="0"/>
              <a:t>federal regulations that establish liability of the manufacturers of batteries </a:t>
            </a:r>
            <a:r>
              <a:rPr lang="en-US" dirty="0" smtClean="0"/>
              <a:t>for </a:t>
            </a:r>
            <a:r>
              <a:rPr lang="en-US" dirty="0" smtClean="0"/>
              <a:t>the final disposal after the end of the life cycle of the respective </a:t>
            </a:r>
            <a:r>
              <a:rPr lang="en-US" dirty="0" smtClean="0"/>
              <a:t>products.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"/>
          <a:ext cx="8001000" cy="441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429000"/>
            <a:ext cx="8001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Strategies Include: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include lowering prices at all times of the </a:t>
            </a:r>
            <a:r>
              <a:rPr lang="en-US" sz="2400" dirty="0" smtClean="0"/>
              <a:t>year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offering </a:t>
            </a:r>
            <a:r>
              <a:rPr lang="en-US" sz="2400" dirty="0" smtClean="0"/>
              <a:t>free bonus products (such as Dell </a:t>
            </a:r>
            <a:r>
              <a:rPr lang="en-US" sz="2400" dirty="0" smtClean="0"/>
              <a:t>printers)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offering </a:t>
            </a:r>
            <a:r>
              <a:rPr lang="en-US" sz="2400" dirty="0" smtClean="0"/>
              <a:t>free shipping in order to encourage more sales and to stave off </a:t>
            </a:r>
            <a:r>
              <a:rPr lang="en-US" sz="2400" dirty="0" smtClean="0"/>
              <a:t>competitors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Direct Model Approach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Extensive range of products and services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 in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Positivo</a:t>
            </a:r>
            <a:r>
              <a:rPr lang="en-US" dirty="0" smtClean="0"/>
              <a:t>: </a:t>
            </a:r>
            <a:r>
              <a:rPr lang="en-US" sz="2000" dirty="0" err="1" smtClean="0"/>
              <a:t>Positivo</a:t>
            </a:r>
            <a:r>
              <a:rPr lang="en-US" sz="2000" dirty="0" smtClean="0"/>
              <a:t> has the lion's share of Brazil's retail market, accounting for nearly a third of retail sales and selling more than a million PCs last year in South America </a:t>
            </a:r>
            <a:r>
              <a:rPr lang="en-US" sz="2000" dirty="0" smtClean="0"/>
              <a:t>alone</a:t>
            </a:r>
          </a:p>
          <a:p>
            <a:r>
              <a:rPr lang="en-US" dirty="0" err="1" smtClean="0"/>
              <a:t>Itautec</a:t>
            </a:r>
            <a:r>
              <a:rPr lang="en-US" dirty="0" smtClean="0"/>
              <a:t>: </a:t>
            </a:r>
            <a:r>
              <a:rPr lang="en-US" sz="2000" dirty="0" smtClean="0"/>
              <a:t>offshoot of a leading Brazilian bank, </a:t>
            </a:r>
            <a:r>
              <a:rPr lang="en-US" sz="2000" dirty="0" err="1" smtClean="0"/>
              <a:t>Itautec</a:t>
            </a:r>
            <a:r>
              <a:rPr lang="en-US" sz="2000" dirty="0" smtClean="0"/>
              <a:t> was the first PC maker in Brazil to sell Windows 3.1 preinstalled and localized in </a:t>
            </a:r>
            <a:r>
              <a:rPr lang="en-US" sz="2000" dirty="0" smtClean="0"/>
              <a:t>Portuguese</a:t>
            </a:r>
          </a:p>
          <a:p>
            <a:r>
              <a:rPr lang="en-US" dirty="0" err="1" smtClean="0"/>
              <a:t>Semp</a:t>
            </a:r>
            <a:r>
              <a:rPr lang="en-US" dirty="0" smtClean="0"/>
              <a:t> Toshiba: </a:t>
            </a:r>
            <a:r>
              <a:rPr lang="en-US" sz="2000" dirty="0" smtClean="0"/>
              <a:t>Based in Salvador de Bahia, </a:t>
            </a:r>
            <a:r>
              <a:rPr lang="en-US" sz="2000" dirty="0" err="1" smtClean="0"/>
              <a:t>Semp</a:t>
            </a:r>
            <a:r>
              <a:rPr lang="en-US" sz="2000" dirty="0" smtClean="0"/>
              <a:t> Toshiba manufactures Toshiba electronic equipment under license in </a:t>
            </a:r>
            <a:r>
              <a:rPr lang="en-US" sz="2000" dirty="0" smtClean="0"/>
              <a:t>Brazil</a:t>
            </a:r>
          </a:p>
          <a:p>
            <a:r>
              <a:rPr lang="en-US" dirty="0" smtClean="0"/>
              <a:t>World-Wide Competitors</a:t>
            </a:r>
          </a:p>
          <a:p>
            <a:pPr lvl="1"/>
            <a:r>
              <a:rPr lang="en-US" dirty="0" smtClean="0"/>
              <a:t>Lenovo - Hewlett-Packard</a:t>
            </a:r>
            <a:r>
              <a:rPr lang="en-US" dirty="0" smtClean="0"/>
              <a:t> </a:t>
            </a:r>
            <a:r>
              <a:rPr lang="en-US" dirty="0" smtClean="0"/>
              <a:t>- Sony</a:t>
            </a:r>
            <a:endParaRPr lang="en-US" dirty="0"/>
          </a:p>
        </p:txBody>
      </p:sp>
      <p:pic>
        <p:nvPicPr>
          <p:cNvPr id="4" name="Picture 3" descr="positivo_informat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399" y="5410200"/>
            <a:ext cx="1654739" cy="1218630"/>
          </a:xfrm>
          <a:prstGeom prst="rect">
            <a:avLst/>
          </a:prstGeom>
        </p:spPr>
      </p:pic>
      <p:pic>
        <p:nvPicPr>
          <p:cNvPr id="5" name="Picture 4" descr="vagas-estagio-Itaute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5417820"/>
            <a:ext cx="1600200" cy="1240155"/>
          </a:xfrm>
          <a:prstGeom prst="rect">
            <a:avLst/>
          </a:prstGeom>
        </p:spPr>
      </p:pic>
      <p:pic>
        <p:nvPicPr>
          <p:cNvPr id="6" name="Picture 5" descr="Logo-Semp-Toshiba_p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5410200"/>
            <a:ext cx="1625600" cy="1219200"/>
          </a:xfrm>
          <a:prstGeom prst="rect">
            <a:avLst/>
          </a:prstGeom>
        </p:spPr>
      </p:pic>
      <p:pic>
        <p:nvPicPr>
          <p:cNvPr id="7" name="Picture 6" descr="lenovo-logo-540x334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10200" y="5410200"/>
            <a:ext cx="1954506" cy="1208898"/>
          </a:xfrm>
          <a:prstGeom prst="rect">
            <a:avLst/>
          </a:prstGeom>
        </p:spPr>
      </p:pic>
      <p:pic>
        <p:nvPicPr>
          <p:cNvPr id="8" name="Picture 7" descr="hp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467599" y="5410200"/>
            <a:ext cx="1500311" cy="121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Dell Business Structure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Hamilton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Business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Board of Directors (governing body)</a:t>
            </a:r>
          </a:p>
          <a:p>
            <a:r>
              <a:rPr lang="en-US" i="1" dirty="0" smtClean="0"/>
              <a:t>Management planning and oversight</a:t>
            </a:r>
            <a:r>
              <a:rPr lang="en-US" dirty="0" smtClean="0"/>
              <a:t> </a:t>
            </a:r>
          </a:p>
          <a:p>
            <a:r>
              <a:rPr lang="en-US" dirty="0" smtClean="0"/>
              <a:t>Leadership Development and Compensation Committee</a:t>
            </a:r>
          </a:p>
          <a:p>
            <a:r>
              <a:rPr lang="en-US" i="1" dirty="0" smtClean="0"/>
              <a:t>Strategic and operational planning</a:t>
            </a:r>
          </a:p>
          <a:p>
            <a:r>
              <a:rPr lang="en-US" i="1" dirty="0" smtClean="0"/>
              <a:t>Financial reporting</a:t>
            </a:r>
            <a:r>
              <a:rPr lang="en-US" dirty="0" smtClean="0"/>
              <a:t> </a:t>
            </a:r>
          </a:p>
          <a:p>
            <a:r>
              <a:rPr lang="en-US" i="1" dirty="0" smtClean="0"/>
              <a:t>Governance, compliance and risk management</a:t>
            </a:r>
          </a:p>
          <a:p>
            <a:r>
              <a:rPr lang="en-US" i="1" dirty="0" smtClean="0"/>
              <a:t>General advice to management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Business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Committees on Board</a:t>
            </a:r>
          </a:p>
          <a:p>
            <a:r>
              <a:rPr lang="en-US" i="1" dirty="0" smtClean="0"/>
              <a:t>Audit Committee</a:t>
            </a:r>
          </a:p>
          <a:p>
            <a:r>
              <a:rPr lang="en-US" i="1" dirty="0" smtClean="0"/>
              <a:t>Leadership </a:t>
            </a:r>
            <a:r>
              <a:rPr lang="en-US" i="1" dirty="0"/>
              <a:t>Development and Compensation </a:t>
            </a:r>
            <a:r>
              <a:rPr lang="en-US" i="1" dirty="0" smtClean="0"/>
              <a:t>Committee</a:t>
            </a:r>
          </a:p>
          <a:p>
            <a:r>
              <a:rPr lang="en-US" i="1" dirty="0"/>
              <a:t>Governance and Nominating Committee</a:t>
            </a:r>
            <a:r>
              <a:rPr lang="en-US" i="1" dirty="0" smtClean="0"/>
              <a:t> </a:t>
            </a:r>
          </a:p>
          <a:p>
            <a:r>
              <a:rPr lang="en-US" i="1" dirty="0"/>
              <a:t>Finance Committee</a:t>
            </a:r>
            <a:r>
              <a:rPr lang="en-US" i="1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IT Infrastructure</a:t>
            </a:r>
          </a:p>
          <a:p>
            <a:r>
              <a:rPr lang="en-US" dirty="0" smtClean="0"/>
              <a:t>IT Consulting</a:t>
            </a:r>
          </a:p>
          <a:p>
            <a:r>
              <a:rPr lang="en-US" dirty="0" smtClean="0"/>
              <a:t>Online Buying</a:t>
            </a:r>
          </a:p>
          <a:p>
            <a:r>
              <a:rPr lang="en-US" dirty="0" smtClean="0"/>
              <a:t>Cell Phones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Training/Wages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Leadership/Professional Development Programs</a:t>
            </a:r>
          </a:p>
          <a:p>
            <a:r>
              <a:rPr lang="en-US" dirty="0" smtClean="0"/>
              <a:t>Learning Through Experience</a:t>
            </a:r>
          </a:p>
          <a:p>
            <a:r>
              <a:rPr lang="en-US" dirty="0" smtClean="0"/>
              <a:t>Learning Through Others</a:t>
            </a:r>
          </a:p>
          <a:p>
            <a:r>
              <a:rPr lang="en-US" dirty="0" smtClean="0"/>
              <a:t>Training and Learning Programs</a:t>
            </a:r>
          </a:p>
          <a:p>
            <a:r>
              <a:rPr lang="en-US" dirty="0" smtClean="0"/>
              <a:t>Wages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Product/Price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Laptops</a:t>
            </a:r>
          </a:p>
          <a:p>
            <a:r>
              <a:rPr lang="en-US" dirty="0" smtClean="0"/>
              <a:t>Desktops</a:t>
            </a:r>
          </a:p>
          <a:p>
            <a:r>
              <a:rPr lang="en-US" dirty="0" smtClean="0"/>
              <a:t>Workstations</a:t>
            </a:r>
          </a:p>
          <a:p>
            <a:r>
              <a:rPr lang="en-US" dirty="0" smtClean="0"/>
              <a:t>Servers</a:t>
            </a:r>
          </a:p>
          <a:p>
            <a:r>
              <a:rPr lang="en-US" dirty="0" smtClean="0"/>
              <a:t>Services</a:t>
            </a:r>
          </a:p>
          <a:p>
            <a:r>
              <a:rPr lang="en-US" dirty="0" smtClean="0"/>
              <a:t>Monitors</a:t>
            </a:r>
          </a:p>
          <a:p>
            <a:r>
              <a:rPr lang="en-US" dirty="0" smtClean="0"/>
              <a:t>Printers</a:t>
            </a:r>
          </a:p>
          <a:p>
            <a:r>
              <a:rPr lang="en-US" dirty="0" smtClean="0"/>
              <a:t>Accessories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Price Comparisons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Dell?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buNone/>
            </a:pPr>
            <a:r>
              <a:rPr lang="en-US" dirty="0" smtClean="0"/>
              <a:t>Dell is a multinational information technology corporation that develops, sells, and supports computers and related products and services.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Dell in Brazil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Chase </a:t>
            </a:r>
            <a:r>
              <a:rPr lang="en-US" dirty="0" err="1" smtClean="0"/>
              <a:t>Luft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/ Benefit for Dell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Positives</a:t>
            </a:r>
          </a:p>
          <a:p>
            <a:pPr lvl="1"/>
            <a:r>
              <a:rPr lang="en-US" dirty="0" smtClean="0"/>
              <a:t>Brazil largest population in Latin America</a:t>
            </a:r>
          </a:p>
          <a:p>
            <a:pPr lvl="1"/>
            <a:r>
              <a:rPr lang="en-US" dirty="0" smtClean="0"/>
              <a:t>Personal computer sales increasing greatly</a:t>
            </a:r>
          </a:p>
          <a:p>
            <a:pPr lvl="1"/>
            <a:r>
              <a:rPr lang="en-US" dirty="0" smtClean="0"/>
              <a:t>Incentives (Guerra Fiscal)</a:t>
            </a:r>
          </a:p>
          <a:p>
            <a:pPr lvl="1"/>
            <a:r>
              <a:rPr lang="en-US" dirty="0" smtClean="0"/>
              <a:t>Help of POLO with Rio Grande de </a:t>
            </a:r>
            <a:r>
              <a:rPr lang="en-US" dirty="0" err="1" smtClean="0"/>
              <a:t>Sul</a:t>
            </a:r>
            <a:endParaRPr lang="en-US" dirty="0" smtClean="0"/>
          </a:p>
          <a:p>
            <a:pPr lvl="1"/>
            <a:r>
              <a:rPr lang="en-US" dirty="0" err="1" smtClean="0"/>
              <a:t>Mercosul</a:t>
            </a:r>
            <a:r>
              <a:rPr lang="en-US" dirty="0" smtClean="0"/>
              <a:t> free trade (60% production)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Negatives</a:t>
            </a:r>
          </a:p>
          <a:p>
            <a:pPr lvl="1"/>
            <a:r>
              <a:rPr lang="en-US" dirty="0" smtClean="0"/>
              <a:t>Change in State government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Cost/Benefit for Brazil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Positives</a:t>
            </a:r>
          </a:p>
          <a:p>
            <a:pPr lvl="1"/>
            <a:r>
              <a:rPr lang="en-US" dirty="0" smtClean="0"/>
              <a:t>Individual states could use as “anchor” </a:t>
            </a:r>
            <a:r>
              <a:rPr lang="en-US" dirty="0" err="1" smtClean="0"/>
              <a:t>investement</a:t>
            </a:r>
            <a:endParaRPr lang="en-US" dirty="0" smtClean="0"/>
          </a:p>
          <a:p>
            <a:pPr lvl="1"/>
            <a:r>
              <a:rPr lang="en-US" dirty="0" smtClean="0"/>
              <a:t>For Rio Grande de </a:t>
            </a:r>
            <a:r>
              <a:rPr lang="en-US" dirty="0" err="1" smtClean="0"/>
              <a:t>Sul</a:t>
            </a:r>
            <a:r>
              <a:rPr lang="en-US" dirty="0" smtClean="0"/>
              <a:t>, before change in State Government - POLO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Negatives</a:t>
            </a:r>
            <a:endParaRPr lang="en-US" dirty="0"/>
          </a:p>
          <a:p>
            <a:pPr lvl="1"/>
            <a:r>
              <a:rPr lang="en-US" dirty="0" smtClean="0"/>
              <a:t>Guerra Fiscal created intense competition</a:t>
            </a:r>
          </a:p>
          <a:p>
            <a:pPr lvl="1"/>
            <a:r>
              <a:rPr lang="en-US" dirty="0" smtClean="0"/>
              <a:t>TNC’s care only about their well being and not about country</a:t>
            </a:r>
          </a:p>
          <a:p>
            <a:pPr lvl="1"/>
            <a:r>
              <a:rPr lang="en-US" dirty="0" smtClean="0"/>
              <a:t>For Rio Grande de </a:t>
            </a:r>
            <a:r>
              <a:rPr lang="en-US" dirty="0" err="1" smtClean="0"/>
              <a:t>Sul</a:t>
            </a:r>
            <a:r>
              <a:rPr lang="en-US" dirty="0" smtClean="0"/>
              <a:t>, after change in State Government - POLO</a:t>
            </a:r>
          </a:p>
          <a:p>
            <a:pPr lvl="1"/>
            <a:endParaRPr lang="en-US" b="1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Factors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Culture Assimilation</a:t>
            </a:r>
          </a:p>
          <a:p>
            <a:pPr lvl="1"/>
            <a:r>
              <a:rPr lang="en-US" dirty="0" smtClean="0"/>
              <a:t>Understanding the Brazilian Business Environment</a:t>
            </a:r>
          </a:p>
          <a:p>
            <a:pPr lvl="1"/>
            <a:r>
              <a:rPr lang="en-US" dirty="0" smtClean="0"/>
              <a:t>Learning what the people like</a:t>
            </a:r>
          </a:p>
          <a:p>
            <a:pPr lvl="1"/>
            <a:r>
              <a:rPr lang="en-US" dirty="0" smtClean="0"/>
              <a:t>Figure out the market for technology and as a whole</a:t>
            </a:r>
          </a:p>
          <a:p>
            <a:r>
              <a:rPr lang="en-US" dirty="0" smtClean="0"/>
              <a:t>Reaching out to Latin American retailers</a:t>
            </a:r>
          </a:p>
          <a:p>
            <a:r>
              <a:rPr lang="en-US" dirty="0" smtClean="0"/>
              <a:t>Working through lack of infrastructure in areas</a:t>
            </a:r>
          </a:p>
          <a:p>
            <a:r>
              <a:rPr lang="en-US" dirty="0" smtClean="0"/>
              <a:t>Find ways to build stronger technology infrastructure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Quality Assurance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Quality Management System</a:t>
            </a:r>
          </a:p>
          <a:p>
            <a:endParaRPr lang="en-US" sz="2800" dirty="0" smtClean="0"/>
          </a:p>
          <a:p>
            <a:r>
              <a:rPr lang="en-US" sz="2800" dirty="0" smtClean="0"/>
              <a:t>Category / Task Order Specific Quality Control Plans</a:t>
            </a:r>
          </a:p>
          <a:p>
            <a:endParaRPr lang="en-US" sz="2800" dirty="0" smtClean="0"/>
          </a:p>
          <a:p>
            <a:r>
              <a:rPr lang="en-US" sz="2800" dirty="0" smtClean="0"/>
              <a:t>Annual Self-Assessments</a:t>
            </a:r>
          </a:p>
          <a:p>
            <a:endParaRPr lang="en-US" sz="2800" dirty="0" smtClean="0"/>
          </a:p>
          <a:p>
            <a:r>
              <a:rPr lang="en-US" sz="2800" dirty="0" smtClean="0"/>
              <a:t>Government Performance Assessment and Feedback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Foreign Sales</a:t>
            </a:r>
          </a:p>
          <a:p>
            <a:pPr lvl="1"/>
            <a:r>
              <a:rPr lang="en-US" dirty="0" smtClean="0"/>
              <a:t>2008, overseas growth in first quarter over 70%</a:t>
            </a:r>
          </a:p>
          <a:p>
            <a:pPr lvl="1"/>
            <a:r>
              <a:rPr lang="en-US" dirty="0" smtClean="0"/>
              <a:t>Cut U.S. jobs to cut cost, but China and other booming areas see job growth with sales growth</a:t>
            </a:r>
          </a:p>
          <a:p>
            <a:r>
              <a:rPr lang="en-US" dirty="0" smtClean="0"/>
              <a:t>“Green” Production</a:t>
            </a:r>
          </a:p>
          <a:p>
            <a:r>
              <a:rPr lang="en-US" dirty="0" smtClean="0"/>
              <a:t>Focus on Retailers</a:t>
            </a:r>
          </a:p>
          <a:p>
            <a:pPr lvl="1"/>
            <a:r>
              <a:rPr lang="en-US" dirty="0" smtClean="0"/>
              <a:t>Dropping of all kiosk stores in North America</a:t>
            </a:r>
            <a:endParaRPr lang="en-US" dirty="0"/>
          </a:p>
          <a:p>
            <a:pPr lvl="1"/>
            <a:r>
              <a:rPr lang="en-US" dirty="0" smtClean="0"/>
              <a:t>Focus on Online and Retail sales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33050" y="-1600200"/>
            <a:ext cx="1243350" cy="1143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PCs Limited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November 4, 1984 in Austin, Texas by Michael Dell.  </a:t>
            </a:r>
          </a:p>
          <a:p>
            <a:r>
              <a:rPr lang="en-US" dirty="0" smtClean="0"/>
              <a:t>Originally called PCs Limited</a:t>
            </a:r>
          </a:p>
          <a:p>
            <a:r>
              <a:rPr lang="en-US" dirty="0" smtClean="0"/>
              <a:t>Direct to consumer model</a:t>
            </a:r>
          </a:p>
          <a:p>
            <a:r>
              <a:rPr lang="en-US" dirty="0" smtClean="0"/>
              <a:t>First PC was the Turbo PC ($795)</a:t>
            </a:r>
          </a:p>
          <a:p>
            <a:r>
              <a:rPr lang="en-US" dirty="0" smtClean="0"/>
              <a:t>Grossed $73 million in first year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Computer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1988, changed name to Dell Computer Company</a:t>
            </a:r>
          </a:p>
          <a:p>
            <a:r>
              <a:rPr lang="en-US" dirty="0" smtClean="0"/>
              <a:t>Market capitalization grew from $50 million to $80 million</a:t>
            </a:r>
          </a:p>
          <a:p>
            <a:r>
              <a:rPr lang="en-US" dirty="0" smtClean="0"/>
              <a:t>IPO of 3.5 million shares at $8.50 per share</a:t>
            </a:r>
          </a:p>
          <a:p>
            <a:r>
              <a:rPr lang="en-US" dirty="0" smtClean="0"/>
              <a:t>In 1996, sold computers through their website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Inc.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Expanded into multimedia and home entertainment</a:t>
            </a:r>
          </a:p>
          <a:p>
            <a:r>
              <a:rPr lang="en-US" dirty="0" smtClean="0"/>
              <a:t>In 2003, changed name to Dell Inc.</a:t>
            </a:r>
          </a:p>
          <a:p>
            <a:r>
              <a:rPr lang="en-US" dirty="0" smtClean="0"/>
              <a:t>In 2004, Kevin Rollins new CEO</a:t>
            </a:r>
          </a:p>
          <a:p>
            <a:r>
              <a:rPr lang="en-US" dirty="0" smtClean="0"/>
              <a:t>Early 2005, “Most Admired Company”</a:t>
            </a:r>
          </a:p>
          <a:p>
            <a:r>
              <a:rPr lang="en-US" dirty="0" smtClean="0"/>
              <a:t>Late 2005, “It’s Bad to Worse at Dell”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Informal SEC investigation</a:t>
            </a:r>
          </a:p>
          <a:p>
            <a:r>
              <a:rPr lang="en-US" dirty="0" smtClean="0"/>
              <a:t>Misreporting quarterly financial information</a:t>
            </a:r>
          </a:p>
          <a:p>
            <a:r>
              <a:rPr lang="en-US" dirty="0" smtClean="0"/>
              <a:t>Class action lawsuits and NASDAQ de-listing</a:t>
            </a:r>
          </a:p>
          <a:p>
            <a:r>
              <a:rPr lang="en-US" dirty="0" smtClean="0"/>
              <a:t>Restate earnings after internal audit</a:t>
            </a:r>
          </a:p>
          <a:p>
            <a:r>
              <a:rPr lang="en-US" dirty="0" smtClean="0"/>
              <a:t>As of April 2010, investigation still open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Acquired in 2006</a:t>
            </a:r>
          </a:p>
          <a:p>
            <a:endParaRPr lang="en-US" dirty="0" smtClean="0"/>
          </a:p>
          <a:p>
            <a:r>
              <a:rPr lang="en-US" dirty="0" smtClean="0"/>
              <a:t>Switched to AMD processors</a:t>
            </a:r>
          </a:p>
          <a:p>
            <a:endParaRPr lang="en-US" dirty="0" smtClean="0"/>
          </a:p>
          <a:p>
            <a:r>
              <a:rPr lang="en-US" dirty="0" smtClean="0"/>
              <a:t>Michael Dell resumes position as CEO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212</TotalTime>
  <Words>1573</Words>
  <Application>Microsoft Office PowerPoint</Application>
  <PresentationFormat>On-screen Show (4:3)</PresentationFormat>
  <Paragraphs>303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Technic</vt:lpstr>
      <vt:lpstr>Dell in Brazil</vt:lpstr>
      <vt:lpstr>History of Dell</vt:lpstr>
      <vt:lpstr>History of Computers</vt:lpstr>
      <vt:lpstr>What is Dell?</vt:lpstr>
      <vt:lpstr>PCs Limited</vt:lpstr>
      <vt:lpstr>Dell Computer Company</vt:lpstr>
      <vt:lpstr>Dell Inc.</vt:lpstr>
      <vt:lpstr>Poor Performance</vt:lpstr>
      <vt:lpstr>Alienware</vt:lpstr>
      <vt:lpstr>Dell and Linux</vt:lpstr>
      <vt:lpstr>Financials 2010</vt:lpstr>
      <vt:lpstr>Financials 2010</vt:lpstr>
      <vt:lpstr>Financials 2011</vt:lpstr>
      <vt:lpstr>Dell Facilities</vt:lpstr>
      <vt:lpstr>Dell in Brazil</vt:lpstr>
      <vt:lpstr>Hortolandia</vt:lpstr>
      <vt:lpstr>Mini 3 Smartphone</vt:lpstr>
      <vt:lpstr>Challenges in Brazil</vt:lpstr>
      <vt:lpstr>Negotiations</vt:lpstr>
      <vt:lpstr>Other Things to Consider</vt:lpstr>
      <vt:lpstr>Education</vt:lpstr>
      <vt:lpstr>Social Inequality</vt:lpstr>
      <vt:lpstr>Legal – Marketing - Competition</vt:lpstr>
      <vt:lpstr>Foreign Investment</vt:lpstr>
      <vt:lpstr>Slide 25</vt:lpstr>
      <vt:lpstr>Forming a New Business</vt:lpstr>
      <vt:lpstr>Slide 27</vt:lpstr>
      <vt:lpstr>Labor Rights </vt:lpstr>
      <vt:lpstr>Visas</vt:lpstr>
      <vt:lpstr>Taxes</vt:lpstr>
      <vt:lpstr>Environmental Concerns</vt:lpstr>
      <vt:lpstr>Marketing</vt:lpstr>
      <vt:lpstr>Competitors in Brazil</vt:lpstr>
      <vt:lpstr>Dell Business Structure</vt:lpstr>
      <vt:lpstr>Dell Business Structure</vt:lpstr>
      <vt:lpstr>Dell Business Structure</vt:lpstr>
      <vt:lpstr>Strategic Approach</vt:lpstr>
      <vt:lpstr>Employee Training/Wages</vt:lpstr>
      <vt:lpstr>Product/Price Comparison</vt:lpstr>
      <vt:lpstr>Benefits of Dell in Brazil</vt:lpstr>
      <vt:lpstr>Cost / Benefit for Dell</vt:lpstr>
      <vt:lpstr>Cost/Benefit for Brazil</vt:lpstr>
      <vt:lpstr>Success Factors</vt:lpstr>
      <vt:lpstr>Quality Assurance</vt:lpstr>
      <vt:lpstr>Future Outlook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Computers</dc:title>
  <dc:creator>Kent</dc:creator>
  <cp:lastModifiedBy>astone</cp:lastModifiedBy>
  <cp:revision>48</cp:revision>
  <dcterms:created xsi:type="dcterms:W3CDTF">2010-12-07T04:56:45Z</dcterms:created>
  <dcterms:modified xsi:type="dcterms:W3CDTF">2010-12-07T16:42:08Z</dcterms:modified>
</cp:coreProperties>
</file>