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28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58697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bergconsulting.com.au/Berg_Consulting_Blog/what-is-blue-ocean-strategy-part-3-the-strategy-canva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4:</a:t>
            </a:r>
          </a:p>
          <a:p>
            <a:pPr lvl="0">
              <a:spcBef>
                <a:spcPts val="0"/>
              </a:spcBef>
              <a:buNone/>
            </a:pPr>
            <a:r>
              <a:rPr lang="en" sz="3600"/>
              <a:t>Focus on the Big Picture, Not the Numbers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Team 3: Cody Bruce, Alex Buslawski, Jessica Bussell,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Matthew Jimenez, Fabio Pinzon, Corey Smith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2051" y="3526975"/>
            <a:ext cx="1961949" cy="1616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Pioneers	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Value innovation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Mass following of customers</a:t>
            </a:r>
          </a:p>
          <a:p>
            <a:pPr marL="514350" lvl="0" indent="-285750">
              <a:spcBef>
                <a:spcPts val="0"/>
              </a:spcBef>
              <a:buFont typeface="Arial"/>
              <a:buChar char="•"/>
            </a:pPr>
            <a:r>
              <a:rPr lang="en" dirty="0"/>
              <a:t>Value curve diverges from the competition on the strategy canvas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Migrators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Value improvements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Business offerings better than most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Can go either way, hence the name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Settlers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Value imitation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Offer the same value, more or less, as the rest of the industry</a:t>
            </a:r>
          </a:p>
          <a:p>
            <a:pPr marL="514350" lvl="0" indent="-285750">
              <a:spcBef>
                <a:spcPts val="0"/>
              </a:spcBef>
              <a:buFont typeface="Arial"/>
              <a:buChar char="•"/>
            </a:pPr>
            <a:r>
              <a:rPr lang="en" dirty="0"/>
              <a:t>Today’s cash cows, but will generally not contribute much to future growth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Apple PMS Map</a:t>
            </a:r>
          </a:p>
        </p:txBody>
      </p:sp>
      <p:pic>
        <p:nvPicPr>
          <p:cNvPr id="132" name="Shape 132" descr="Apple PMS Map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7975" y="1017725"/>
            <a:ext cx="4552550" cy="364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http://bergconsulting.com.au/Berg_Consulting_Blog/what-is-blue-ocean-strategy-part-3-the-strategy-canvas</a:t>
            </a:r>
          </a:p>
          <a:p>
            <a:pPr marL="514350" lvl="0" indent="-285750">
              <a:spcBef>
                <a:spcPts val="0"/>
              </a:spcBef>
              <a:buFont typeface="Arial"/>
              <a:buChar char="•"/>
            </a:pPr>
            <a:r>
              <a:rPr lang="en" dirty="0"/>
              <a:t>https://www.blueoceanstrategy.com/tools/pms-map/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http://www.cohep.com/contenido/biblioteca/portaldoc25_3.pdf?4684407c0b72f2fcdb5f939daff2874b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Chapter 2 talked about creating a strategy for your company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Companies should </a:t>
            </a:r>
            <a:r>
              <a:rPr lang="en" u="sng" dirty="0"/>
              <a:t>focus on the big picture, not the numbers</a:t>
            </a:r>
          </a:p>
          <a:p>
            <a:pPr marL="971550" lvl="1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Difference between blue ocean moves and tactical red ocean moves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How to do this?</a:t>
            </a:r>
          </a:p>
          <a:p>
            <a:pPr marL="971550" lvl="1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4 steps of visualizing strategy</a:t>
            </a:r>
          </a:p>
          <a:p>
            <a:pPr marL="971550" lvl="1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Pioneer-Migrator-Settler Map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1: Visual Awakening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Discuss changes in strategy before resolving the issues in difference of opinion about the current state of play is often a mistake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Executives often ignore the need for change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EFS (European Financial Services)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150 year-old financial service group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First one to adopt the process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Yielded a 30 percent revenue boost in its initial year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2: Visual Exploration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Getting a first hand visual. 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“A company should never outsource its eyes”</a:t>
            </a:r>
          </a:p>
          <a:p>
            <a:pPr marL="45720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3: Visual Strategy Fair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9250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900"/>
              <a:t>Any idea that takes more than ten minutes to communicate is probably too complicated to be any good.</a:t>
            </a:r>
          </a:p>
          <a:p>
            <a:pPr marL="457200" lvl="0" indent="-349250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900"/>
              <a:t>Buyers from all markets had a basic set of needs and expected similar services. If you met those needs, customers would happily forgo everything else. </a:t>
            </a:r>
          </a:p>
          <a:p>
            <a:pPr marL="457200" lvl="0" indent="-349250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900"/>
              <a:t>The teams were finally able to complete their mission and were able to draw a value curve that was a truer likeness of the existing strategic profile.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4: Visual Communication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Communicating the future strategy is the most important part of developing a new strategy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On one page, distribute your before-and-after strategic profiles for easy comparison</a:t>
            </a:r>
          </a:p>
          <a:p>
            <a:pPr marL="514350" lvl="0" indent="-285750">
              <a:spcBef>
                <a:spcPts val="0"/>
              </a:spcBef>
              <a:buFont typeface="Arial"/>
              <a:buChar char="•"/>
            </a:pPr>
            <a:r>
              <a:rPr lang="en" dirty="0"/>
              <a:t>Top management should communicate the new strategy to their direct subordinates, who should spread the word to their direct subordinates and so 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Strategy Handout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2212" y="1152475"/>
            <a:ext cx="4679575" cy="388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Using the Pioneer-Migrator-Settler Map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Pioneers</a:t>
            </a:r>
          </a:p>
          <a:p>
            <a:pPr marL="971550" lvl="1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Are all powerful sources of profitable growth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Migrators</a:t>
            </a:r>
          </a:p>
          <a:p>
            <a:pPr marL="971550" lvl="1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Offer improved value but not innovative value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Settlers</a:t>
            </a:r>
          </a:p>
          <a:p>
            <a:pPr marL="971550" lvl="1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Do not contribute to growth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hape 108" descr="PMS Maps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6816" y="830174"/>
            <a:ext cx="5455357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Macintosh PowerPoint</Application>
  <PresentationFormat>On-screen Show (16:9)</PresentationFormat>
  <Paragraphs>54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Average</vt:lpstr>
      <vt:lpstr>Oswald</vt:lpstr>
      <vt:lpstr>slate</vt:lpstr>
      <vt:lpstr>Chapter 4: Focus on the Big Picture, Not the Numbers</vt:lpstr>
      <vt:lpstr>Introduction</vt:lpstr>
      <vt:lpstr>Step 1: Visual Awakening</vt:lpstr>
      <vt:lpstr>Step 2: Visual Exploration</vt:lpstr>
      <vt:lpstr>Step 3: Visual Strategy Fair</vt:lpstr>
      <vt:lpstr>Step 4: Visual Communication</vt:lpstr>
      <vt:lpstr>Example Strategy Handout</vt:lpstr>
      <vt:lpstr>Using the Pioneer-Migrator-Settler Map</vt:lpstr>
      <vt:lpstr>PowerPoint Presentation</vt:lpstr>
      <vt:lpstr>Pioneers  </vt:lpstr>
      <vt:lpstr>Migrators</vt:lpstr>
      <vt:lpstr>Settlers</vt:lpstr>
      <vt:lpstr>Apple PMS Map</vt:lpstr>
      <vt:lpstr>Sources</vt:lpstr>
      <vt:lpstr>http://www.cohep.com/contenido/biblioteca/portaldoc25_3.pdf?4684407c0b72f2fcdb5f939daff2874b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Focus on the Big Picture, Not the Numbers</dc:title>
  <cp:lastModifiedBy>Big Daddy Pinzon</cp:lastModifiedBy>
  <cp:revision>1</cp:revision>
  <dcterms:modified xsi:type="dcterms:W3CDTF">2016-10-03T04:10:47Z</dcterms:modified>
</cp:coreProperties>
</file>