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Roboto Slab"/>
      <p:regular r:id="rId29"/>
      <p:bold r:id="rId30"/>
    </p:embeddedFont>
    <p:embeddedFont>
      <p:font typeface="Robo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Slab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regular.fntdata"/><Relationship Id="rId30" Type="http://schemas.openxmlformats.org/officeDocument/2006/relationships/font" Target="fonts/RobotoSlab-bold.fntdata"/><Relationship Id="rId11" Type="http://schemas.openxmlformats.org/officeDocument/2006/relationships/slide" Target="slides/slide7.xml"/><Relationship Id="rId33" Type="http://schemas.openxmlformats.org/officeDocument/2006/relationships/font" Target="fonts/Roboto-italic.fntdata"/><Relationship Id="rId10" Type="http://schemas.openxmlformats.org/officeDocument/2006/relationships/slide" Target="slides/slide6.xml"/><Relationship Id="rId32" Type="http://schemas.openxmlformats.org/officeDocument/2006/relationships/font" Target="fonts/Robot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9.jpg"/><Relationship Id="rId4" Type="http://schemas.openxmlformats.org/officeDocument/2006/relationships/image" Target="../media/image0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Relationship Id="rId4" Type="http://schemas.openxmlformats.org/officeDocument/2006/relationships/image" Target="../media/image0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Strategies for Competing in International Markets 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536225" y="3057075"/>
            <a:ext cx="5879700" cy="106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Team 6: Courtney Estrada, Alexa Bumgarner, Dustin Lang, Zach Mays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Export Strategies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Good initial strategy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Minimal capital needed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Home based production and export strategy helps minimize direct investments in foreign countries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Can experience vulnerability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Manufacturing costs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Shipping costs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Changes in currency exchange rate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Tariffs and trade barriers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Licensing Strategies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Technology, brand, patents without capability or resources to enter international market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Income from royalties, but cost and risk goes to licensee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Disadvantage: lose some control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Examples: software and pharmaceutical companies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Franchising Strategies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For international expansion of services and retailers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McDonald’s, Yum! Brands, 7-Eleven, Hilton Hotels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Advantage: franchisee most of costs and risks while franchisor maintains quality control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Disadvantage: deciding if things should change to appeal to different cultures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Foreign Subsidiary Strategies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For companies that prefer direct control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Establish a subsidiary by: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Acquiring a foreign company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Establish operations from ground up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Greenfield venture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Alliance and Joint Venture Strategies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Reasons for cross-alliances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Knowledge of local government regulations, buying habits and product preferences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Capture economies of scale in production/marketing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Share distribution facilities and dealer networks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Learning from each other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Gain agreement on technical standards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Risks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Partner’s knowledge is useless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Communication challenges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Losing competitive advantage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International Strategies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three approaches for competing internationally"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624" y="1243750"/>
            <a:ext cx="4676675" cy="350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Multidomestic- “think-local, act-local”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Producing different product versions for different local markets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Adapting marketing/distribution to fit customs, cultures, regulations, market requirements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Only possible when decision making is decentralized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Local managers have more say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Drawbacks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Can be less innovative because efforts are not integrated across borders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Higher production/distribution costs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There isn’t one worldwide competitive advantage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Global- “think global, act-global”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Standardized, globally integrated approach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Sell same products/services under same brand name everywhere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Emphasis on building a global name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Beneficial when high volumes lower costs (spreading fixed costs)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Drawbacks: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Can’t address local needs as precisely as local rivals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Less responsive to changes in local market conditions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Raises transportation costs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Higher coordination costs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Transnational- “think-global, act-local”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i="1" lang="en"/>
              <a:t>Glocalization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Uses mass-customization techniques to address local preferences in a semistandard manner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Electronic Arts: two major design studies and four smaller studios worldwide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FiFA and NFL, NBA, NASCAR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Drawbacks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Most difficult to implement because of complexity of varying elements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Dealing with conflicting objectives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Costly and time-consuming, uncertain outcome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International Competitive Advantage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Use location to your advantage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Transfer resources from one country to another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Utilize opportunities specific to international businesses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Enter a Foreign Markets?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Gain access to new customers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Achieve lower cost through economies of scale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To further exploit its come competencies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Gain access to resources and capabilities located in foreign markets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To spread its business risk across a wider market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Using Location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Concentrated?												Dispersed?</a:t>
            </a:r>
          </a:p>
        </p:txBody>
      </p:sp>
      <p:pic>
        <p:nvPicPr>
          <p:cNvPr descr="nike-free-running-shoes-136490.jpg"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99" y="2853399"/>
            <a:ext cx="3244174" cy="2100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ered-accountant-toronto2.jpg"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5575" y="2853400"/>
            <a:ext cx="3360528" cy="210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Transferring Resources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disney-fireworks-castle-DISNEY1215.jpg"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625" y="1489825"/>
            <a:ext cx="5292756" cy="33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GM and its International Brands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016-chevrolet-ss-014.jpg"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2388462"/>
            <a:ext cx="3868800" cy="217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6-Holden-Commodore-SS-V-Redline-VFII-1280x818.jpg"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1200" y="2388475"/>
            <a:ext cx="3604899" cy="219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Profit Sanctuaries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Most significant amount of company profits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Can be used to launch offensives and defend against rivals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GM Profit Sanctuaries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Profit sanctuary in United States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Allowed it to create a huge market share in China</a:t>
            </a:r>
          </a:p>
        </p:txBody>
      </p:sp>
      <p:pic>
        <p:nvPicPr>
          <p:cNvPr descr="SAIC-GM_logo (1).jpg"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400" y="2773072"/>
            <a:ext cx="2025200" cy="22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Competing Across Borders Makes Strategy-Making more Complex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87900" y="1441849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Different countries have different home country advantages in different industries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There are location-based advantages to conducting particular value chain activities in different parts of the world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Different government policies, tax rates, inflation rates, and other economic conditions make the general business climate in some countries favorable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Companies face risk due to adverse shift in currency exchange rates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Differences in buyers tastes and preferences present a challenge for companies concerning customizing vs. standardizing their products and services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Porter’s Diamond of National Competitive Advantage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87900" y="1489825"/>
            <a:ext cx="4217100" cy="310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Home Country Advantage: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Demand Conditions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Factor Conditions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Related and Supporting Industries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Firm Strategy, Structure, and Rivalry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123" y="861374"/>
            <a:ext cx="3233525" cy="390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Locating Value Chain Activities Advantageously 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Companies are building production facilities in low cost countries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Closer to needed resources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Research and Development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Shanghai GM 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150" y="2400642"/>
            <a:ext cx="2601674" cy="216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Government Policies &amp; Economic Conditions in Host Countries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Some governments try to attract foreign business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While others try to make it more difficult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Political risks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Economic Risk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Risk of Adverse Exchange Rate Shifts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 weaker U.S. dollar is an economically favorable exchange rate shift for manufacturing plants in the U.S.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Eliminates foreign cost advantage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Makes foreign goods more expensive for U.S. buyer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Enables U.S.-made good to be sold at lower prices in countries with stronger currency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Increases the dollar value of profits a company earns in foreign markets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Currency exchange rates are typically unpredictable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Differences in Demographic, Cultural, and Market Conditions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Buyers tastes vary from country-to-country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Leads to questions of customizing or standardizing products in each market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25" y="2603975"/>
            <a:ext cx="3491825" cy="196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3950" y="2603975"/>
            <a:ext cx="3226767" cy="196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Strategic Options For Entering International Markets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Export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Licensing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Franchising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Foreign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Alliance and Joint Venture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