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Roboto-bold.fntdata"/><Relationship Id="rId10" Type="http://schemas.openxmlformats.org/officeDocument/2006/relationships/slide" Target="slides/slide6.xml"/><Relationship Id="rId21" Type="http://schemas.openxmlformats.org/officeDocument/2006/relationships/font" Target="fonts/Roboto-regular.fntdata"/><Relationship Id="rId13" Type="http://schemas.openxmlformats.org/officeDocument/2006/relationships/slide" Target="slides/slide9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Build Execution into Strategy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100" y="2715933"/>
            <a:ext cx="8222100" cy="7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Group 6: Courtney Estrada, Alexa Baumgarner,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Dustin Lang, &amp; Zachery Mays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Emotional and Intellectual Recognition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Emotional Recognition: Respected as a person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Intellectual Recognition: Respected as being intelligent</a:t>
            </a:r>
          </a:p>
        </p:txBody>
      </p:sp>
      <p:pic>
        <p:nvPicPr>
          <p:cNvPr descr="respect.jp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174" y="2418225"/>
            <a:ext cx="4547425" cy="18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Intangible Capital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employees are given emotional and intellectual recognition, they trust and cooperate with their company.  This is a hugely important resource called “intangible capital.”</a:t>
            </a:r>
          </a:p>
        </p:txBody>
      </p:sp>
      <p:pic>
        <p:nvPicPr>
          <p:cNvPr descr="529e5ed802554.image.gif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525" y="2483075"/>
            <a:ext cx="3713774" cy="238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Consequences of Violating Fair Process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Employees withhold ideas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Low employee retention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Retributive Justice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External Stakeholders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Lockheed Martin and Pentagon both failed to follow fair process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Project cost exponentially more time and money because of it</a:t>
            </a:r>
          </a:p>
        </p:txBody>
      </p:sp>
      <p:pic>
        <p:nvPicPr>
          <p:cNvPr descr="F-35-double-break-820x450.jp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96525"/>
            <a:ext cx="4253124" cy="23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GM Ignition Switch Issue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30 million cars recalled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 least 124 deaths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No communication within company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Reimplementation of Fair Process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AEAAQAAAAAAAAbHAAAAJGJiODNkZDRkLWYzYzYtNDg3Yi05NWZkLTcyZDE3OTM2YTg5ZA.jp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724" y="2559196"/>
            <a:ext cx="4076749" cy="23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6000"/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Execution in a Blue Ocean 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Strategy from the top down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“To build people’s trust and commitment deep in the ranks and inspire their voluntary cooperation, companies need to build execution into strategy for the start”</a:t>
            </a:r>
          </a:p>
          <a:p>
            <a:pPr indent="-3556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Fair process is key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Poor Process Can Ruin Strategy Execution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How a “win-win” strategic move can be doomed from the start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Re-build trust</a:t>
            </a:r>
          </a:p>
          <a:p>
            <a:pPr indent="-3556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Ford and GM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025" y="2783775"/>
            <a:ext cx="3640725" cy="167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irst ford model T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50" y="2508663"/>
            <a:ext cx="2972024" cy="22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Power of Fair Process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57275" y="1214125"/>
            <a:ext cx="4275000" cy="33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Procedural justice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Casual flow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00" y="1216475"/>
            <a:ext cx="4164858" cy="312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Three E Principles of Fair Process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452050"/>
            <a:ext cx="8520600" cy="311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Engagement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Explanation </a:t>
            </a:r>
          </a:p>
          <a:p>
            <a:pPr indent="-3683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Expectation Clarity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600" y="309662"/>
            <a:ext cx="2759499" cy="452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Elco’s Plan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Replace batch-manufacturing with cellular manufacturing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Install first at the Chester plant then at the High Park plant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“The theory was good. In practice, however, things took an unpredicted turn.”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r">
              <a:spcBef>
                <a:spcPts val="0"/>
              </a:spcBef>
              <a:buNone/>
            </a:pPr>
            <a:r>
              <a:rPr lang="en"/>
              <a:t>-Blue Ocean Strategy, page 177.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Even a well thought out plan can go unexpectedly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Practicing fair process can make the worst employee better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People in the front line care about proper process as much as the top line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Three E Principles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Engagement, explanation, expectation clarity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COMMUNICATION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