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verage" panose="020B0604020202020204" charset="0"/>
      <p:regular r:id="rId27"/>
    </p:embeddedFont>
    <p:embeddedFont>
      <p:font typeface="Oswal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1132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09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63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83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091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873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079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383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321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296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321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23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563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95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5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3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51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162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10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47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98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y.com/videos/wells-fargo-will-pay-the-price-for-phony-account-scanda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4501088/wells-fargo-ceo-senate-hear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443725" y="800399"/>
            <a:ext cx="8354100" cy="154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959" b="1"/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CES: Chapter 9 </a:t>
            </a:r>
            <a:br>
              <a:rPr lang="en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959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Ethics, Corporate Social Responsibility, Environmental Sustainability, and Strategy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443714" y="2907386"/>
            <a:ext cx="8354100" cy="13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Team 5 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Jamie Bowlin, Kristen Righter,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Kristine Kauneckas &amp; Chris Williams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44809" y="205978"/>
            <a:ext cx="8660119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DRIVERS OF UNETHICAL BUSINESS STRATEGIES AND BEHAVIOR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“Business of business is business not ethics”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three main drivers: 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Faulty oversight 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pressures on managers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culture that puts profitability above all else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 i="1">
                <a:latin typeface="Arial"/>
                <a:ea typeface="Arial"/>
                <a:cs typeface="Arial"/>
                <a:sym typeface="Arial"/>
              </a:rPr>
              <a:t>When there are incentives that drive unethical outcomes, then research shows that even the most ethical people may falter - Azish Filabi, Ethical Systems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Wells Fargo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http://www.newsy.com/videos/wells-fargo-will-pay-the-price-for-phony-account-scandal/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SHOULD COMPANY STRATEGIES BE ETHICAL?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main reasons: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Promotes positive company image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business and serves the self interests of shareholders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7492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 of Ethical Wrongdoing 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16175" y="829926"/>
            <a:ext cx="8229600" cy="408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29950"/>
            <a:ext cx="2119974" cy="422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225" y="853075"/>
            <a:ext cx="2119974" cy="417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2224" y="829951"/>
            <a:ext cx="2119974" cy="4224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Wells Fargo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http://time.com/4501088/wells-fargo-ceo-senate-hearing/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33142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4F81BD"/>
              </a:buClr>
              <a:buSzPct val="25000"/>
              <a:buFont typeface="Calibri"/>
              <a:buNone/>
            </a:pPr>
            <a:r>
              <a:rPr lang="en" sz="2400">
                <a:solidFill>
                  <a:srgbClr val="4F81BD"/>
                </a:solidFill>
              </a:rPr>
              <a:t>The Five Components of a Corporate Social Responsibility Strategy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331056"/>
            <a:ext cx="8229600" cy="32635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700" y="1186400"/>
            <a:ext cx="6848242" cy="355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Social Responsibility and the Triple Bottom Line</a:t>
            </a:r>
            <a:r>
              <a:rPr lang="en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371600" marR="0" lvl="2" indent="-520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20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350" y="1131550"/>
            <a:ext cx="5197400" cy="395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 in Business Practices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Sustainability: The relationship of a company to its environment and its use of natural resources.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Business Practices: Those that meet needs of the present without compromising the ability to meet the needs of the future.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the Link 	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CSR strategies and environmental sustainability strategies provide valuable social benefits and fulfill customer needs in a fashion that can lead to competitive advantage.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Moral Case for Corporate Social Responsibility and Environmentally Sustainable Business Practices 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187" y="1748999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action a company takes can be interpreted as a statement of what it stands for.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634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MEAN BY BUSINESS ETHICS?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87451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Ethics: </a:t>
            </a:r>
            <a:r>
              <a:rPr lang="en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application of ethical principles and standards to the actions and decisions of business organizations and the conduct of their personnel.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-292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 business principles are not materially different from ethical principles in general. 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1207179" y="143471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Business Case for Corporate Social Responsibility and Environmentally Sustainable Business Practices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247826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buyer patronage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the risk of reputation damaging incidence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costs and enhance employee recruiting and workforce retention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 for revenue enhancement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long term interests of shareholders 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Screen Shot 2016-10-19 at 12.02.5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03693" y="233567"/>
            <a:ext cx="8736600" cy="110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ETHICAL STANDARDS COME FROM – </a:t>
            </a:r>
            <a:b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THEY UNIVERSAL OR DEPENDENT ON LOCAL NORMS?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37112" y="1498132"/>
            <a:ext cx="8229600" cy="328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Ethical Universalism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Ethical Relativism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Social Contracts Theory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Ethical Universalism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understandings across multiple cultures and countries about what constitutes right and wrong.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transcend culture, society, and religion.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Ethical Relativism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societal customs and cultures have different values and standards for right and wrong.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ethical or not depends on local customs and social norms.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Social Contracts Theory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middle position between ethical universalism and ethical relativism.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114181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WHY ETHICAL STANDARDS IMPACT THE TASKS OF CRAFTING AND EXECUTING STRATEGY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litmus test of whether a company’s code of ethic is cosmetic is the extent to which it is embraced in crafting strategy and in operating the business day to day.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Sarbanes-Oxley Act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Screen Shot 2016-10-19 at 1.22.41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8698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On-screen Show (16:9)</PresentationFormat>
  <Paragraphs>65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Average</vt:lpstr>
      <vt:lpstr>Oswald</vt:lpstr>
      <vt:lpstr>Arial</vt:lpstr>
      <vt:lpstr>slate</vt:lpstr>
      <vt:lpstr> CES: Chapter 9  Ethics, Corporate Social Responsibility, Environmental Sustainability, and Strategy </vt:lpstr>
      <vt:lpstr>WHAT DO WE MEAN BY BUSINESS ETHICS? </vt:lpstr>
      <vt:lpstr>PowerPoint Presentation</vt:lpstr>
      <vt:lpstr>WHERE DO ETHICAL STANDARDS COME FROM –  ARE THEY UNIVERSAL OR DEPENDENT ON LOCAL NORMS? </vt:lpstr>
      <vt:lpstr>School of Ethical Universalism </vt:lpstr>
      <vt:lpstr>School of Ethical Relativism </vt:lpstr>
      <vt:lpstr>Integrated Social Contracts Theory</vt:lpstr>
      <vt:lpstr>HOW AND WHY ETHICAL STANDARDS IMPACT THE TASKS OF CRAFTING AND EXECUTING STRATEGY</vt:lpstr>
      <vt:lpstr>PowerPoint Presentation</vt:lpstr>
      <vt:lpstr>DRIVERS OF UNETHICAL BUSINESS STRATEGIES AND BEHAVIOR </vt:lpstr>
      <vt:lpstr>Wells Fargo </vt:lpstr>
      <vt:lpstr>WHY SHOULD COMPANY STRATEGIES BE ETHICAL?</vt:lpstr>
      <vt:lpstr>Costs of Ethical Wrongdoing </vt:lpstr>
      <vt:lpstr>Wells Fargo </vt:lpstr>
      <vt:lpstr>The Five Components of a Corporate Social Responsibility Strategy</vt:lpstr>
      <vt:lpstr>Corporate Social Responsibility and the Triple Bottom Line </vt:lpstr>
      <vt:lpstr>Sustainability in Business Practices </vt:lpstr>
      <vt:lpstr>Creating the Link  </vt:lpstr>
      <vt:lpstr>The Moral Case for Corporate Social Responsibility and Environmentally Sustainable Business Practices </vt:lpstr>
      <vt:lpstr>The Business Case for Corporate Social Responsibility and Environmentally Sustainable Business Practices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CES: Chapter 9  Ethics, Corporate Social Responsibility, Environmental Sustainability, and Strategy </dc:title>
  <dc:creator>Kristen</dc:creator>
  <cp:lastModifiedBy>Kristen Righter</cp:lastModifiedBy>
  <cp:revision>1</cp:revision>
  <dcterms:modified xsi:type="dcterms:W3CDTF">2016-10-21T12:50:26Z</dcterms:modified>
</cp:coreProperties>
</file>