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671250" y="-186600"/>
            <a:ext cx="7801500" cy="353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Chapter Four: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Focus on the Big Picture, 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Not the Numbers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3265725"/>
            <a:ext cx="8222100" cy="816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Kerwin, Brent, Justin, Jake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Pioneer-Migrator-Settler (PMS) Map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PMS Map</a:t>
            </a:r>
            <a:r>
              <a:rPr lang="en"/>
              <a:t>: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analyses a company or industry's product portfolio and reveals the growth potential of existing and planned products and services.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228600" lvl="0" marL="457200" rtl="0">
              <a:spcBef>
                <a:spcPts val="0"/>
              </a:spcBef>
              <a:buClr>
                <a:srgbClr val="222222"/>
              </a:buClr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Walmart - portfolio every year to ensure they are on a path of growth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Pioneer-Migrator-Settler (PMS) Map Cont’d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Helps managers predict and plan the company’s future growth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Pioneers: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Strategists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Most powerful sources of profitable growth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These businesses have a great amount of customers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Settlers: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They settle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Dont usually contribute to the company’s future growth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Migrators: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Fall in between the Red Ocean and the Blue Ocean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Most their business offerings are better than most the marketplace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ms map .jpg"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1575" y="417749"/>
            <a:ext cx="5771099" cy="413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/>
              <a:t>Red Ocean Strategic Planning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b="1" lang="en" sz="2400"/>
              <a:t>Conflicting Agendas 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b="1" lang="en" sz="2400"/>
              <a:t>Irrelevant Numbers 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b="1" lang="en" sz="2400"/>
              <a:t>Muddled Strategies </a:t>
            </a:r>
          </a:p>
          <a:p>
            <a:pPr indent="-3810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b="1" lang="en" sz="2400"/>
              <a:t>Costly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b="1" lang="en" sz="2400"/>
              <a:t>No Clear Direction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EQUALS = Undifferentiated Strategy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download.jp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350" y="1229875"/>
            <a:ext cx="8359949" cy="350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Strategy Canvas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9875"/>
            <a:ext cx="8832300" cy="370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Profile of Industry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Profile of Co</a:t>
            </a:r>
            <a:r>
              <a:rPr b="1" lang="en"/>
              <a:t>mpetitors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Profile of Company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trategic-canvas.png"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9200" y="1476474"/>
            <a:ext cx="6414800" cy="333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275550"/>
            <a:ext cx="8520600" cy="64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Visualizing Strategy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918450"/>
            <a:ext cx="8520600" cy="365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1. </a:t>
            </a:r>
            <a:r>
              <a:rPr b="1" lang="en"/>
              <a:t>Visual Awaking:</a:t>
            </a:r>
            <a:r>
              <a:rPr lang="en" sz="1400"/>
              <a:t> </a:t>
            </a:r>
            <a:r>
              <a:rPr lang="en" sz="1600">
                <a:solidFill>
                  <a:srgbClr val="000000"/>
                </a:solidFill>
              </a:rPr>
              <a:t>Compare your business with your competitors’ by drawing your “as is” strategy canvas. See where your strategy canvas needs to change.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2. Visual Exploration: </a:t>
            </a:r>
            <a:r>
              <a:rPr lang="en" sz="1600">
                <a:solidFill>
                  <a:srgbClr val="000000"/>
                </a:solidFill>
              </a:rPr>
              <a:t>Observe the distinctive advantages of alternative products and services. See which factors you should eliminate, reduce raise, create, or change.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3. Visual Strategy Fair: </a:t>
            </a:r>
            <a:r>
              <a:rPr lang="en" sz="1600">
                <a:solidFill>
                  <a:srgbClr val="000000"/>
                </a:solidFill>
              </a:rPr>
              <a:t>Draw your “to be” strategy canvas based on insights from field observations. Get feedback on alternative strategy canvases from customers, competitors’ customers.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4. Visual Communication:</a:t>
            </a:r>
            <a:r>
              <a:rPr lang="en" sz="1600">
                <a:solidFill>
                  <a:srgbClr val="000000"/>
                </a:solidFill>
              </a:rPr>
              <a:t>Distribute your before-and-after strategic profiles on one page for easy comparison. Support only those projects and operational moves that allow your company to close the gaps to actualize the new strategy.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/>
              <a:t>2’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1: Visual Awakening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Evaluate Current Strategy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Create Strategy Canvas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Differentiate With a Tagline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“Save Money. Live Better”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-Walmart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4400" y="541774"/>
            <a:ext cx="3320351" cy="4367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2: Visual Exploration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Physically go into the field and explore the six paths to creating blue oceans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  <a:buChar char="○"/>
            </a:pPr>
            <a:r>
              <a:rPr lang="en"/>
              <a:t>It is imperative that managers witness first-hand how people perceive their products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Determine the distinctive advantages of alternative products and services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  <a:buChar char="○"/>
            </a:pPr>
            <a:r>
              <a:rPr lang="en"/>
              <a:t>This allows companies to see what else customers are buying that fulfill their needs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Identify which factors you should eliminate, create, or exchange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  <a:buChar char="○"/>
            </a:pPr>
            <a:r>
              <a:rPr lang="en"/>
              <a:t>Managers should identify what customers feel strongly about </a:t>
            </a:r>
          </a:p>
          <a:p>
            <a:pPr indent="0" lvl="0" marL="45720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3: Visual Strategy Fair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Create new strategies based on information gathered from field operations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Pitch new strategies to micro and macro constituents of the firm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Receive feedback on alternative strategies from customers, competitor’s customers, and noncustomers 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Info is gathered from the research that is collected when managers go out and see what is important and what is not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Use this feedback to develop the best “to be” future strategy </a:t>
            </a:r>
          </a:p>
          <a:p>
            <a:pPr indent="-228600" lvl="1" marL="914400">
              <a:lnSpc>
                <a:spcPct val="150000"/>
              </a:lnSpc>
              <a:spcBef>
                <a:spcPts val="0"/>
              </a:spcBef>
            </a:pPr>
            <a:r>
              <a:rPr lang="en"/>
              <a:t>Once feedback is recieved, firms can begin to create a new value curve that better meets customers and noncustomers expectations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4: Visual Communication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final step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Communicate in a way the employee can easily understand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EFS (European Financial Services) - distributed a one page picture showing its new and old strategic profile.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Easy for the employees to understand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Every employee could then see where the company stood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Employees were so motivated they posted the new priorities in their cubicles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Effective and Efficient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