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04a8f4272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04a8f4272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fc05ffbf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fc05ffbf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fc05ffbf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fc05ffb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4a8f427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4a8f427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4a8f427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4a8f427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4a8f427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4a8f427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04a8f4272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04a8f427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04a8f427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04a8f427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04a8f427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04a8f427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04a8f427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04a8f427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04a8f4272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04a8f427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Industry Analysis: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Electronic Computer Manufacturing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Apple Inc.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10:00 AM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Emilye Webb, Maddie Campbell, Christian Todd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Overall Industry Attractiveness Continued 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5483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Due to the constant need of PCs by business, government, etc., the Electronic Computer Industry will always be alive.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industry is attractive, because they continue to grow and innovate as consumers urge for more technology. </a:t>
            </a:r>
            <a:endParaRPr/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Success Factors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Apple, Dell, and Intel have all been successful throughout the years, just some more than others.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IBook (1999-2006)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Macbook Pro (2006-Present)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 of </a:t>
            </a:r>
            <a:r>
              <a:rPr lang="en"/>
              <a:t>Competitive</a:t>
            </a:r>
            <a:r>
              <a:rPr lang="en"/>
              <a:t> Forces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Threat of new entrants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Bargaining power of buyers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Bargaining power of suppliers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Threat of </a:t>
            </a:r>
            <a:r>
              <a:rPr lang="en"/>
              <a:t>substitute</a:t>
            </a:r>
            <a:r>
              <a:rPr lang="en"/>
              <a:t> products or services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Rivalry amongst existing competitors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Electronic Computer Manufacturing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Began in the 19th century with the first digital computer, the Analytical Engine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influences the first mechanical computer and this was the beginning of a computer revolution that would change the world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ENIAC was completed in 1946 and was the first general-purpose electronic computer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government, many businesses, and scientists began using the computer </a:t>
            </a:r>
            <a:r>
              <a:rPr lang="en"/>
              <a:t>because</a:t>
            </a:r>
            <a:r>
              <a:rPr lang="en"/>
              <a:t> they thought it was an adequate tool for many areas of business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industry is continuing to grow and there is nothing that </a:t>
            </a:r>
            <a:r>
              <a:rPr lang="en"/>
              <a:t>points</a:t>
            </a:r>
            <a:r>
              <a:rPr lang="en"/>
              <a:t> to the end of this industry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Mainly focuses on personal computers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 the industry deals with input/output devices such as printers, keyboards, and monitors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Electronic Computer </a:t>
            </a:r>
            <a:r>
              <a:rPr lang="en"/>
              <a:t>Manufacturing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52 companies within this industry and Apple Inc. is the number one company in the industry based on revenue with a revenue of $265,595,000,000 in 2018 alone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of the reason Apple INc. is dominating the industry is </a:t>
            </a:r>
            <a:r>
              <a:rPr lang="en"/>
              <a:t>because</a:t>
            </a:r>
            <a:r>
              <a:rPr lang="en"/>
              <a:t> the </a:t>
            </a:r>
            <a:r>
              <a:rPr lang="en"/>
              <a:t>constantly</a:t>
            </a:r>
            <a:r>
              <a:rPr lang="en"/>
              <a:t> come out with new and </a:t>
            </a:r>
            <a:r>
              <a:rPr lang="en"/>
              <a:t>improved</a:t>
            </a:r>
            <a:r>
              <a:rPr lang="en"/>
              <a:t> technological </a:t>
            </a:r>
            <a:r>
              <a:rPr lang="en"/>
              <a:t>advancements</a:t>
            </a:r>
            <a:r>
              <a:rPr lang="en"/>
              <a:t> for their products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586,232 employees working in this industry and about 132,000 of them work for Apple Inc. as of 2018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wage of the production and non</a:t>
            </a:r>
            <a:r>
              <a:rPr lang="en"/>
              <a:t> supervisory</a:t>
            </a:r>
            <a:r>
              <a:rPr lang="en"/>
              <a:t> roles has only gone up </a:t>
            </a:r>
            <a:r>
              <a:rPr lang="en"/>
              <a:t>around</a:t>
            </a:r>
            <a:r>
              <a:rPr lang="en"/>
              <a:t> $4 in the past 10 </a:t>
            </a:r>
            <a:r>
              <a:rPr lang="en"/>
              <a:t>years</a:t>
            </a:r>
            <a:r>
              <a:rPr lang="en"/>
              <a:t> and is not at $25.15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Key executives all make over $85o,000 with the CEO making $3 million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050" y="645200"/>
            <a:ext cx="8679899" cy="3853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978" y="741075"/>
            <a:ext cx="7724034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13" y="863550"/>
            <a:ext cx="8081364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Driving Forces for Change 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4717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Within the Electronic Computer Manufacturing Industry, economic growth is constantly being shifted. There are times of rapid, successful growth, as well as times of downfall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When the twenty-first century approached, the economy in the United States was weak, causing the industry to struggle.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 September 11th terrorist attack, consumers took a step back due to the lack of confidence.</a:t>
            </a:r>
            <a:endParaRPr sz="1600"/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Driving Forces for Change Continued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420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 huge competition emerged in 2010 when Apple, Inc. introduced their ipad to the market. Because of the tough competition with the ipad, Dell discontinued the Streak Tablet in 2011.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economic state has a major effect on the industry, because when consumers are low on income, they are less likely to purchase new products. 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 Companies are constantly changing and innovating due to the desire to be better and more successful than their competition, and this is what keeps the industry alive. </a:t>
            </a:r>
            <a:endParaRPr b="1" sz="1600"/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Overall Industry Attractiveness 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>
                <a:solidFill>
                  <a:srgbClr val="000000"/>
                </a:solidFill>
              </a:rPr>
              <a:t> </a:t>
            </a:r>
            <a:r>
              <a:rPr lang="en" sz="1600"/>
              <a:t>It is crucial to look at the profits an industry brings in along with the risks involved.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Industry attractiveness is based on several components, such as competition, strengths, growth, and the overall consumer demand for the products and/or services 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2018, PC sales across the world had the largest growth they have witnessed since 2012. 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Companies within this industry continue to evolve, such as the introduction of Windows 10, having a very positive effect on the industry and the future of the industry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