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Maven Pro" panose="020B0604020202020204" charset="0"/>
      <p:regular r:id="rId30"/>
      <p:bold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676304c4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676304c4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676304c4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676304c4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676304c49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676304c49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676304c4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676304c4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676304c49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676304c49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676304c49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676304c49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676304c49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5676304c49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676304c4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676304c49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676304c4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676304c4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676304c49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676304c49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8026fe3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8026fe3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676304c49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676304c49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676304c49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676304c49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676304c49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676304c49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676304c49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676304c49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5676304c49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5676304c49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676304c49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5676304c49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676304c49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676304c49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676304c49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676304c49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8026fe391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8026fe391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8026fe391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8026fe391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8026fe391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8026fe391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8026fe391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8026fe391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8026fe391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8026fe391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8026fe391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8026fe391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676304c4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676304c4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Analysis: Ford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4: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Brooks Garner, Alex Mills, Grayson Watson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</a:t>
            </a:r>
            <a:endParaRPr/>
          </a:p>
        </p:txBody>
      </p:sp>
      <p:sp>
        <p:nvSpPr>
          <p:cNvPr id="337" name="Google Shape;337;p2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BLIS- Blind Spot Information System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Lane-Keeping System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Pre-Collision Assist with Automatic Braking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Engine shut off and restart while parked or sitting, reducing emissions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1570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343" name="Google Shape;343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46590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2014-  Chevrolet Camaro’s (GM) had 5 star safety ratings.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Ford Mustang’s had 3 star safety ratings.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2015- Chevrolet Camaro’s (GM) had 5 star safety ratings.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time, Ford’s Mustang has 5 star safety ratings as well.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4" name="Google Shape;3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073" y="242274"/>
            <a:ext cx="2623776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372" y="242275"/>
            <a:ext cx="2552628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5200" y="2142448"/>
            <a:ext cx="2876400" cy="1914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Continued</a:t>
            </a:r>
            <a:endParaRPr/>
          </a:p>
        </p:txBody>
      </p:sp>
      <p:sp>
        <p:nvSpPr>
          <p:cNvPr id="352" name="Google Shape;352;p2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Ford realized that safety was one of the biggest driving factors for people purchasing vehicles.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the past, Ford’s safety ratings have been subpar compared to competition.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after 2014, Ford decided that their 2015 line of cars were going to be a little different, but a lot safer.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Ford increasing their safety ratings helped improve their sales and their competitive advantage.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Ford’s Resources and Assets provide Distinctive Competency</a:t>
            </a:r>
            <a:endParaRPr/>
          </a:p>
        </p:txBody>
      </p:sp>
      <p:sp>
        <p:nvSpPr>
          <p:cNvPr id="358" name="Google Shape;358;p2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Costs- maximize production, minimize costs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Fuel Emissions- Hybrids, improved engines, automatic engine shut off, etc.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Technology- BLIS, Lane Keeping System, etc.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Rare and Non-imitable Assets</a:t>
            </a:r>
            <a:endParaRPr/>
          </a:p>
        </p:txBody>
      </p:sp>
      <p:sp>
        <p:nvSpPr>
          <p:cNvPr id="364" name="Google Shape;364;p2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Ford’s ability to produce ground breaking technology is a rare asset because it is very hard for other companies to duplicate.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Ford’s ability to produce this kind of technology for as cheap as they do, is non-imitable because it gives them the best competitive advantage.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is because they will be able to sell their cars for a cheaper price than their competitors because it costs a lot less to produce their technology.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Cost Position</a:t>
            </a:r>
            <a:endParaRPr/>
          </a:p>
        </p:txBody>
      </p:sp>
      <p:sp>
        <p:nvSpPr>
          <p:cNvPr id="370" name="Google Shape;370;p2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Generic Strategy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Cost Leadership (maximize production and minimize costs)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Ex. assembly line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Other Strategies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Differentiation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Technology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Safety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Cost Position continued</a:t>
            </a:r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body" idx="1"/>
          </p:nvPr>
        </p:nvSpPr>
        <p:spPr>
          <a:xfrm>
            <a:off x="1303800" y="1412600"/>
            <a:ext cx="7030500" cy="15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Ability to produce their cars at a cheaper price allows them to sell them at a cheaper price.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Ford closing the gap on the safety ratings was huge.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2014, Camaro’s outsold Mustangs by a little more than 3500 units.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But….</a:t>
            </a:r>
            <a:endParaRPr/>
          </a:p>
        </p:txBody>
      </p:sp>
      <p:pic>
        <p:nvPicPr>
          <p:cNvPr id="377" name="Google Shape;3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3254700"/>
            <a:ext cx="779145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Cost Position continued</a:t>
            </a:r>
            <a:endParaRPr/>
          </a:p>
        </p:txBody>
      </p:sp>
      <p:sp>
        <p:nvSpPr>
          <p:cNvPr id="383" name="Google Shape;383;p29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11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2015, after Ford increased their safety ratings….</a:t>
            </a:r>
            <a:endParaRPr/>
          </a:p>
        </p:txBody>
      </p:sp>
      <p:pic>
        <p:nvPicPr>
          <p:cNvPr id="384" name="Google Shape;3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25" y="2916150"/>
            <a:ext cx="782955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Strategic Issues and Problems</a:t>
            </a:r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main hindrances on a company’s success path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Elephants in the room keeping your organization from reaching its goals and being the best company within an industry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Focusing on internal problems within Ford Motor Company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immediate solution requires a deep forethought and a plan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1" name="Google Shape;3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688" y="3885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488" y="29817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Employees and Management</a:t>
            </a:r>
            <a:endParaRPr/>
          </a:p>
        </p:txBody>
      </p:sp>
      <p:sp>
        <p:nvSpPr>
          <p:cNvPr id="398" name="Google Shape;398;p3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GOOD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Strong Wages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Great Benefits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Advancement Opportunities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99" name="Google Shape;399;p31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PROBLEMS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Competitive and Stressful Environment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Long Hours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 Receiving Time Off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High Turnover Rate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400" name="Google Shape;4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025" y="3639175"/>
            <a:ext cx="2188825" cy="13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850" y="3826325"/>
            <a:ext cx="2295425" cy="12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Company Strategy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Is it successful?</a:t>
            </a:r>
            <a:br>
              <a:rPr lang="en" b="1"/>
            </a:b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Financial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Marketing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Management Goals</a:t>
            </a:r>
            <a:br>
              <a:rPr lang="en"/>
            </a:b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Employee Satisfaction</a:t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98575"/>
            <a:ext cx="41148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700" y="2626575"/>
            <a:ext cx="32966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Culture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07" name="Google Shape;407;p3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GOOD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High Performance Workforce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Family Atmosphere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Supportive of ideas and innovation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08" name="Google Shape;408;p32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PROBLEM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Sexual Harassment Cases have done significant damage to the company and brand image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9" name="Google Shape;4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775" y="2961400"/>
            <a:ext cx="2019351" cy="213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75" y="3365450"/>
            <a:ext cx="1344251" cy="172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75" y="477825"/>
            <a:ext cx="7695525" cy="41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Cash and Resources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21" name="Google Shape;421;p3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GOOD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of the most iconic brand due to investment in sponsors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Massive amounts of marketing and advertisements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Very powerful in USA</a:t>
            </a:r>
            <a:endParaRPr/>
          </a:p>
        </p:txBody>
      </p:sp>
      <p:sp>
        <p:nvSpPr>
          <p:cNvPr id="422" name="Google Shape;422;p34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PROBLEMS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Last year lost money in every other region in the world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Results were worse than a year prior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Less cash and resources than competitors </a:t>
            </a:r>
            <a:endParaRPr/>
          </a:p>
        </p:txBody>
      </p:sp>
      <p:pic>
        <p:nvPicPr>
          <p:cNvPr id="423" name="Google Shape;4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600" y="3657750"/>
            <a:ext cx="1450400" cy="14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6925" y="3875750"/>
            <a:ext cx="1267775" cy="12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325" y="4059900"/>
            <a:ext cx="1919650" cy="10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00" y="499075"/>
            <a:ext cx="7497375" cy="43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025" y="224038"/>
            <a:ext cx="6915499" cy="46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Research and Development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41" name="Google Shape;441;p3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GOOD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Takes pride in innovation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Invests massively into R&amp;D in comparison to competitors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State of the art facilities </a:t>
            </a:r>
            <a:endParaRPr/>
          </a:p>
        </p:txBody>
      </p:sp>
      <p:sp>
        <p:nvSpPr>
          <p:cNvPr id="442" name="Google Shape;442;p3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PROBLEMS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 paying off as of yet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Spent billions in self driving car with not much to show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Massively behind in electric car industry</a:t>
            </a:r>
            <a:endParaRPr/>
          </a:p>
        </p:txBody>
      </p:sp>
      <p:pic>
        <p:nvPicPr>
          <p:cNvPr id="443" name="Google Shape;4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3806325"/>
            <a:ext cx="1932224" cy="12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881" y="3876575"/>
            <a:ext cx="1829469" cy="12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750" y="372638"/>
            <a:ext cx="7764476" cy="439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>
            <a:spLocks noGrp="1"/>
          </p:cNvSpPr>
          <p:nvPr>
            <p:ph type="title"/>
          </p:nvPr>
        </p:nvSpPr>
        <p:spPr>
          <a:xfrm>
            <a:off x="1305100" y="7851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You!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Success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$160 B Revenue in 2018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$24.069 B Gross Profit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$156 B Revenue in 2017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$25.455 B Gross Profit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$151 B Revenue in 2016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$25.605 B Gross Profit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Revenue is increasing, gross profit is declining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Similar and worse percentages are being seen across the industry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Still in a state of restructuring and rebuilding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Success</a:t>
            </a:r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Product, Place, Promotion, Pricing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Ford has been decreasing their overall product mix and increasing their line of electric vehicles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Utilize dealerships, and auctions to sell cars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Direct to consumer advertising, personal sales, fleet sales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Market-leading pricing, premium pricing on certain products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Statistics</a:t>
            </a:r>
            <a:endParaRPr/>
          </a:p>
        </p:txBody>
      </p:sp>
      <p:pic>
        <p:nvPicPr>
          <p:cNvPr id="304" name="Google Shape;3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75" y="1750275"/>
            <a:ext cx="2182650" cy="3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300" y="1853825"/>
            <a:ext cx="2182650" cy="32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050" y="1826475"/>
            <a:ext cx="2393925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Goals 2017</a:t>
            </a:r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Ford will prepare for disruption by becoming fit.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will be in the vehicle business - moving both people and goods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vehicles will be smart and connected.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These smart vehicles will thrive in a new transportation operating system.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Ford will capitalize on new business opportunities within this transportation operating system.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Employee Satisfaction</a:t>
            </a:r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Life@Ford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Responding to employee concerns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Voluntary Quit Rate among salary workers increasing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Employee Satisfaction 72% in 2017; decreasing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</a:t>
            </a:r>
            <a:endParaRPr/>
          </a:p>
        </p:txBody>
      </p:sp>
      <p:sp>
        <p:nvSpPr>
          <p:cNvPr id="324" name="Google Shape;324;p20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Strengths:							Opportunities: </a:t>
            </a:r>
            <a:br>
              <a:rPr lang="en" b="1"/>
            </a:br>
            <a:r>
              <a:rPr lang="en" b="1"/>
              <a:t>1. Brand Recognition/Loyalty				1. Ride-hailing</a:t>
            </a:r>
            <a:br>
              <a:rPr lang="en" b="1"/>
            </a:br>
            <a:r>
              <a:rPr lang="en" b="1"/>
              <a:t>2. F-150 Line						2. Product Development</a:t>
            </a:r>
            <a:br>
              <a:rPr lang="en" b="1"/>
            </a:br>
            <a:r>
              <a:rPr lang="en" b="1"/>
              <a:t>3. Global Supply Chain					3. Autonomous Driving		</a:t>
            </a:r>
            <a:br>
              <a:rPr lang="en" b="1"/>
            </a:br>
            <a:r>
              <a:rPr lang="en" b="1"/>
              <a:t>								</a:t>
            </a:r>
            <a:br>
              <a:rPr lang="en" b="1"/>
            </a:br>
            <a:br>
              <a:rPr lang="en" b="1"/>
            </a:br>
            <a:r>
              <a:rPr lang="en" b="1"/>
              <a:t>Weaknesses:						Threats:</a:t>
            </a:r>
            <a:br>
              <a:rPr lang="en" b="1"/>
            </a:br>
            <a:r>
              <a:rPr lang="en" b="1"/>
              <a:t>1. Higher costs vs. competitors			1. Intense Competition</a:t>
            </a:r>
            <a:br>
              <a:rPr lang="en" b="1"/>
            </a:br>
            <a:r>
              <a:rPr lang="en" b="1"/>
              <a:t>2. Weak positions in emerging markets		2. Changing landscape of industry</a:t>
            </a:r>
            <a:br>
              <a:rPr lang="en" b="1"/>
            </a:br>
            <a:r>
              <a:rPr lang="en" b="1"/>
              <a:t>								</a:t>
            </a:r>
            <a:endParaRPr b="1"/>
          </a:p>
        </p:txBody>
      </p:sp>
      <p:pic>
        <p:nvPicPr>
          <p:cNvPr id="325" name="Google Shape;3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897627"/>
            <a:ext cx="4572000" cy="12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Competitive Strength</a:t>
            </a:r>
            <a:endParaRPr/>
          </a:p>
        </p:txBody>
      </p:sp>
      <p:sp>
        <p:nvSpPr>
          <p:cNvPr id="331" name="Google Shape;331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Leadership Strategy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Assembly line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Maximize production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Minimize costs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Differentiation Strategy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New Technology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New Product Development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737</Words>
  <Application>Microsoft Office PowerPoint</Application>
  <PresentationFormat>On-screen Show (16:9)</PresentationFormat>
  <Paragraphs>130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Maven Pro</vt:lpstr>
      <vt:lpstr>Arial</vt:lpstr>
      <vt:lpstr>Nunito</vt:lpstr>
      <vt:lpstr>Times New Roman</vt:lpstr>
      <vt:lpstr>Momentum</vt:lpstr>
      <vt:lpstr>Competitive Analysis: Ford</vt:lpstr>
      <vt:lpstr>Current Company Strategy</vt:lpstr>
      <vt:lpstr>Financial Success</vt:lpstr>
      <vt:lpstr>Marketing Success</vt:lpstr>
      <vt:lpstr>Marketing Statistics</vt:lpstr>
      <vt:lpstr>Management Goals 2017</vt:lpstr>
      <vt:lpstr>Employee Satisfaction</vt:lpstr>
      <vt:lpstr>SWOT</vt:lpstr>
      <vt:lpstr>Relative Competitive Strength</vt:lpstr>
      <vt:lpstr>Technology</vt:lpstr>
      <vt:lpstr>Safety</vt:lpstr>
      <vt:lpstr>Safety Continued</vt:lpstr>
      <vt:lpstr>Ford’s Resources and Assets provide Distinctive Competency</vt:lpstr>
      <vt:lpstr>Rare and Non-imitable Assets</vt:lpstr>
      <vt:lpstr>Relative Cost Position</vt:lpstr>
      <vt:lpstr>Relative Cost Position continued</vt:lpstr>
      <vt:lpstr>Relative Cost Position continued</vt:lpstr>
      <vt:lpstr>Strategic Issues and Problems</vt:lpstr>
      <vt:lpstr>Employees and Management</vt:lpstr>
      <vt:lpstr>Culture</vt:lpstr>
      <vt:lpstr>PowerPoint Presentation</vt:lpstr>
      <vt:lpstr>Cash and Resources </vt:lpstr>
      <vt:lpstr>PowerPoint Presentation</vt:lpstr>
      <vt:lpstr>PowerPoint Presentation</vt:lpstr>
      <vt:lpstr>Research and Development 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Analysis: Ford</dc:title>
  <dc:creator>Grayson</dc:creator>
  <cp:lastModifiedBy>Grayson</cp:lastModifiedBy>
  <cp:revision>3</cp:revision>
  <dcterms:modified xsi:type="dcterms:W3CDTF">2019-04-17T06:41:47Z</dcterms:modified>
</cp:coreProperties>
</file>