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PT Sans Narrow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fc00871a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fc00871a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511ed6e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0511ed6e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050ebd9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050ebd9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050ebd97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050ebd9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50ebd9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50ebd9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050ebd97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050ebd97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050ebd9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050ebd9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0511ed6e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0511ed6e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0511ed6e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0511ed6e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fc00871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fc00871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c00871a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c00871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fc00871a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fc00871a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fc00871a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fc00871a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fc00871a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fc00871a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fc00871a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fc00871a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fc00871a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fc00871a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fc00871a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fc00871a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3650" y="52439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Industry Analysis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6750" y="2683164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Global Automotive Industry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Brooks Garner, Alex Mills, Grayson Watson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MGT 4380 10:00am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Team 4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750" y="1200200"/>
            <a:ext cx="2381900" cy="15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 of Competitive Forces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763" y="1152425"/>
            <a:ext cx="6414475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96025" cy="222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51175"/>
            <a:ext cx="4296025" cy="23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8850" y="152400"/>
            <a:ext cx="392433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Competitive Positions of Companies within Industry</a:t>
            </a:r>
            <a:endParaRPr sz="2400"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if not the most important factor for any business is how will they compete within the industry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not business if the company does not position itself correctly with a competitive advantage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evaluating the automotive industry, it has one of the reddest oceans which would lead one to ponder, how do you compete?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fight for supremacy between the giant automobile manufacturers is in full swing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Toyota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05575"/>
            <a:ext cx="3914075" cy="19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25550"/>
            <a:ext cx="3914075" cy="19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5775" y="1481175"/>
            <a:ext cx="4735100" cy="33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Motors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650" y="1305525"/>
            <a:ext cx="4437976" cy="36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50" y="1233800"/>
            <a:ext cx="3351175" cy="1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50" y="3069750"/>
            <a:ext cx="33511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Ford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150" y="1350575"/>
            <a:ext cx="4638775" cy="30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25" y="1216150"/>
            <a:ext cx="3435125" cy="17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225" y="2999775"/>
            <a:ext cx="3435125" cy="17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Potential Competitive Moves</a:t>
            </a:r>
            <a:endParaRPr sz="2400"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275" y="1198425"/>
            <a:ext cx="3052550" cy="19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725" y="1170125"/>
            <a:ext cx="457088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0250" y="3159125"/>
            <a:ext cx="1679575" cy="16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050" y="3159125"/>
            <a:ext cx="2093800" cy="16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Success Factors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Flexibility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Capital Utilization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Brand Recognition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Consumer Loyalty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Innovation</a:t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750" y="2770225"/>
            <a:ext cx="2596550" cy="17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877" y="1266325"/>
            <a:ext cx="2547774" cy="174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Automotive Industry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Nearly impossible to enter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Technology revolution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leadership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Innovation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Profitability down</a:t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121" y="1266324"/>
            <a:ext cx="4900171" cy="293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Chief Business and Economic Characteristics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Automotive industry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Major industrial and economic force in the world.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Makes 60 million cars and trucks per year.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Employs millions of employees.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Forecasted Economic Impacts of proposed automotive assembly plant.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271075" y="1613100"/>
            <a:ext cx="8520600" cy="31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* in thousands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98" y="2050625"/>
            <a:ext cx="8174100" cy="19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Transportation and the Automotive Industry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Transportation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Personal vehicles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Company vehicles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Getting to work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Deliveries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Automotive Industry History and Current Status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Existed over 100 years.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Originally started in Germany and France.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Moved to the U.S. because of Mass Production and Mass Consumption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Currently the Industry is doing poorly.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Average Margins down from 20% in the 1920’s to 5% in today’s market.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Because it accounts 1.6% of the Europe Stock Market and only 0.6% of the U.S. Stock Market.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Automotive Assembly Companies Globally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478575" cy="32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Forces for Change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Accelerating the Pace for Disrupting Innovation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Uber and Lyft taking more control.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Less people buying cars.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Possibly safer.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Possibly cheaper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More convenient?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Forces for Change Cont. 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Social Media/ Electronic generation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More people on their phones.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Lime, Bird, GoBikes, etc.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Want to be able to order, pay, and complete all from one place.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Forces for Change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Revolutionizing Modern Driving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Driverless cars. Ex. Tesla, Google, and Apple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66% of UK predicts that in 15 years, there will be more driverless cars on the road than normal cars.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Issues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Accidents?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Obeying the highway laws?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Uncomfortable feeling for consumers?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